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12383-F6AF-B44F-97D5-BDE8A037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DF0FB3-3086-BF42-8846-E93DEC6A8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CE743C-4BC8-9240-9DF8-2D97CDEA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289670-709D-984E-8D8E-26FEF941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D69290-5BE5-C943-9387-5E36ACA0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26BD2-DFAD-D843-A4F6-097E9D42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AF9B5D-DC50-3E4C-9046-2C5F64394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7DA7DF-A7C2-1741-87E9-584DC2FA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1FBE5B-5501-2F44-B7CB-42B5BD4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686BEC-515F-C343-B973-5F514240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2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DF679F4-059E-B84A-9D0D-CF76DA1DD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1FE1D9-48DF-2246-9E4D-1EB299814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378835-26ED-8B48-82D0-73ADAA3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D7F1A5-B60A-C747-96E6-120E4251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60135D-F0B7-D949-9868-80E96E2F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20AB0-25DF-784C-BFE6-DFDCD678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7C84C1-2293-244B-BAE6-8D3A5466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3E2BB3-0BE9-DA46-A2B5-F333832B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F25A5A-C103-C24B-91EB-26600A75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FFC927-E7BB-884E-B0DD-8D5A44DD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7D0E3-6C77-4E40-88F1-9F85E169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8660C6-EE76-2E47-8A89-EC05D58C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DB4684-0D15-924A-AB75-79207F90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1EEBD2-860D-F54D-A0CC-E92682C0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995DCC-B070-6F45-8030-CCF1B89B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34EF7-D35D-1D4A-85A0-8494D4E3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D500DF-8852-0D49-8165-6FD4BBF60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51666-04BA-ED4B-B9D2-01C614F97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D74120-ADC2-B24C-8CD6-4782C611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162276-AFAC-BC44-9780-34C7726D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098C0E-8376-B145-9B72-B01293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69D30-15EB-FA47-B23D-BF2B2CF6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A729C3-5E60-B846-B7FE-F0AECDAC0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04699C-EC1D-D245-BB34-743C496A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ACAE44-723B-4742-A7AF-5A52E8A38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9E766EC-DCEA-F24C-8A42-8A174FEA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3913088-6CE9-DF4E-B9A9-69962F6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3D983E2-23EE-3142-95F8-016A89ED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6405504-FD1E-E74D-96A7-5AF308F5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1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966EB-DCFA-0A4C-B044-0B6E0540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A8149D-FFF7-F941-B94E-898E5C67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B6E369-E75C-6441-9517-D1F01B7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6EA876-6ACB-CD47-A9D6-4AD74029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6A4EE6E-0C60-C34B-A3EF-7125F06B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0F72C12-2958-FE45-B531-F0462D09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30E6E7-0EF5-DD44-8DA0-A8BF5270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CEE36-3D5D-5D49-87C4-4F99B598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7BA420-CBF1-7649-B8C8-0830A785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790A4E-CECE-5C45-BA58-F6DFDF90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72997A-344F-8440-8115-E218E36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4376-C0B4-E049-B961-3FF819E1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37022C-819B-6E47-AE23-42263A9B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8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252B6-ED9E-634A-BC66-82887D12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FED1EAD-991D-E245-8B5B-12469ED59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60FFAE-4061-8D4C-A0A1-57303C7B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C75520-90D2-E14B-8932-17E7E1E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F25560-E9A7-454D-B174-173E6280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064636-AF85-884C-B146-7DECE26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8B359DB-CB50-BC40-8E9C-522706E0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56D088-E75E-164D-B4C3-A63F5EFC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B255AF-516E-E44C-9424-2450C67D4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4124-82F7-4446-8D78-DB6CA6BFE80B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C8F91A-CF48-D644-BF97-496D9AFAC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FF7EDA-7D15-2A42-B0D2-FB377732F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CF0-7FD1-0148-889A-C88819B142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611E5-A560-7C43-80F3-0376F4A8E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AF3ACA-590B-264A-A49B-1A0EFC76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9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AF6F373-2AB0-2143-B10B-23F65053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9" y="941211"/>
            <a:ext cx="4978400" cy="19812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B650CC9-5BD6-9C4F-956F-74B71D55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89" y="1131711"/>
            <a:ext cx="5257800" cy="18034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01E53AE-AFA1-0E44-9D7F-B6DDDEA8C025}"/>
              </a:ext>
            </a:extLst>
          </p:cNvPr>
          <p:cNvSpPr txBox="1"/>
          <p:nvPr/>
        </p:nvSpPr>
        <p:spPr>
          <a:xfrm>
            <a:off x="637824" y="2374763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144A141-B440-2B4E-A954-0F2700E99AA5}"/>
              </a:ext>
            </a:extLst>
          </p:cNvPr>
          <p:cNvSpPr txBox="1"/>
          <p:nvPr/>
        </p:nvSpPr>
        <p:spPr>
          <a:xfrm>
            <a:off x="5616222" y="2374763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141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BBAB59F-7BD2-7A4B-A105-5A2236F7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94" y="1614311"/>
            <a:ext cx="4940300" cy="1981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23BC191-F722-B848-A2A0-E397F4DB3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4311"/>
            <a:ext cx="4940300" cy="19812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DB081E0-DD14-4A40-B75E-0D0EF7100D9C}"/>
              </a:ext>
            </a:extLst>
          </p:cNvPr>
          <p:cNvSpPr txBox="1"/>
          <p:nvPr/>
        </p:nvSpPr>
        <p:spPr>
          <a:xfrm>
            <a:off x="997655" y="3014512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FEE5952-6C8F-3B4E-9EEA-2EFB9AF2AEFA}"/>
              </a:ext>
            </a:extLst>
          </p:cNvPr>
          <p:cNvSpPr txBox="1"/>
          <p:nvPr/>
        </p:nvSpPr>
        <p:spPr>
          <a:xfrm>
            <a:off x="6214533" y="3014512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56A93A4-ADEF-5644-9A14-7B9589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94" y="3595511"/>
            <a:ext cx="5105400" cy="21463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82EF449-6BB4-EA4D-B646-E63C1895F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716" y="3595511"/>
            <a:ext cx="5105400" cy="21463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A72EEF50-1B6B-8348-B159-C4EBDB02FE3A}"/>
              </a:ext>
            </a:extLst>
          </p:cNvPr>
          <p:cNvSpPr txBox="1"/>
          <p:nvPr/>
        </p:nvSpPr>
        <p:spPr>
          <a:xfrm>
            <a:off x="997655" y="5165372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44A2224-E467-574F-8AB4-AE80000D3953}"/>
              </a:ext>
            </a:extLst>
          </p:cNvPr>
          <p:cNvSpPr txBox="1"/>
          <p:nvPr/>
        </p:nvSpPr>
        <p:spPr>
          <a:xfrm>
            <a:off x="6214532" y="5165372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3699DA8-01D0-AB4D-8635-BF5FF508D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945" y="3599326"/>
            <a:ext cx="5105400" cy="2146300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9B67AFD2-5ACC-054F-8F2C-746A6882C444}"/>
              </a:ext>
            </a:extLst>
          </p:cNvPr>
          <p:cNvSpPr txBox="1"/>
          <p:nvPr/>
        </p:nvSpPr>
        <p:spPr>
          <a:xfrm>
            <a:off x="6214531" y="5165372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910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9710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Macintosh PowerPoint</Application>
  <PresentationFormat>Breedbeeld</PresentationFormat>
  <Paragraphs>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Isabel Postmes</dc:creator>
  <cp:lastModifiedBy>Isabel Postmes</cp:lastModifiedBy>
  <cp:revision>2</cp:revision>
  <dcterms:created xsi:type="dcterms:W3CDTF">2021-06-22T23:20:05Z</dcterms:created>
  <dcterms:modified xsi:type="dcterms:W3CDTF">2021-06-22T23:38:17Z</dcterms:modified>
</cp:coreProperties>
</file>