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689"/>
  </p:normalViewPr>
  <p:slideViewPr>
    <p:cSldViewPr snapToGrid="0" snapToObjects="1">
      <p:cViewPr>
        <p:scale>
          <a:sx n="94" d="100"/>
          <a:sy n="94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2309-7557-8843-8D6D-0FF0C542530B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F8584-90D7-4546-B401-43FA3C4932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5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035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070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105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139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174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209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244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6279" algn="l" defTabSz="12340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F8584-90D7-4546-B401-43FA3C4932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88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F8584-90D7-4546-B401-43FA3C4932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F8584-90D7-4546-B401-43FA3C4932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3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F8584-90D7-4546-B401-43FA3C4932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4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6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6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6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9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3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5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6E5E-449D-8E47-A429-3DDBAE4F4459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F2EF-4DED-AB48-B443-193D16A45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64FEB-78E8-7845-9939-F885F0ADA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BAF451-E616-BD47-9535-203837E5B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3F688E32-704F-3E47-90C8-20C432CD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29910"/>
            <a:ext cx="4244623" cy="242549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46DF1E2-BB4E-3249-8C1E-65400C38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155409"/>
            <a:ext cx="4244623" cy="242549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7912367-3035-F94E-BE31-78F92D67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3380" y="3155408"/>
            <a:ext cx="4244623" cy="242549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34F73F7-35E6-9E46-A14D-D04E723E6A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" y="5580906"/>
            <a:ext cx="4244623" cy="24254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6C7629-5B02-C747-B1F9-981B497CD73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3379" y="5580905"/>
            <a:ext cx="4244623" cy="2425498"/>
          </a:xfrm>
          <a:prstGeom prst="rect">
            <a:avLst/>
          </a:prstGeom>
        </p:spPr>
      </p:pic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1A6B31F1-0128-3B4F-A27E-C724E33BCB89}"/>
              </a:ext>
            </a:extLst>
          </p:cNvPr>
          <p:cNvCxnSpPr>
            <a:cxnSpLocks/>
          </p:cNvCxnSpPr>
          <p:nvPr/>
        </p:nvCxnSpPr>
        <p:spPr>
          <a:xfrm flipV="1">
            <a:off x="563753" y="3446827"/>
            <a:ext cx="3843147" cy="1042623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0717B401-7C84-B542-A464-CFBAD4DE5007}"/>
              </a:ext>
            </a:extLst>
          </p:cNvPr>
          <p:cNvCxnSpPr>
            <a:cxnSpLocks/>
          </p:cNvCxnSpPr>
          <p:nvPr/>
        </p:nvCxnSpPr>
        <p:spPr>
          <a:xfrm flipV="1">
            <a:off x="563753" y="5872329"/>
            <a:ext cx="3843147" cy="1388896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7F65CED-42B8-5246-B1D1-A09259BB5852}"/>
              </a:ext>
            </a:extLst>
          </p:cNvPr>
          <p:cNvCxnSpPr>
            <a:cxnSpLocks/>
          </p:cNvCxnSpPr>
          <p:nvPr/>
        </p:nvCxnSpPr>
        <p:spPr>
          <a:xfrm>
            <a:off x="1174750" y="5194300"/>
            <a:ext cx="3232150" cy="83573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31DE1215-C90F-F34A-A167-7EB03488C91B}"/>
              </a:ext>
            </a:extLst>
          </p:cNvPr>
          <p:cNvCxnSpPr>
            <a:cxnSpLocks/>
          </p:cNvCxnSpPr>
          <p:nvPr/>
        </p:nvCxnSpPr>
        <p:spPr>
          <a:xfrm>
            <a:off x="1110869" y="7602865"/>
            <a:ext cx="3296031" cy="92161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7ABB377F-5E09-9342-803F-8AA7B76E9732}"/>
              </a:ext>
            </a:extLst>
          </p:cNvPr>
          <p:cNvSpPr txBox="1"/>
          <p:nvPr/>
        </p:nvSpPr>
        <p:spPr>
          <a:xfrm>
            <a:off x="47980" y="286512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F9591B8-5A15-B14F-A2AB-33276C1B496A}"/>
              </a:ext>
            </a:extLst>
          </p:cNvPr>
          <p:cNvSpPr txBox="1"/>
          <p:nvPr/>
        </p:nvSpPr>
        <p:spPr>
          <a:xfrm>
            <a:off x="47980" y="7705918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C.1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389C9A1B-23BA-8340-8100-A14052446B3C}"/>
              </a:ext>
            </a:extLst>
          </p:cNvPr>
          <p:cNvSpPr txBox="1"/>
          <p:nvPr/>
        </p:nvSpPr>
        <p:spPr>
          <a:xfrm>
            <a:off x="3959578" y="770591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6BF65D9-F8AA-DC4C-B4C3-2B6DADA586F1}"/>
              </a:ext>
            </a:extLst>
          </p:cNvPr>
          <p:cNvSpPr txBox="1"/>
          <p:nvPr/>
        </p:nvSpPr>
        <p:spPr>
          <a:xfrm>
            <a:off x="47980" y="5276843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B.1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BE49E7AF-FBC9-BF4E-B482-18071D9011F0}"/>
              </a:ext>
            </a:extLst>
          </p:cNvPr>
          <p:cNvSpPr txBox="1"/>
          <p:nvPr/>
        </p:nvSpPr>
        <p:spPr>
          <a:xfrm>
            <a:off x="3959578" y="5279640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B.2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345781F8-A078-8047-BED3-D107F8AC555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83378" y="730231"/>
            <a:ext cx="4244623" cy="2425498"/>
          </a:xfrm>
          <a:prstGeom prst="rect">
            <a:avLst/>
          </a:prstGeom>
        </p:spPr>
      </p:pic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089D316-41BB-EC4F-8A6B-E9E4A4D89E49}"/>
              </a:ext>
            </a:extLst>
          </p:cNvPr>
          <p:cNvCxnSpPr>
            <a:cxnSpLocks/>
          </p:cNvCxnSpPr>
          <p:nvPr/>
        </p:nvCxnSpPr>
        <p:spPr>
          <a:xfrm flipV="1">
            <a:off x="587375" y="1022351"/>
            <a:ext cx="3819525" cy="771524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6EF0815-C9C1-6347-B953-7B9BA9679ACD}"/>
              </a:ext>
            </a:extLst>
          </p:cNvPr>
          <p:cNvCxnSpPr>
            <a:cxnSpLocks/>
          </p:cNvCxnSpPr>
          <p:nvPr/>
        </p:nvCxnSpPr>
        <p:spPr>
          <a:xfrm>
            <a:off x="1558925" y="2787650"/>
            <a:ext cx="2847975" cy="64485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44924241-50D0-E24B-A5DC-CD0B642EB02E}"/>
              </a:ext>
            </a:extLst>
          </p:cNvPr>
          <p:cNvSpPr txBox="1"/>
          <p:nvPr/>
        </p:nvSpPr>
        <p:spPr>
          <a:xfrm>
            <a:off x="3959578" y="2867926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A.2</a:t>
            </a:r>
          </a:p>
        </p:txBody>
      </p:sp>
    </p:spTree>
    <p:extLst>
      <p:ext uri="{BB962C8B-B14F-4D97-AF65-F5344CB8AC3E}">
        <p14:creationId xmlns:p14="http://schemas.microsoft.com/office/powerpoint/2010/main" val="38181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Afbeelding 38">
            <a:extLst>
              <a:ext uri="{FF2B5EF4-FFF2-40B4-BE49-F238E27FC236}">
                <a16:creationId xmlns:a16="http://schemas.microsoft.com/office/drawing/2014/main" id="{F90B92B1-7BCB-6748-AA30-940E381C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29910"/>
            <a:ext cx="4244623" cy="2425498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1F0370B5-E1E7-644E-9335-44994E799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155409"/>
            <a:ext cx="4244623" cy="2425498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7EFACAB7-8ED5-A44A-AF7B-15E3ADFE61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3380" y="3155408"/>
            <a:ext cx="4244623" cy="2425498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AE403395-DB0D-7242-852A-83AFA4DE7C0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1" y="5580906"/>
            <a:ext cx="4244623" cy="2425498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C533E24D-069F-9A49-9B60-7539A121EBC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3379" y="5580905"/>
            <a:ext cx="4244623" cy="2425498"/>
          </a:xfrm>
          <a:prstGeom prst="rect">
            <a:avLst/>
          </a:prstGeom>
        </p:spPr>
      </p:pic>
      <p:sp>
        <p:nvSpPr>
          <p:cNvPr id="48" name="Tekstvak 47">
            <a:extLst>
              <a:ext uri="{FF2B5EF4-FFF2-40B4-BE49-F238E27FC236}">
                <a16:creationId xmlns:a16="http://schemas.microsoft.com/office/drawing/2014/main" id="{7C3AE9FA-5DF2-D042-9EF5-66CC0F0CE185}"/>
              </a:ext>
            </a:extLst>
          </p:cNvPr>
          <p:cNvSpPr txBox="1"/>
          <p:nvPr/>
        </p:nvSpPr>
        <p:spPr>
          <a:xfrm>
            <a:off x="47980" y="286512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A.1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2141C43E-3519-F944-A46F-C5CFBED32319}"/>
              </a:ext>
            </a:extLst>
          </p:cNvPr>
          <p:cNvSpPr txBox="1"/>
          <p:nvPr/>
        </p:nvSpPr>
        <p:spPr>
          <a:xfrm>
            <a:off x="47980" y="7705918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C.1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A26E8333-440E-BB4F-85D2-7FCB759FECA4}"/>
              </a:ext>
            </a:extLst>
          </p:cNvPr>
          <p:cNvSpPr txBox="1"/>
          <p:nvPr/>
        </p:nvSpPr>
        <p:spPr>
          <a:xfrm>
            <a:off x="3959578" y="770591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C.2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60A95490-543B-5E4A-820C-30A175982667}"/>
              </a:ext>
            </a:extLst>
          </p:cNvPr>
          <p:cNvSpPr txBox="1"/>
          <p:nvPr/>
        </p:nvSpPr>
        <p:spPr>
          <a:xfrm>
            <a:off x="47980" y="5276843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B.1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79E2645E-9789-D341-96DA-C8901AB95B6F}"/>
              </a:ext>
            </a:extLst>
          </p:cNvPr>
          <p:cNvSpPr txBox="1"/>
          <p:nvPr/>
        </p:nvSpPr>
        <p:spPr>
          <a:xfrm>
            <a:off x="3959578" y="5279640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B.2</a:t>
            </a:r>
          </a:p>
        </p:txBody>
      </p:sp>
      <p:pic>
        <p:nvPicPr>
          <p:cNvPr id="53" name="Afbeelding 52">
            <a:extLst>
              <a:ext uri="{FF2B5EF4-FFF2-40B4-BE49-F238E27FC236}">
                <a16:creationId xmlns:a16="http://schemas.microsoft.com/office/drawing/2014/main" id="{BE171464-B2CB-2D4B-9EA6-A06BEC388E9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83378" y="730231"/>
            <a:ext cx="4244623" cy="2425498"/>
          </a:xfrm>
          <a:prstGeom prst="rect">
            <a:avLst/>
          </a:prstGeom>
        </p:spPr>
      </p:pic>
      <p:sp>
        <p:nvSpPr>
          <p:cNvPr id="56" name="Tekstvak 55">
            <a:extLst>
              <a:ext uri="{FF2B5EF4-FFF2-40B4-BE49-F238E27FC236}">
                <a16:creationId xmlns:a16="http://schemas.microsoft.com/office/drawing/2014/main" id="{391D6386-ED44-5A46-A6D0-BEE18FFE7486}"/>
              </a:ext>
            </a:extLst>
          </p:cNvPr>
          <p:cNvSpPr txBox="1"/>
          <p:nvPr/>
        </p:nvSpPr>
        <p:spPr>
          <a:xfrm>
            <a:off x="3959578" y="2867926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A.2</a:t>
            </a:r>
          </a:p>
        </p:txBody>
      </p:sp>
    </p:spTree>
    <p:extLst>
      <p:ext uri="{BB962C8B-B14F-4D97-AF65-F5344CB8AC3E}">
        <p14:creationId xmlns:p14="http://schemas.microsoft.com/office/powerpoint/2010/main" val="234584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3F688E32-704F-3E47-90C8-20C432CD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729910"/>
            <a:ext cx="4244621" cy="242549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46DF1E2-BB4E-3249-8C1E-65400C38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" y="3155409"/>
            <a:ext cx="4244621" cy="242549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7912367-3035-F94E-BE31-78F92D67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3381" y="3155408"/>
            <a:ext cx="4244621" cy="242549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34F73F7-35E6-9E46-A14D-D04E723E6A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5580906"/>
            <a:ext cx="4244621" cy="242549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6C7629-5B02-C747-B1F9-981B497CD73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3380" y="5580905"/>
            <a:ext cx="4244621" cy="2425498"/>
          </a:xfrm>
          <a:prstGeom prst="rect">
            <a:avLst/>
          </a:prstGeom>
        </p:spPr>
      </p:pic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1A6B31F1-0128-3B4F-A27E-C724E33BCB89}"/>
              </a:ext>
            </a:extLst>
          </p:cNvPr>
          <p:cNvCxnSpPr>
            <a:cxnSpLocks/>
          </p:cNvCxnSpPr>
          <p:nvPr/>
        </p:nvCxnSpPr>
        <p:spPr>
          <a:xfrm flipV="1">
            <a:off x="563753" y="3446828"/>
            <a:ext cx="3843147" cy="1477597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0717B401-7C84-B542-A464-CFBAD4DE5007}"/>
              </a:ext>
            </a:extLst>
          </p:cNvPr>
          <p:cNvCxnSpPr>
            <a:cxnSpLocks/>
          </p:cNvCxnSpPr>
          <p:nvPr/>
        </p:nvCxnSpPr>
        <p:spPr>
          <a:xfrm flipV="1">
            <a:off x="563753" y="5872330"/>
            <a:ext cx="3843147" cy="1477795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7F65CED-42B8-5246-B1D1-A09259BB5852}"/>
              </a:ext>
            </a:extLst>
          </p:cNvPr>
          <p:cNvCxnSpPr>
            <a:cxnSpLocks/>
          </p:cNvCxnSpPr>
          <p:nvPr/>
        </p:nvCxnSpPr>
        <p:spPr>
          <a:xfrm>
            <a:off x="977900" y="5178425"/>
            <a:ext cx="3429000" cy="99448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31DE1215-C90F-F34A-A167-7EB03488C91B}"/>
              </a:ext>
            </a:extLst>
          </p:cNvPr>
          <p:cNvCxnSpPr>
            <a:cxnSpLocks/>
          </p:cNvCxnSpPr>
          <p:nvPr/>
        </p:nvCxnSpPr>
        <p:spPr>
          <a:xfrm>
            <a:off x="892175" y="7600950"/>
            <a:ext cx="3514725" cy="94076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7ABB377F-5E09-9342-803F-8AA7B76E9732}"/>
              </a:ext>
            </a:extLst>
          </p:cNvPr>
          <p:cNvSpPr txBox="1"/>
          <p:nvPr/>
        </p:nvSpPr>
        <p:spPr>
          <a:xfrm>
            <a:off x="47980" y="286512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F9591B8-5A15-B14F-A2AB-33276C1B496A}"/>
              </a:ext>
            </a:extLst>
          </p:cNvPr>
          <p:cNvSpPr txBox="1"/>
          <p:nvPr/>
        </p:nvSpPr>
        <p:spPr>
          <a:xfrm>
            <a:off x="47980" y="7705918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C.1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389C9A1B-23BA-8340-8100-A14052446B3C}"/>
              </a:ext>
            </a:extLst>
          </p:cNvPr>
          <p:cNvSpPr txBox="1"/>
          <p:nvPr/>
        </p:nvSpPr>
        <p:spPr>
          <a:xfrm>
            <a:off x="3959578" y="770591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6BF65D9-F8AA-DC4C-B4C3-2B6DADA586F1}"/>
              </a:ext>
            </a:extLst>
          </p:cNvPr>
          <p:cNvSpPr txBox="1"/>
          <p:nvPr/>
        </p:nvSpPr>
        <p:spPr>
          <a:xfrm>
            <a:off x="47980" y="5276843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B.1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BE49E7AF-FBC9-BF4E-B482-18071D9011F0}"/>
              </a:ext>
            </a:extLst>
          </p:cNvPr>
          <p:cNvSpPr txBox="1"/>
          <p:nvPr/>
        </p:nvSpPr>
        <p:spPr>
          <a:xfrm>
            <a:off x="3959578" y="5279640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B.2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345781F8-A078-8047-BED3-D107F8AC555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83379" y="730231"/>
            <a:ext cx="4244621" cy="2425498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4723850B-B5EC-5C40-B796-BB20EA7CC085}"/>
              </a:ext>
            </a:extLst>
          </p:cNvPr>
          <p:cNvSpPr txBox="1"/>
          <p:nvPr/>
        </p:nvSpPr>
        <p:spPr>
          <a:xfrm>
            <a:off x="3959578" y="2867926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A.2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7089D316-41BB-EC4F-8A6B-E9E4A4D89E49}"/>
              </a:ext>
            </a:extLst>
          </p:cNvPr>
          <p:cNvCxnSpPr>
            <a:cxnSpLocks/>
          </p:cNvCxnSpPr>
          <p:nvPr/>
        </p:nvCxnSpPr>
        <p:spPr>
          <a:xfrm flipV="1">
            <a:off x="587375" y="1022350"/>
            <a:ext cx="3819525" cy="1314450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6EF0815-C9C1-6347-B953-7B9BA9679ACD}"/>
              </a:ext>
            </a:extLst>
          </p:cNvPr>
          <p:cNvCxnSpPr>
            <a:cxnSpLocks/>
          </p:cNvCxnSpPr>
          <p:nvPr/>
        </p:nvCxnSpPr>
        <p:spPr>
          <a:xfrm>
            <a:off x="1203325" y="2759075"/>
            <a:ext cx="3203575" cy="93060"/>
          </a:xfrm>
          <a:prstGeom prst="line">
            <a:avLst/>
          </a:prstGeom>
          <a:ln w="12700"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87F65A0B-B406-004B-90BC-AE856B62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729910"/>
            <a:ext cx="4244621" cy="242549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620C27A-A4BE-1243-A3C7-F2603733FE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" y="3155409"/>
            <a:ext cx="4244621" cy="242549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28683C8-93EF-334F-80E3-25E519C24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3381" y="3155408"/>
            <a:ext cx="4244621" cy="2425498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1A2EEFC5-4914-214D-87D6-BDA80A43F96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5580906"/>
            <a:ext cx="4244621" cy="242549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CCE5E68F-D05E-354C-AB2D-E1DAEF2082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83380" y="5580905"/>
            <a:ext cx="4244621" cy="2425497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A026241B-814D-8546-BB3B-B955E69D4A21}"/>
              </a:ext>
            </a:extLst>
          </p:cNvPr>
          <p:cNvSpPr txBox="1"/>
          <p:nvPr/>
        </p:nvSpPr>
        <p:spPr>
          <a:xfrm>
            <a:off x="47980" y="286512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A.1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15B2F0F1-165E-804D-A6FA-A555EE2D4B2C}"/>
              </a:ext>
            </a:extLst>
          </p:cNvPr>
          <p:cNvSpPr txBox="1"/>
          <p:nvPr/>
        </p:nvSpPr>
        <p:spPr>
          <a:xfrm>
            <a:off x="47980" y="7705918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C.1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87236EB-E4F3-FC46-A56D-56F82ED336B6}"/>
              </a:ext>
            </a:extLst>
          </p:cNvPr>
          <p:cNvSpPr txBox="1"/>
          <p:nvPr/>
        </p:nvSpPr>
        <p:spPr>
          <a:xfrm>
            <a:off x="3959578" y="7705919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C.2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31A5DCF-23AD-4A4B-8C84-73488EA321A5}"/>
              </a:ext>
            </a:extLst>
          </p:cNvPr>
          <p:cNvSpPr txBox="1"/>
          <p:nvPr/>
        </p:nvSpPr>
        <p:spPr>
          <a:xfrm>
            <a:off x="47980" y="5276843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FC2804B-62FD-8D46-8DEF-77D1775BD473}"/>
              </a:ext>
            </a:extLst>
          </p:cNvPr>
          <p:cNvSpPr txBox="1"/>
          <p:nvPr/>
        </p:nvSpPr>
        <p:spPr>
          <a:xfrm>
            <a:off x="3959578" y="5279640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B.2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902EE181-9632-8349-B8B6-93AD6A72AF1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83379" y="730231"/>
            <a:ext cx="4244621" cy="2425498"/>
          </a:xfrm>
          <a:prstGeom prst="rect">
            <a:avLst/>
          </a:prstGeom>
        </p:spPr>
      </p:pic>
      <p:sp>
        <p:nvSpPr>
          <p:cNvPr id="31" name="Tekstvak 30">
            <a:extLst>
              <a:ext uri="{FF2B5EF4-FFF2-40B4-BE49-F238E27FC236}">
                <a16:creationId xmlns:a16="http://schemas.microsoft.com/office/drawing/2014/main" id="{8AED53FB-D36D-5F4B-9D29-0CB66A9D3B51}"/>
              </a:ext>
            </a:extLst>
          </p:cNvPr>
          <p:cNvSpPr txBox="1"/>
          <p:nvPr/>
        </p:nvSpPr>
        <p:spPr>
          <a:xfrm>
            <a:off x="3959578" y="2867926"/>
            <a:ext cx="56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A.2</a:t>
            </a:r>
          </a:p>
        </p:txBody>
      </p:sp>
    </p:spTree>
    <p:extLst>
      <p:ext uri="{BB962C8B-B14F-4D97-AF65-F5344CB8AC3E}">
        <p14:creationId xmlns:p14="http://schemas.microsoft.com/office/powerpoint/2010/main" val="41621324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76</Words>
  <Application>Microsoft Macintosh PowerPoint</Application>
  <PresentationFormat>Aangepast</PresentationFormat>
  <Paragraphs>28</Paragraphs>
  <Slides>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Isabel Postmes</dc:creator>
  <cp:lastModifiedBy>Isabel Postmes</cp:lastModifiedBy>
  <cp:revision>8</cp:revision>
  <dcterms:created xsi:type="dcterms:W3CDTF">2021-06-09T19:13:00Z</dcterms:created>
  <dcterms:modified xsi:type="dcterms:W3CDTF">2021-06-13T01:56:14Z</dcterms:modified>
</cp:coreProperties>
</file>