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4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89AD-A946-3D4C-A584-A844992D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EC5D92-3C76-1847-97C3-262A23051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6BD4C-CE5A-B944-B8BA-F7B138D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DA2C51-12D4-D845-8B4C-1F9C754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537C58-FB3B-9A4A-AE84-ABBA2DFC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DB699-396F-9843-93F7-51B2392C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9EFBB1-B17A-8F4F-98E2-E71312EB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B881C8-7C4E-434D-A19E-6DEE7EBE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E7B99-A8D7-0B4F-9C0B-5C796AF6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4B2A09-7EEE-E54D-9170-67E017E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A17CA40-3A9F-B44E-952F-46675F2CE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7C30D6-03B1-DB45-873F-065EF145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3B8A5F-65FE-054A-9DC8-A8944FE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0ABFAE-42A3-D94B-AA05-4AB2436F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520B78-0777-CD4A-85BF-CB3A1F29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31FBF-2B46-5947-B328-45CF585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E3BB73-7A7A-9F49-BF23-46C6348C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23AB7D-4A16-1A4F-8431-28EC3F8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50BF88-3286-9C47-BC86-D137BDF1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E68D04-33D9-D245-8264-5D52D05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AA6D0-756A-F346-A4FE-F1D3E2AB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A413E2-441F-9543-A8BF-C972911F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8E3D4A-6381-A641-AC48-BDD5A0F1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6FAC24-3EA9-F648-A431-5682E062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C62E95-0CC3-2D42-B43B-C54C2F3E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5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C80E9-ADC0-A643-A638-852F6C6E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B1F0D2-A335-4643-9C08-4D5576A1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CDB113-FDD1-E541-8155-1C67C132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69EA79-1F0C-5F40-90E0-3EC39EDB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F52335-7FAD-5D42-B49A-18E1BCE7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14E099-AE1D-4048-B982-4916237D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2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AE692-B2ED-4F46-9149-C7AC7697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ED26D0-517D-004B-8569-FAD4535D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E8C0D6-52B0-8449-85BD-0D7FED45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3553579-CFD1-414A-8087-28809D19C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55131B-E395-F840-A251-46137E01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281B939-A1BA-6541-B880-82FBB207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58B19A-4BBB-694E-9B14-330DD3BC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59EF4A-1BA9-9D4F-8DE8-089B1755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02111-50C1-DF45-B7F5-F8AF67CB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BF70D3-DD9E-E443-B9FA-9F49FD08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566FB3-05D6-404F-B93E-8ACDBD9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C64AE3-10E2-9645-86DD-F04776B6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5CFE19-800B-A544-8E78-84453509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A571EB4-5FAD-A04E-AEF8-7BDBD7D3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E18F20-C44C-1A4D-B459-2D05F4BF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3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B3EF-38F2-FF40-B991-00DA8493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06350-6DB6-4A4C-827A-C320EB9D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E246BF-8BB2-F64F-9D3C-70C592FC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AADDC8-C529-F64D-857F-DB8B4C16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13C43C-0F73-384C-8BCD-276E9FED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BA8A8D-1B47-3146-8AE2-5DEE10CF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6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26D79-2BE1-FC4D-B83B-6DC2D89E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FAD9E07-B224-B74D-81A2-6AFA4181D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DD84CB-C846-0C4C-84AA-1588D07C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8F3678-328C-4E49-BC16-861CFDEF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1DD801-FC03-1145-A0BB-F7B9562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1111DD-D91F-9E48-BC67-30DA554F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B8A544D-CC4F-344E-8C0C-02F95F09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F16316-448B-E740-831E-20D44CB8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E70E4B-F5BC-1547-AAAF-06FB1F810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10B5-AF96-7A40-AA08-34456B368FE2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AC8300-FB30-5E4E-BB54-02FE102A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659AB-BBF4-0B4D-9F62-331E169E3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F552-32C4-B84D-BE4A-61164B8E9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258D7-C9B3-AC43-B8F4-EF07AEC9A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does training on pooled not work???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ABF10D-90EA-6B4F-A6DB-BEB568752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DF272-8462-0B4D-A005-189F74AE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685288C-6D92-624C-BBDD-E90EAC4F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5934074" cy="434670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489DB-2CBC-F346-BD9F-0EC53ACD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3" y="1200016"/>
            <a:ext cx="6201107" cy="4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A8B23-C6EC-9041-801F-8CFCC672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04D6B-3889-4B48-BAB7-F4AF5623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331"/>
            <a:ext cx="5940393" cy="43513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3063CD-286D-3A4A-86AC-2638681D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93" y="1253332"/>
            <a:ext cx="620770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342DE-D4D5-6349-8BB6-D9ED56A5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tried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B8142C-5362-6748-AFA0-F74EA57D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Made sure the dE1 are equal</a:t>
            </a:r>
          </a:p>
          <a:p>
            <a:r>
              <a:rPr lang="en-GB" dirty="0"/>
              <a:t>Try scaling on pooling values and non pooled values</a:t>
            </a:r>
          </a:p>
          <a:p>
            <a:r>
              <a:rPr lang="en-GB" dirty="0"/>
              <a:t>Add more clusters</a:t>
            </a:r>
          </a:p>
        </p:txBody>
      </p:sp>
    </p:spTree>
    <p:extLst>
      <p:ext uri="{BB962C8B-B14F-4D97-AF65-F5344CB8AC3E}">
        <p14:creationId xmlns:p14="http://schemas.microsoft.com/office/powerpoint/2010/main" val="13397011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30</Words>
  <Application>Microsoft Macintosh PowerPoint</Application>
  <PresentationFormat>Breedbeeld</PresentationFormat>
  <Paragraphs>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Why does training on pooled not work???</vt:lpstr>
      <vt:lpstr>PowerPoint-presentatie</vt:lpstr>
      <vt:lpstr>PowerPoint-presentatie</vt:lpstr>
      <vt:lpstr>What I have tried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training on pooled not work???</dc:title>
  <dc:creator>Isabel Postmes</dc:creator>
  <cp:lastModifiedBy>Isabel Postmes</cp:lastModifiedBy>
  <cp:revision>4</cp:revision>
  <dcterms:created xsi:type="dcterms:W3CDTF">2021-04-30T10:41:01Z</dcterms:created>
  <dcterms:modified xsi:type="dcterms:W3CDTF">2021-05-02T12:48:45Z</dcterms:modified>
</cp:coreProperties>
</file>