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11" d="100"/>
          <a:sy n="111" d="100"/>
        </p:scale>
        <p:origin x="-8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965-6A57-8140-9A1D-B9C5A05D5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2D8E1-7436-294F-9528-F97C8E54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8A9C-4D05-7949-9629-03CA25A7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BE3F-4864-1B4B-B055-ACFAA253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492D-7EFE-F445-AF47-84CBAFE5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734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DEA5-0ACF-A948-A089-1D55D7A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F0CA9-5133-FE4F-BCD8-82F20F22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B710-E15C-B444-A442-A082B071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4BA6-5010-9C4D-87C7-7BA69DB1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2A1-F580-2D41-9881-A90E8B6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76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BFC1-8C71-EE48-BBEC-CB550E98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0EBED-9C8E-C542-8E6A-568CD702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E4B2-2ED8-0A4D-9C7C-930700F6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AF74-A494-A24F-ADC1-DBC0D13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6456-6FBB-B549-848E-97A13B8C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61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8EC-C11C-CA40-BFAD-FFD5C37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FD36-89E0-F045-8389-75E04605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3BEC-A24F-C549-9EBF-55A4ED9E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99AE-7DCE-9C4E-A2D6-B355BC25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2EF1-6E3E-AD43-95DF-68C51043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6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A423-1CE3-DC46-8B5B-60CA0A13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5ACE-F5D2-9545-A941-9EA224D1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27E3-6369-6D4C-AFB1-14BE1B87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9CA1-F5C0-1644-8374-55AAAAB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5D18-4EBD-734C-9712-CFF9DCBF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9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86E1-288C-8845-87B4-6362E330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06E4-501E-3B40-9886-E069E0754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19BF1-D565-7F4D-BDB1-84C3DC7C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C1A0-A6CB-B34D-8964-71B778F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2FDDA-EDB6-414C-B670-5B296A4C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8904-A067-5241-B8EC-CC3E1346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40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34DE-76A7-1940-829D-F810F686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6BF7-FFDE-C34A-A2E2-52003F0F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160F0-B3AB-3846-973F-579FFEE28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FF8C7-B0D6-0C48-8A2D-6FEEBE35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82EF4-39D4-2543-A940-4ADE92AEC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77D02-D113-8046-A4A1-862FA8D4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9AB73-21C3-9B4F-8FB6-AB4A535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BD72-2108-9A45-9019-66DBEA3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56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357E-4CFD-E64F-82E5-DBC005A2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BAFB-6386-BF4E-8217-41A639FC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4B3A-3F3F-6344-AA9A-37598DE2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2FDD-52C9-2641-9BE7-06866FB3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33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A086E-5072-594C-8839-222FA06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E956-9FA5-0D48-A7E8-8ACF9C63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B213A-7C10-C24F-8FF1-BA84AAC6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33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C68-666F-904F-9E40-FB82C1B3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F257-5252-2D44-89DF-569103A6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F50B-6027-8A40-8614-D260ECC1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3ED5-9F2C-3849-9B9D-B9C2E15F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7323-998A-BE4C-A2D8-96FAF435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DCAA-7850-FD46-9948-68B7B0AD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63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AB8-6168-734B-AC4F-E0D3986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FD56-C1FC-0E40-BDEF-E2EC008F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3A8B-0385-0B42-9F8E-C371BAD90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7101-B5F2-1A4D-AB76-ACAABC45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EB9CE-6FC2-724C-887F-9F0AB033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DD3F7-7C87-5E42-B938-872218C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3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088FC-2538-1041-B715-D55A594B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DF5FE-DF42-E646-896A-6E0B4B5C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5F57-23AE-5B49-8FAC-1FB3D089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E749-5B45-8448-9710-CF91B24D837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2BCF-516E-C543-9D14-389D90DD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DF97-0BE7-0940-83A1-81322940A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62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B246-AB77-EB4A-8B58-717CFB2AF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A6B43-FD42-0A45-8843-62C0A28CB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96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D035-0B93-1548-8755-0BAFE66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5F611-D3BB-E644-B555-CC0A60CF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00912"/>
            <a:ext cx="579759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C7934-FC80-1A41-8231-4D4D9DFF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3" y="1800912"/>
            <a:ext cx="5797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25F1-B39E-D742-A366-5B8972A9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NN performance outside training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422F1-E3DC-B24F-BF53-641B52549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185613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A4B65-A54A-DF4E-9874-4E12C01C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117" y="1733937"/>
            <a:ext cx="57975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13135-4CC8-5046-A810-7AF29E9B5847}"/>
              </a:ext>
            </a:extLst>
          </p:cNvPr>
          <p:cNvSpPr txBox="1"/>
          <p:nvPr/>
        </p:nvSpPr>
        <p:spPr>
          <a:xfrm>
            <a:off x="6969211" y="6301946"/>
            <a:ext cx="438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{1, 25, 25, 1} ReLU, 30K per set, M(tt) &gt; 1 TeV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8871F-1598-5340-B445-B12F1C18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2" y="1691075"/>
            <a:ext cx="5854700" cy="439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1339E9-AF3D-9249-80E7-C6688E9AA9E7}"/>
              </a:ext>
            </a:extLst>
          </p:cNvPr>
          <p:cNvSpPr txBox="1"/>
          <p:nvPr/>
        </p:nvSpPr>
        <p:spPr>
          <a:xfrm>
            <a:off x="1865870" y="772725"/>
            <a:ext cx="793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Outside the training set (M(tt) &lt; 1 TeV) the NN does not perform well, as expected.</a:t>
            </a:r>
          </a:p>
          <a:p>
            <a:r>
              <a:rPr lang="en-NL" dirty="0"/>
              <a:t>Inside the trianing set domain the NN does perform well.</a:t>
            </a:r>
          </a:p>
        </p:txBody>
      </p:sp>
    </p:spTree>
    <p:extLst>
      <p:ext uri="{BB962C8B-B14F-4D97-AF65-F5344CB8AC3E}">
        <p14:creationId xmlns:p14="http://schemas.microsoft.com/office/powerpoint/2010/main" val="10538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NN performance outside training range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Hoeve, J.J. ter (Jaco)</dc:creator>
  <cp:lastModifiedBy>Hoeve, J.J. ter (Jaco)</cp:lastModifiedBy>
  <cp:revision>4</cp:revision>
  <dcterms:created xsi:type="dcterms:W3CDTF">2021-01-25T17:18:38Z</dcterms:created>
  <dcterms:modified xsi:type="dcterms:W3CDTF">2021-01-25T18:06:36Z</dcterms:modified>
</cp:coreProperties>
</file>