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A770-E7E4-B642-85A3-627128A29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E81D8-668A-9D48-90B3-CF15E4A4C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4273-8F9E-B44E-B929-2FC97F8B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FD43-984F-A54A-B09C-322D2384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F1A-2917-0146-B841-E95636F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0F2-211F-6C45-A0E2-AA64FA73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0963B-6CC7-3C4A-A702-F2C0E6F32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82C3-839C-3545-9DD4-4C925CD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DD89-7F68-654C-A463-CE5F352E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92D9A-133E-0647-A70C-F512ADC1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6A77B-3882-F349-BBD2-E02E13E76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BC0C8-D446-AC45-A2CA-FC8EA855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04C7-520E-474C-81E2-292486E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7C1B-DB33-F74B-B6AA-50E7262C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8DD6-F758-8746-8672-05648F70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0E14-4CFE-4D48-AEC3-C77F9C8A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4679-02CC-EA4A-8592-BF4E8E0D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C9F9-326A-B44C-BC63-4D89C78A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B63B-7059-BD4A-8B3A-06426992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5CDD-7918-7346-9847-5F9CB2F9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271B-B119-5B43-98CB-516B5A3C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66F14-3ED7-574E-9971-F2FFC63D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DBE8-272C-8D45-8B00-6970F3A9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E7A4-8654-CB4F-ADF2-2F17505D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FB59-8FBF-2B48-AC5E-CF40620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6D0D-B0A4-324D-B581-53A4EE3D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F70D-B35D-2846-AF21-8804E2FAA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A29B0-50A8-0B46-895A-70F9E31B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6942A-A71D-7645-9671-3D957B7D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A08A-CFC9-B14D-8B58-2D01C8B1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9CD9-DCC3-7942-B1A1-7634B49E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0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7A74-561D-1445-9277-72F7EDCF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4AC9-7B27-F240-B9F4-992C9325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09732-81D5-8141-A60A-B7D14BED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680A-B744-8944-9F22-295EAAC7D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D8D83-B7A5-3643-9D8D-C27305A30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5D983-3596-C744-A18C-34143E87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8DF57-528F-6342-B59F-F65BF128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E4E28-DEFB-1740-9BF8-566C286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F655-31DD-354A-ABFE-7C8076EC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5B552-5C3E-8943-9281-C7EDDB14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4EDAD-42A0-F34C-A668-465FCAD9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B1BCB-FE7F-8647-A253-CAB2BBC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637BF-E494-4A4E-A838-1B46736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D903D-D2DC-7742-8A34-B3547831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E2E38-4EE0-3549-90F4-3145476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2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6127-AA80-084A-9ACE-CC1E1173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F472-E65A-4640-98D3-49141F39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845C9-45E3-A040-A207-16B7FE9FA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FD32-092C-624E-B1C0-DB6F1AC9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D6040-3E19-E943-833E-41CDDF64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1D08-BD34-F84C-8CCE-1B6C98E3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B05-C557-2341-8EA7-856C6A76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77F16-C1C8-8F4C-8F93-DC3CE9E84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F55B-7491-174A-BF17-53F8E4CA3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A4A0A-B0B3-1D49-AF70-80D31CF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B362-7AB2-7C48-93A9-4C7CAA08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54CA-401F-704B-B2FA-D94A9ACD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669D0-BEBA-3743-8249-BF40D89F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82BF-3DF9-D24E-9CAC-3483A337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3AAD-DFDD-FB4C-A392-696602CB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8D5-835A-5E4B-9BCA-3F0519FBD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7E3F-C33A-5049-A208-5D4FC8DCE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6135-52CA-934F-AC06-A7059DEAA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EBB4D-0A2C-2F45-9721-D66FC34D9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2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6C08-2BB5-3446-8268-0CDF8858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Cross-check: can we overfit?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3B583-8EA1-C941-AE3D-A6B401CA9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11" y="1485467"/>
            <a:ext cx="6663488" cy="5001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463AC-F50C-284E-8C66-A0DFACE66CAC}"/>
              </a:ext>
            </a:extLst>
          </p:cNvPr>
          <p:cNvSpPr txBox="1"/>
          <p:nvPr/>
        </p:nvSpPr>
        <p:spPr>
          <a:xfrm>
            <a:off x="7228702" y="2349365"/>
            <a:ext cx="4359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Settings:</a:t>
            </a:r>
          </a:p>
          <a:p>
            <a:r>
              <a:rPr lang="en-NL" dirty="0"/>
              <a:t>- {2, 70, 70, 1} with Tanh activation functions</a:t>
            </a:r>
          </a:p>
          <a:p>
            <a:pPr marL="285750" indent="-285750">
              <a:buFontTx/>
              <a:buChar char="-"/>
            </a:pPr>
            <a:r>
              <a:rPr lang="en-NL" dirty="0"/>
              <a:t>80 events per set in training</a:t>
            </a:r>
          </a:p>
          <a:p>
            <a:pPr marL="285750" indent="-285750">
              <a:buFontTx/>
              <a:buChar char="-"/>
            </a:pPr>
            <a:r>
              <a:rPr lang="en-NL" dirty="0"/>
              <a:t>20 events per set in validation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298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Cross-check: can we overfit?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Hoeve, J.J. ter (Jaco)</dc:creator>
  <cp:lastModifiedBy>Hoeve, J.J. ter (Jaco)</cp:lastModifiedBy>
  <cp:revision>1</cp:revision>
  <dcterms:created xsi:type="dcterms:W3CDTF">2021-01-20T14:48:40Z</dcterms:created>
  <dcterms:modified xsi:type="dcterms:W3CDTF">2021-01-20T14:53:19Z</dcterms:modified>
</cp:coreProperties>
</file>