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0" r:id="rId1"/>
  </p:sldMasterIdLst>
  <p:sldIdLst>
    <p:sldId id="256" r:id="rId2"/>
    <p:sldId id="264" r:id="rId3"/>
    <p:sldId id="263" r:id="rId4"/>
    <p:sldId id="262" r:id="rId5"/>
    <p:sldId id="257" r:id="rId6"/>
    <p:sldId id="258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6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2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9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0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8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9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4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7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5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6135-52CA-934F-AC06-A7059DEAAF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Quadratic Classifier</a:t>
            </a:r>
            <a:br>
              <a:rPr lang="en-NL" dirty="0"/>
            </a:br>
            <a:r>
              <a:rPr lang="en-NL" dirty="0"/>
              <a:t>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EBB4D-0A2C-2F45-9721-D66FC34D90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/>
              <a:t>22/01/2021</a:t>
            </a:r>
          </a:p>
        </p:txBody>
      </p:sp>
    </p:spTree>
    <p:extLst>
      <p:ext uri="{BB962C8B-B14F-4D97-AF65-F5344CB8AC3E}">
        <p14:creationId xmlns:p14="http://schemas.microsoft.com/office/powerpoint/2010/main" val="120721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8432-CA58-1D41-AAFC-09961C18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C176A-925C-6342-964C-6D02709FA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Energy growing effects at EFT NLO</a:t>
            </a:r>
          </a:p>
          <a:p>
            <a:r>
              <a:rPr lang="en-NL" dirty="0"/>
              <a:t>Sanity check: overfitting the QC</a:t>
            </a:r>
          </a:p>
          <a:p>
            <a:r>
              <a:rPr lang="en-NL" dirty="0"/>
              <a:t>Point by point comparison (wip)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9836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6FEE-E16C-9C49-834C-E5601B65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Energy growing effects - update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82EB8-C0B8-1447-A45E-C9B654E89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1" t="5271" r="11033"/>
          <a:stretch/>
        </p:blipFill>
        <p:spPr>
          <a:xfrm>
            <a:off x="6038336" y="1458098"/>
            <a:ext cx="6153664" cy="5176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058B55-66C2-0141-B27A-7A2CFE248B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08" r="8492"/>
          <a:stretch/>
        </p:blipFill>
        <p:spPr>
          <a:xfrm>
            <a:off x="76132" y="1297460"/>
            <a:ext cx="6019868" cy="514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1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C198798-7513-B247-9B2A-89D0F44D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Energy growing effects - update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AE6A19-4261-6645-83F6-411B0A79E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015" y="1479635"/>
            <a:ext cx="6922979" cy="5195989"/>
          </a:xfrm>
        </p:spPr>
      </p:pic>
    </p:spTree>
    <p:extLst>
      <p:ext uri="{BB962C8B-B14F-4D97-AF65-F5344CB8AC3E}">
        <p14:creationId xmlns:p14="http://schemas.microsoft.com/office/powerpoint/2010/main" val="419948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6C08-2BB5-3446-8268-0CDF8858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Sanity check: can we overfit?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93B583-8EA1-C941-AE3D-A6B401CA9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214" y="1690688"/>
            <a:ext cx="6663488" cy="50012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6463AC-F50C-284E-8C66-A0DFACE66CAC}"/>
              </a:ext>
            </a:extLst>
          </p:cNvPr>
          <p:cNvSpPr txBox="1"/>
          <p:nvPr/>
        </p:nvSpPr>
        <p:spPr>
          <a:xfrm>
            <a:off x="7228702" y="2349365"/>
            <a:ext cx="45245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/>
              <a:t>Settings</a:t>
            </a:r>
          </a:p>
          <a:p>
            <a:endParaRPr lang="en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{2, 70, 70, 1} with Tanh activation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100 events per MC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80/20 % training/validation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Adam optimizer with learning rate 1e-3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CAB739-06F0-CF48-A26E-1EFBC0495672}"/>
              </a:ext>
            </a:extLst>
          </p:cNvPr>
          <p:cNvSpPr txBox="1"/>
          <p:nvPr/>
        </p:nvSpPr>
        <p:spPr>
          <a:xfrm>
            <a:off x="1198605" y="1508478"/>
            <a:ext cx="10358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If we use an extremely flexible architecture and a small training set, we should be able to overfit quickly, else</a:t>
            </a:r>
          </a:p>
          <a:p>
            <a:r>
              <a:rPr lang="en-GB" dirty="0"/>
              <a:t>the code contains a bug.</a:t>
            </a:r>
            <a:endParaRPr lang="en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C8669-52DF-F34D-8974-EAA0C33C2D65}"/>
              </a:ext>
            </a:extLst>
          </p:cNvPr>
          <p:cNvSpPr txBox="1"/>
          <p:nvPr/>
        </p:nvSpPr>
        <p:spPr>
          <a:xfrm>
            <a:off x="7351820" y="5490137"/>
            <a:ext cx="408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Recall: loss is proportional to sample size!</a:t>
            </a:r>
          </a:p>
        </p:txBody>
      </p:sp>
    </p:spTree>
    <p:extLst>
      <p:ext uri="{BB962C8B-B14F-4D97-AF65-F5344CB8AC3E}">
        <p14:creationId xmlns:p14="http://schemas.microsoft.com/office/powerpoint/2010/main" val="122988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61AD9-EEA0-5B4D-9A31-83A9A84E8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41" r="9088"/>
          <a:stretch/>
        </p:blipFill>
        <p:spPr>
          <a:xfrm>
            <a:off x="441736" y="1167632"/>
            <a:ext cx="5857103" cy="513122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D70C80-B77D-3643-96F4-6F1FC925AB11}"/>
              </a:ext>
            </a:extLst>
          </p:cNvPr>
          <p:cNvSpPr txBox="1"/>
          <p:nvPr/>
        </p:nvSpPr>
        <p:spPr>
          <a:xfrm>
            <a:off x="1939048" y="6298861"/>
            <a:ext cx="235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Training set (40 events)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C48CEE-93F6-1E4C-93B9-BB599185F5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67" r="10174"/>
          <a:stretch/>
        </p:blipFill>
        <p:spPr>
          <a:xfrm>
            <a:off x="6199643" y="1098875"/>
            <a:ext cx="5893159" cy="51999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F394BE-E4D9-6E45-A0C3-12EB7A3D9E2B}"/>
              </a:ext>
            </a:extLst>
          </p:cNvPr>
          <p:cNvSpPr txBox="1"/>
          <p:nvPr/>
        </p:nvSpPr>
        <p:spPr>
          <a:xfrm>
            <a:off x="8090848" y="6274657"/>
            <a:ext cx="255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Validation set (10 events)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566493-57DC-874E-B5A2-EAB3D028C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383" y="289104"/>
            <a:ext cx="6654800" cy="1066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4C72C0-0673-9842-9D3D-59EDD4A2C6FC}"/>
              </a:ext>
            </a:extLst>
          </p:cNvPr>
          <p:cNvSpPr txBox="1"/>
          <p:nvPr/>
        </p:nvSpPr>
        <p:spPr>
          <a:xfrm>
            <a:off x="1093857" y="637210"/>
            <a:ext cx="3013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b="1" dirty="0"/>
              <a:t>Example of overfitting</a:t>
            </a:r>
          </a:p>
        </p:txBody>
      </p:sp>
    </p:spTree>
    <p:extLst>
      <p:ext uri="{BB962C8B-B14F-4D97-AF65-F5344CB8AC3E}">
        <p14:creationId xmlns:p14="http://schemas.microsoft.com/office/powerpoint/2010/main" val="336631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3071F0-CE6E-444A-97CC-151C00061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39" r="9788"/>
          <a:stretch/>
        </p:blipFill>
        <p:spPr>
          <a:xfrm>
            <a:off x="6273852" y="1336448"/>
            <a:ext cx="5287743" cy="46870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B65F83-642A-7049-A43A-4C22F245A186}"/>
              </a:ext>
            </a:extLst>
          </p:cNvPr>
          <p:cNvSpPr txBox="1"/>
          <p:nvPr/>
        </p:nvSpPr>
        <p:spPr>
          <a:xfrm>
            <a:off x="7675795" y="6148257"/>
            <a:ext cx="243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Validation set (2 events)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37780B-1ADD-0948-A807-F8E670198C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7" r="11636"/>
          <a:stretch/>
        </p:blipFill>
        <p:spPr>
          <a:xfrm>
            <a:off x="665206" y="1336448"/>
            <a:ext cx="5340178" cy="47801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252F3D8-EA4F-CF46-9EC3-503A6A85A102}"/>
              </a:ext>
            </a:extLst>
          </p:cNvPr>
          <p:cNvSpPr txBox="1"/>
          <p:nvPr/>
        </p:nvSpPr>
        <p:spPr>
          <a:xfrm>
            <a:off x="1093857" y="637210"/>
            <a:ext cx="3964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b="1" dirty="0"/>
              <a:t>An even more extreme check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6D97B4-8058-0E4C-83E3-AB7750405E6F}"/>
              </a:ext>
            </a:extLst>
          </p:cNvPr>
          <p:cNvSpPr txBox="1"/>
          <p:nvPr/>
        </p:nvSpPr>
        <p:spPr>
          <a:xfrm>
            <a:off x="1939806" y="6166621"/>
            <a:ext cx="224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Training set (8 events)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C2999A-FB9D-3C48-A353-F07B0AA6ABCA}"/>
              </a:ext>
            </a:extLst>
          </p:cNvPr>
          <p:cNvSpPr txBox="1"/>
          <p:nvPr/>
        </p:nvSpPr>
        <p:spPr>
          <a:xfrm>
            <a:off x="1276865" y="1163176"/>
            <a:ext cx="450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Notice how the SM points get mapped to f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9F175A-9AD8-724B-9781-2EB9F655BE4D}"/>
              </a:ext>
            </a:extLst>
          </p:cNvPr>
          <p:cNvSpPr txBox="1"/>
          <p:nvPr/>
        </p:nvSpPr>
        <p:spPr>
          <a:xfrm>
            <a:off x="6913606" y="1163176"/>
            <a:ext cx="387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 which is not true in the validation set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7409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0093-22FF-F34A-AE9B-5D7D3124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Point by point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23ADF-A8C8-554C-A277-D2693981E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7568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165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Quadratic Classifier Update</vt:lpstr>
      <vt:lpstr>Contents</vt:lpstr>
      <vt:lpstr>Energy growing effects - update</vt:lpstr>
      <vt:lpstr>Energy growing effects - update</vt:lpstr>
      <vt:lpstr>Sanity check: can we overfit?</vt:lpstr>
      <vt:lpstr>PowerPoint Presentation</vt:lpstr>
      <vt:lpstr>PowerPoint Presentation</vt:lpstr>
      <vt:lpstr>Point by point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Hoeve, J.J. ter (Jaco)</dc:creator>
  <cp:lastModifiedBy>Hoeve, J.J. ter (Jaco)</cp:lastModifiedBy>
  <cp:revision>18</cp:revision>
  <dcterms:created xsi:type="dcterms:W3CDTF">2021-01-20T14:48:40Z</dcterms:created>
  <dcterms:modified xsi:type="dcterms:W3CDTF">2021-01-20T16:21:29Z</dcterms:modified>
</cp:coreProperties>
</file>