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FF02-0010-4944-ADF7-655250DE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B6FE-8097-4945-B501-37DF60DA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9E1B-A1B6-A64E-94C1-2A1DB67B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56FE-AF03-264A-A5F5-9E5A3969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E1CC-5CD9-C246-9DE5-80BBE09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3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C2ED-1C34-EE41-8EE7-A241C0EF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EF34-DBF3-3D47-B04E-DFFEF7B3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82C7-C712-5240-8B88-00068CD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F8ED-7F3B-F04A-BE9A-FCEABD9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1E60-9C5F-DF4E-BE39-1B4DEBF9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596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EDFA3-6647-2642-80A6-DA0D6E21B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B1B9B-36C0-284E-BA1E-D06C18C1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3CE4-8E8C-484F-93BF-0749431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B597-8C80-C743-92D3-5AF8086D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CF14-3933-8741-9AE1-B2C6BFA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735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8B98-293D-8B41-832A-8DD0C25E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2748-025E-BB44-968A-105002BD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6539-0C2A-8542-A2E3-B43FA03F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546F-214A-444C-834C-92489A8D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738D-0C89-714A-826D-1BF213D1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37FD-8053-684B-BD26-5D2625C5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7A7C-A0A3-8048-B7F9-BCABA7F7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F09E-445B-B844-811D-EFE2688C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A01-AF91-4E41-81D1-609E347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3508-FEA9-514B-823D-01EB7DE2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586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2829-7B04-DA43-B760-02F7109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1A03-3118-5A48-8179-94261E35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0A02-A59A-584C-96C1-230B0B75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EBC4-C626-2743-B223-C65DCC04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94DF-E761-1840-A3D9-810157D9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59D1-E5E4-A744-9C98-BFFF9EDF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0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0920-3670-474F-9FA1-CB43461B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06DF-965E-494D-89E6-3E8AA799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B59E-0DA5-3642-B963-D48D0F4A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56D2-36B5-BC4B-B155-F02426901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50942-7618-9D4E-B5E2-B0A50C364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CDE68-9EB2-4542-8831-08342BC5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A977-3E69-944A-B677-64F8A92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D7803-1F82-964B-AFC7-7BC6D50C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65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247F-57EA-E74A-8C95-3FCA9488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6C270-6F54-044A-A9A0-037074DA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2AEB0-6CAE-E44E-BCFD-E7726C90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CE311-C934-AE41-ABD1-1E2FA6D1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7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0927-FAC3-C34F-A149-3C4E26FA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1E202-7C5E-4F4F-835A-67AAF461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E89D6-E4C2-3343-AED9-CCCFE75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80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35AE-A8AC-864F-B038-A0D838DA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0D0D-5C1A-3A42-BC70-C7184B26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06368-522A-3941-BDDE-E512CA76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5DADC-B0E0-C742-A940-62639DBE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F28E-3B39-154E-ABA3-4E46153B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C83C-0D94-2D46-BEE5-06AB187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439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167B-A0FD-B64B-A560-ADBF07CF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EADA7-FA16-C642-985B-CA69A19FF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3EE59-C718-8C4C-AB79-0C150F67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4107-0D6C-6E4B-821A-D2C288EE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7C12-D92D-7D47-BA68-B0506C6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3F9C-5BE8-4843-906F-C6334BB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53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37973-FA78-6D40-98EA-3ED5BE3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F7BE-AE98-2C4F-8E8A-2D219333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A558-FF9A-7D4C-9E1A-B20BFE125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314D-D7B7-724C-B292-BF81E5C49BB5}" type="datetimeFigureOut">
              <a:rPr lang="en-NL" smtClean="0"/>
              <a:t>05/01/2021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A590-47E0-3644-ACF0-6CA7A7DA6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0149-499F-6D48-A6B4-83E6743D8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4BBA-1C13-E947-93EC-BDEACB52D6C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86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37D-B717-9A4C-A7EC-B43D78A0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5D24-3AD9-E149-AD30-C1A6B80F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34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03FC-9DA4-1743-BC8F-B92B2D47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 versus NLO SMEFT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D72A9-D9D7-2B42-94A5-DCA0B8FB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5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F051-25C1-FC49-B81C-6BA440B3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 versus NLO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792B6-35AA-5243-A56E-BBF778175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74848"/>
            <a:ext cx="5181600" cy="38890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DDDDA-34C9-C64F-B889-44E589D79705}"/>
              </a:ext>
            </a:extLst>
          </p:cNvPr>
          <p:cNvSpPr txBox="1"/>
          <p:nvPr/>
        </p:nvSpPr>
        <p:spPr>
          <a:xfrm>
            <a:off x="1596041" y="2582410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5DD888-286C-9542-AA4D-29F57368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8"/>
            <a:ext cx="5181600" cy="38890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B49DD-BDF4-5E43-8B7C-37438FC76DB5}"/>
              </a:ext>
            </a:extLst>
          </p:cNvPr>
          <p:cNvSpPr txBox="1"/>
          <p:nvPr/>
        </p:nvSpPr>
        <p:spPr>
          <a:xfrm>
            <a:off x="6950636" y="2582410"/>
            <a:ext cx="5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CA59E-CBA4-924C-A37F-9F489637FF38}"/>
              </a:ext>
            </a:extLst>
          </p:cNvPr>
          <p:cNvSpPr txBox="1"/>
          <p:nvPr/>
        </p:nvSpPr>
        <p:spPr>
          <a:xfrm>
            <a:off x="1446962" y="5754210"/>
            <a:ext cx="998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At NLO the E</a:t>
            </a:r>
            <a:r>
              <a:rPr lang="en-GB" dirty="0"/>
              <a:t>FT corrections increase, </a:t>
            </a:r>
            <a:r>
              <a:rPr lang="en-GB" dirty="0" err="1"/>
              <a:t>n_i</a:t>
            </a:r>
            <a:r>
              <a:rPr lang="en-GB" dirty="0"/>
              <a:t> increases, difference between </a:t>
            </a:r>
            <a:r>
              <a:rPr lang="en-GB" dirty="0" err="1"/>
              <a:t>t_c</a:t>
            </a:r>
            <a:r>
              <a:rPr lang="en-GB" dirty="0"/>
              <a:t> in NLO EFT and SM increases, </a:t>
            </a:r>
          </a:p>
          <a:p>
            <a:r>
              <a:rPr lang="en-GB" dirty="0"/>
              <a:t>P value goes down 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B2086-7250-F043-83ED-F85A7A2089D9}"/>
              </a:ext>
            </a:extLst>
          </p:cNvPr>
          <p:cNvSpPr txBox="1"/>
          <p:nvPr/>
        </p:nvSpPr>
        <p:spPr>
          <a:xfrm>
            <a:off x="868214" y="1511709"/>
            <a:ext cx="68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 bins: 344, 360, 430, 500, 580, 680, 800, 1000, 1200, 1500, 2500 GeV</a:t>
            </a:r>
          </a:p>
        </p:txBody>
      </p:sp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F91D81EC-7BCC-9047-8E84-7AF083100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89" y="122954"/>
            <a:ext cx="7009439" cy="14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6A4C-85F6-DD43-8773-57BC627D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Affect of the first bin at LO EFT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2513C-F5A1-8D4B-A1D3-9D27EE91B1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E2B008-A396-5E45-BD59-F9EF091E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74BAA-09FB-0D41-9291-EC6E6C0481EB}"/>
              </a:ext>
            </a:extLst>
          </p:cNvPr>
          <p:cNvSpPr txBox="1"/>
          <p:nvPr/>
        </p:nvSpPr>
        <p:spPr>
          <a:xfrm>
            <a:off x="1482810" y="305966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bin: 344-500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488B8-29FF-2F4C-ADE5-76FE0AA1495F}"/>
              </a:ext>
            </a:extLst>
          </p:cNvPr>
          <p:cNvSpPr txBox="1"/>
          <p:nvPr/>
        </p:nvSpPr>
        <p:spPr>
          <a:xfrm>
            <a:off x="6909729" y="3059668"/>
            <a:ext cx="122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bins: 344-2500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682F9-F836-E14C-AFA2-32A1E027068B}"/>
              </a:ext>
            </a:extLst>
          </p:cNvPr>
          <p:cNvSpPr txBox="1"/>
          <p:nvPr/>
        </p:nvSpPr>
        <p:spPr>
          <a:xfrm>
            <a:off x="2139949" y="5945798"/>
            <a:ext cx="79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 value goes up when the eft contribution gets smaller (as is the case for 1 bin, left)</a:t>
            </a:r>
          </a:p>
        </p:txBody>
      </p:sp>
    </p:spTree>
    <p:extLst>
      <p:ext uri="{BB962C8B-B14F-4D97-AF65-F5344CB8AC3E}">
        <p14:creationId xmlns:p14="http://schemas.microsoft.com/office/powerpoint/2010/main" val="19525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1232-2AFA-ED40-86B8-737C95CE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947B68-EBF8-EF41-B5E5-2678C8F61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3C409A-BC26-BF4B-85E5-1DFF1DD7A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A97A0-CC75-B943-B46F-54A149A7B293}"/>
              </a:ext>
            </a:extLst>
          </p:cNvPr>
          <p:cNvSpPr txBox="1"/>
          <p:nvPr/>
        </p:nvSpPr>
        <p:spPr>
          <a:xfrm>
            <a:off x="1396313" y="20272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bin: 344-2500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F6687-1996-D14D-97CF-8F02751B3F77}"/>
              </a:ext>
            </a:extLst>
          </p:cNvPr>
          <p:cNvSpPr txBox="1"/>
          <p:nvPr/>
        </p:nvSpPr>
        <p:spPr>
          <a:xfrm>
            <a:off x="9254608" y="202726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 bins: 344-2500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D0EE8-1135-874A-A4BC-38C59CBB66D8}"/>
              </a:ext>
            </a:extLst>
          </p:cNvPr>
          <p:cNvSpPr txBox="1"/>
          <p:nvPr/>
        </p:nvSpPr>
        <p:spPr>
          <a:xfrm>
            <a:off x="1828800" y="6123543"/>
            <a:ext cx="887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Choosing a finer binning has a neglegible effect since we have no energy growing corrections</a:t>
            </a:r>
          </a:p>
        </p:txBody>
      </p:sp>
    </p:spTree>
    <p:extLst>
      <p:ext uri="{BB962C8B-B14F-4D97-AF65-F5344CB8AC3E}">
        <p14:creationId xmlns:p14="http://schemas.microsoft.com/office/powerpoint/2010/main" val="396144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LO versus NLO SMEFT corrections</vt:lpstr>
      <vt:lpstr>LO versus NLO</vt:lpstr>
      <vt:lpstr>Affect of the first bin at LO EFT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5</cp:revision>
  <dcterms:created xsi:type="dcterms:W3CDTF">2021-01-05T13:48:35Z</dcterms:created>
  <dcterms:modified xsi:type="dcterms:W3CDTF">2021-01-05T14:12:09Z</dcterms:modified>
</cp:coreProperties>
</file>