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5BAF-B752-4E42-8297-41587AED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697146-5253-4012-89B0-DF0B24C4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AB922-11DB-49A9-A30E-9A5D34D1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4C440-5B18-4EB0-AF5C-D814D707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2B8E4-BE73-4AEC-B701-DC7FBEED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BBB57-4E87-4F01-9716-709A504C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8299C-ED16-4164-9181-4F929CB79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BCCB4-291F-4F49-ABAB-65A7CE5A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824F4-A692-4088-9FE8-433DB1C9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1DA6D-35CE-48B3-8FB3-E1734BF6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4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614EF9-D62B-4C70-980D-07FC312A4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ED299-0155-4DFD-99CC-CECBA109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BCC35-407F-4D36-96AC-87F370DE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53CC6-9B17-4FBE-81C3-7ADC5E1D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89C3B-7A7A-48BD-955C-67D07A8E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1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1E2D1-795D-4CC8-8C5A-FB0DAAD1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78907-B33A-4EFF-BB2F-6A6D40E8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35683-8028-4CC0-AB7C-6B144219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8246D-0F58-4266-813A-3A2151F3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F6842-7571-45ED-86C1-67CB2DAA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2C441-D032-44EA-B7BF-260BE96F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2A0D5-DC79-45EF-9863-4F5F2C64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B62D6-18CA-4D83-9980-FA29FC8A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8E720-67F3-4A1C-A6EB-8F51A64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57C57-D4BC-4E5F-9F94-B8DCF9C4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3B6C1-2FC9-4499-8720-8CB13691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685CE-3FA4-4D24-80F2-141B81011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BCDD1-AC22-4A96-B397-D6DBCF9CC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B03DB-B19E-4914-8E09-DC622DFC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D45B0-47D2-482E-9E26-78D0E7C2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C03A7-8C49-4EA4-82D2-C850722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6EB54-F866-4DCC-8C59-FD0AF017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126F4-532D-49E4-B9C1-B3C67357B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35BEF-1F1B-48E8-9CEA-55584D3C0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8BE5F9-C577-4797-8916-8B16BDA6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8B7C1-AAB0-480D-9675-D18D4E2B8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0C7CD-5F73-4953-9DAA-F0A6BDC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CE488-B9FB-4FB9-B4DE-3BC7B54B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086DDD-D23A-4D03-8D82-6170EB9B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FA742-2A45-4D81-9ED4-D3640389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90B1A2-2D8F-4595-AA8C-72B7489A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EFCF3-E8F2-4BD3-99A8-80C7E9A7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93C96-460F-465D-96EB-AB00387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4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00F436-FFC2-412D-9163-E7891ED5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092747-E6C5-4372-AB50-106FD37B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77EC05-E44A-4EC7-BCD4-D195305C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91E3F-357A-4D52-9812-5E39FC38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D73F-093C-498F-A655-CFC2AD25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D65BF-A0C6-4925-82B0-82E9D4AA0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66EF7-0504-4112-AAA5-B6EB619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A27C3-9365-470A-BE72-C27D322B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56CAE-0762-4FD4-A818-783DBF16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86DDA-5C2A-45AF-8905-4E54FB52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5C77D6-E0AE-4DDF-9984-C1425075C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84B37-2092-4C82-AC09-F4055A631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795D-748A-4373-A53F-3CE03118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1D909-1993-4BEA-A9F0-B375EC05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2E48BC-C017-4E4F-9A4B-4FBE8DCA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1DBB1C-4566-43EC-BE16-8F227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9A3F3-8A06-4FB8-B26C-C783B87D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6E46-C72F-46D6-9DF3-F541613BB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6640-B270-4AA2-A8EE-4AE45543CE57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19B89-91F9-45E8-86E8-5F6016E5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80093-1423-4493-B9EB-CF2EF9A6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4870-6F14-4D38-9229-F698574AE5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13" Type="http://schemas.openxmlformats.org/officeDocument/2006/relationships/image" Target="../media/image6.png"/><Relationship Id="rId18" Type="http://schemas.microsoft.com/office/2017/06/relationships/model3d" Target="../media/model3d9.glb"/><Relationship Id="rId26" Type="http://schemas.microsoft.com/office/2017/06/relationships/model3d" Target="../media/model3d13.glb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microsoft.com/office/2017/06/relationships/model3d" Target="../media/model3d6.glb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microsoft.com/office/2017/06/relationships/model3d" Target="../media/model3d1.glb"/><Relationship Id="rId16" Type="http://schemas.microsoft.com/office/2017/06/relationships/model3d" Target="../media/model3d8.glb"/><Relationship Id="rId20" Type="http://schemas.microsoft.com/office/2017/06/relationships/model3d" Target="../media/model3d10.glb"/><Relationship Id="rId1" Type="http://schemas.openxmlformats.org/officeDocument/2006/relationships/slideLayout" Target="../slideLayouts/slideLayout1.xml"/><Relationship Id="rId6" Type="http://schemas.microsoft.com/office/2017/06/relationships/model3d" Target="../media/model3d3.glb"/><Relationship Id="rId11" Type="http://schemas.openxmlformats.org/officeDocument/2006/relationships/image" Target="../media/image5.png"/><Relationship Id="rId24" Type="http://schemas.microsoft.com/office/2017/06/relationships/model3d" Target="../media/model3d12.glb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microsoft.com/office/2017/06/relationships/model3d" Target="../media/model3d5.glb"/><Relationship Id="rId19" Type="http://schemas.openxmlformats.org/officeDocument/2006/relationships/image" Target="../media/image9.png"/><Relationship Id="rId4" Type="http://schemas.microsoft.com/office/2017/06/relationships/model3d" Target="../media/model3d2.glb"/><Relationship Id="rId9" Type="http://schemas.openxmlformats.org/officeDocument/2006/relationships/image" Target="../media/image4.png"/><Relationship Id="rId14" Type="http://schemas.microsoft.com/office/2017/06/relationships/model3d" Target="../media/model3d7.glb"/><Relationship Id="rId22" Type="http://schemas.microsoft.com/office/2017/06/relationships/model3d" Target="../media/model3d11.glb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865915-2407-4D31-B8D8-5B299BF9CBB8}"/>
              </a:ext>
            </a:extLst>
          </p:cNvPr>
          <p:cNvSpPr/>
          <p:nvPr/>
        </p:nvSpPr>
        <p:spPr>
          <a:xfrm>
            <a:off x="0" y="-31353"/>
            <a:ext cx="12211614" cy="68893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모델 5">
                <a:extLst>
                  <a:ext uri="{FF2B5EF4-FFF2-40B4-BE49-F238E27FC236}">
                    <a16:creationId xmlns:a16="http://schemas.microsoft.com/office/drawing/2014/main" id="{F4AE08E7-6BC2-4A22-AD8F-2ACEA5CD70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8782"/>
                  </p:ext>
                </p:extLst>
              </p:nvPr>
            </p:nvGraphicFramePr>
            <p:xfrm>
              <a:off x="7373236" y="-120785"/>
              <a:ext cx="3366083" cy="27883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366083" cy="2788396"/>
                    </a:xfrm>
                    <a:prstGeom prst="rect">
                      <a:avLst/>
                    </a:prstGeom>
                  </am3d:spPr>
                  <am3d:camera>
                    <am3d:pos x="0" y="0" z="628534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639" d="1000000"/>
                    <am3d:preTrans dx="62251" dy="-13735533" dz="861640"/>
                    <am3d:scale>
                      <am3d:sx n="1000000" d="1000000"/>
                      <am3d:sy n="1000000" d="1000000"/>
                      <am3d:sz n="1000000" d="1000000"/>
                    </am3d:scale>
                    <am3d:rot ax="684743" ay="-618424" az="-12410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0209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모델 5">
                <a:extLst>
                  <a:ext uri="{FF2B5EF4-FFF2-40B4-BE49-F238E27FC236}">
                    <a16:creationId xmlns:a16="http://schemas.microsoft.com/office/drawing/2014/main" id="{F4AE08E7-6BC2-4A22-AD8F-2ACEA5CD70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3236" y="-120785"/>
                <a:ext cx="3366083" cy="2788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모델 7">
                <a:extLst>
                  <a:ext uri="{FF2B5EF4-FFF2-40B4-BE49-F238E27FC236}">
                    <a16:creationId xmlns:a16="http://schemas.microsoft.com/office/drawing/2014/main" id="{1046F7C7-D451-429F-99C4-EE0C24F365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3126236"/>
                  </p:ext>
                </p:extLst>
              </p:nvPr>
            </p:nvGraphicFramePr>
            <p:xfrm>
              <a:off x="9774824" y="3558107"/>
              <a:ext cx="1363319" cy="259402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63319" cy="2594021"/>
                    </a:xfrm>
                    <a:prstGeom prst="rect">
                      <a:avLst/>
                    </a:prstGeom>
                  </am3d:spPr>
                  <am3d:camera>
                    <am3d:pos x="0" y="0" z="583122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153" d="1000000"/>
                    <am3d:preTrans dx="30" dy="-17965420" dz="2410256"/>
                    <am3d:scale>
                      <am3d:sx n="1000000" d="1000000"/>
                      <am3d:sy n="1000000" d="1000000"/>
                      <am3d:sz n="1000000" d="1000000"/>
                    </am3d:scale>
                    <am3d:rot ax="950345" ay="-4137439" az="-88984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0183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모델 7">
                <a:extLst>
                  <a:ext uri="{FF2B5EF4-FFF2-40B4-BE49-F238E27FC236}">
                    <a16:creationId xmlns:a16="http://schemas.microsoft.com/office/drawing/2014/main" id="{1046F7C7-D451-429F-99C4-EE0C24F365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4824" y="3558107"/>
                <a:ext cx="1363319" cy="2594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모델 8">
                <a:extLst>
                  <a:ext uri="{FF2B5EF4-FFF2-40B4-BE49-F238E27FC236}">
                    <a16:creationId xmlns:a16="http://schemas.microsoft.com/office/drawing/2014/main" id="{899A7E44-E84A-4828-BEBD-CD013F2B84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8953362"/>
                  </p:ext>
                </p:extLst>
              </p:nvPr>
            </p:nvGraphicFramePr>
            <p:xfrm>
              <a:off x="1549503" y="4137600"/>
              <a:ext cx="1480441" cy="2488946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1480441" cy="2488946"/>
                    </a:xfrm>
                    <a:prstGeom prst="rect">
                      <a:avLst/>
                    </a:prstGeom>
                  </am3d:spPr>
                  <am3d:camera>
                    <am3d:pos x="0" y="0" z="6147592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950" d="1000000"/>
                    <am3d:preTrans dx="-49509" dy="-17860725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31593" ay="-2081906" az="-42075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52964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모델 8">
                <a:extLst>
                  <a:ext uri="{FF2B5EF4-FFF2-40B4-BE49-F238E27FC236}">
                    <a16:creationId xmlns:a16="http://schemas.microsoft.com/office/drawing/2014/main" id="{899A7E44-E84A-4828-BEBD-CD013F2B84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9503" y="4137600"/>
                <a:ext cx="1480441" cy="2488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모델 10">
                <a:extLst>
                  <a:ext uri="{FF2B5EF4-FFF2-40B4-BE49-F238E27FC236}">
                    <a16:creationId xmlns:a16="http://schemas.microsoft.com/office/drawing/2014/main" id="{C8B6B43C-B573-4805-9B48-568EF379B4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2040738"/>
                  </p:ext>
                </p:extLst>
              </p:nvPr>
            </p:nvGraphicFramePr>
            <p:xfrm>
              <a:off x="3489607" y="170981"/>
              <a:ext cx="1257852" cy="1224731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1257852" cy="1224731"/>
                    </a:xfrm>
                    <a:prstGeom prst="rect">
                      <a:avLst/>
                    </a:prstGeom>
                  </am3d:spPr>
                  <am3d:camera>
                    <am3d:pos x="0" y="0" z="6655595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156" d="1000000"/>
                    <am3d:preTrans dx="-73709" dy="-18130552" dz="-65350"/>
                    <am3d:scale>
                      <am3d:sx n="1000000" d="1000000"/>
                      <am3d:sy n="1000000" d="1000000"/>
                      <am3d:sz n="1000000" d="1000000"/>
                    </am3d:scale>
                    <am3d:rot ax="1040061" ay="-875696" az="-269831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179603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모델 10">
                <a:extLst>
                  <a:ext uri="{FF2B5EF4-FFF2-40B4-BE49-F238E27FC236}">
                    <a16:creationId xmlns:a16="http://schemas.microsoft.com/office/drawing/2014/main" id="{C8B6B43C-B573-4805-9B48-568EF379B4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9607" y="170981"/>
                <a:ext cx="1257852" cy="1224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모델 11">
                <a:extLst>
                  <a:ext uri="{FF2B5EF4-FFF2-40B4-BE49-F238E27FC236}">
                    <a16:creationId xmlns:a16="http://schemas.microsoft.com/office/drawing/2014/main" id="{750139B6-1656-4FD0-8736-1C863A8541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0534537"/>
                  </p:ext>
                </p:extLst>
              </p:nvPr>
            </p:nvGraphicFramePr>
            <p:xfrm>
              <a:off x="8293014" y="1125970"/>
              <a:ext cx="3918600" cy="2380550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3918600" cy="2380550"/>
                    </a:xfrm>
                    <a:prstGeom prst="rect">
                      <a:avLst/>
                    </a:prstGeom>
                  </am3d:spPr>
                  <am3d:camera>
                    <am3d:pos x="0" y="0" z="555842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01" d="1000000"/>
                    <am3d:preTrans dx="-35579" dy="-8518649" dz="-134148"/>
                    <am3d:scale>
                      <am3d:sx n="1000000" d="1000000"/>
                      <am3d:sy n="1000000" d="1000000"/>
                      <am3d:sz n="1000000" d="1000000"/>
                    </am3d:scale>
                    <am3d:rot ax="616866" ay="-1683059" az="-292529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477448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모델 11">
                <a:extLst>
                  <a:ext uri="{FF2B5EF4-FFF2-40B4-BE49-F238E27FC236}">
                    <a16:creationId xmlns:a16="http://schemas.microsoft.com/office/drawing/2014/main" id="{750139B6-1656-4FD0-8736-1C863A8541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3014" y="1125970"/>
                <a:ext cx="3918600" cy="2380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모델 12">
                <a:extLst>
                  <a:ext uri="{FF2B5EF4-FFF2-40B4-BE49-F238E27FC236}">
                    <a16:creationId xmlns:a16="http://schemas.microsoft.com/office/drawing/2014/main" id="{54647DDE-2F5E-4A01-BCBB-8976689009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1453164"/>
                  </p:ext>
                </p:extLst>
              </p:nvPr>
            </p:nvGraphicFramePr>
            <p:xfrm>
              <a:off x="5305522" y="2380691"/>
              <a:ext cx="3244832" cy="2513958"/>
            </p:xfrm>
            <a:graphic>
              <a:graphicData uri="http://schemas.microsoft.com/office/drawing/2017/model3d">
                <am3d:model3d r:embed="rId12">
                  <am3d:spPr>
                    <a:xfrm>
                      <a:off x="0" y="0"/>
                      <a:ext cx="3244832" cy="2513958"/>
                    </a:xfrm>
                    <a:prstGeom prst="rect">
                      <a:avLst/>
                    </a:prstGeom>
                  </am3d:spPr>
                  <am3d:camera>
                    <am3d:pos x="0" y="0" z="5335187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32" d="1000000"/>
                    <am3d:preTrans dx="13449" dy="-7433276" dz="1820841"/>
                    <am3d:scale>
                      <am3d:sx n="1000000" d="1000000"/>
                      <am3d:sy n="1000000" d="1000000"/>
                      <am3d:sz n="1000000" d="1000000"/>
                    </am3d:scale>
                    <am3d:rot ax="1195388" ay="2593991" az="836564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35850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모델 12">
                <a:extLst>
                  <a:ext uri="{FF2B5EF4-FFF2-40B4-BE49-F238E27FC236}">
                    <a16:creationId xmlns:a16="http://schemas.microsoft.com/office/drawing/2014/main" id="{54647DDE-2F5E-4A01-BCBB-897668900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5522" y="2380691"/>
                <a:ext cx="3244832" cy="2513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모델 15">
                <a:extLst>
                  <a:ext uri="{FF2B5EF4-FFF2-40B4-BE49-F238E27FC236}">
                    <a16:creationId xmlns:a16="http://schemas.microsoft.com/office/drawing/2014/main" id="{49F461B1-BDD5-450B-868C-6D31F14342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825274"/>
                  </p:ext>
                </p:extLst>
              </p:nvPr>
            </p:nvGraphicFramePr>
            <p:xfrm>
              <a:off x="3066931" y="4325272"/>
              <a:ext cx="4085029" cy="2421500"/>
            </p:xfrm>
            <a:graphic>
              <a:graphicData uri="http://schemas.microsoft.com/office/drawing/2017/model3d">
                <am3d:model3d r:embed="rId14">
                  <am3d:spPr>
                    <a:xfrm>
                      <a:off x="0" y="0"/>
                      <a:ext cx="4085029" cy="2421500"/>
                    </a:xfrm>
                    <a:prstGeom prst="rect">
                      <a:avLst/>
                    </a:prstGeom>
                  </am3d:spPr>
                  <am3d:camera>
                    <am3d:pos x="0" y="0" z="5311616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359" d="1000000"/>
                    <am3d:preTrans dx="5" dy="-7011806" dz="-1"/>
                    <am3d:scale>
                      <am3d:sx n="1000000" d="1000000"/>
                      <am3d:sy n="1000000" d="1000000"/>
                      <am3d:sz n="1000000" d="1000000"/>
                    </am3d:scale>
                    <am3d:rot ax="3558145" ay="3769409" az="337689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43391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모델 15">
                <a:extLst>
                  <a:ext uri="{FF2B5EF4-FFF2-40B4-BE49-F238E27FC236}">
                    <a16:creationId xmlns:a16="http://schemas.microsoft.com/office/drawing/2014/main" id="{49F461B1-BDD5-450B-868C-6D31F14342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6931" y="4325272"/>
                <a:ext cx="4085029" cy="242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모델 16">
                <a:extLst>
                  <a:ext uri="{FF2B5EF4-FFF2-40B4-BE49-F238E27FC236}">
                    <a16:creationId xmlns:a16="http://schemas.microsoft.com/office/drawing/2014/main" id="{6BA7A292-3441-4479-AF0C-F26D2CEE3F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4847741"/>
                  </p:ext>
                </p:extLst>
              </p:nvPr>
            </p:nvGraphicFramePr>
            <p:xfrm>
              <a:off x="8113842" y="3668520"/>
              <a:ext cx="2342641" cy="2808400"/>
            </p:xfrm>
            <a:graphic>
              <a:graphicData uri="http://schemas.microsoft.com/office/drawing/2017/model3d">
                <am3d:model3d r:embed="rId16">
                  <am3d:spPr>
                    <a:xfrm>
                      <a:off x="0" y="0"/>
                      <a:ext cx="2342641" cy="2808400"/>
                    </a:xfrm>
                    <a:prstGeom prst="rect">
                      <a:avLst/>
                    </a:prstGeom>
                  </am3d:spPr>
                  <am3d:camera>
                    <am3d:pos x="0" y="0" z="5655474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666" d="1000000"/>
                    <am3d:preTrans dx="177800" dy="-8311070" dz="488486"/>
                    <am3d:scale>
                      <am3d:sx n="1000000" d="1000000"/>
                      <am3d:sy n="1000000" d="1000000"/>
                      <am3d:sz n="1000000" d="1000000"/>
                    </am3d:scale>
                    <am3d:rot ax="6342926" ay="3621426" az="6476364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323347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모델 16">
                <a:extLst>
                  <a:ext uri="{FF2B5EF4-FFF2-40B4-BE49-F238E27FC236}">
                    <a16:creationId xmlns:a16="http://schemas.microsoft.com/office/drawing/2014/main" id="{6BA7A292-3441-4479-AF0C-F26D2CEE3F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13842" y="3668520"/>
                <a:ext cx="2342641" cy="28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모델 17">
                <a:extLst>
                  <a:ext uri="{FF2B5EF4-FFF2-40B4-BE49-F238E27FC236}">
                    <a16:creationId xmlns:a16="http://schemas.microsoft.com/office/drawing/2014/main" id="{8347CDB3-BB8F-472B-8804-FC7C8B6621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7125766"/>
                  </p:ext>
                </p:extLst>
              </p:nvPr>
            </p:nvGraphicFramePr>
            <p:xfrm>
              <a:off x="89922" y="182348"/>
              <a:ext cx="1946683" cy="3381336"/>
            </p:xfrm>
            <a:graphic>
              <a:graphicData uri="http://schemas.microsoft.com/office/drawing/2017/model3d">
                <am3d:model3d r:embed="rId18">
                  <am3d:spPr>
                    <a:xfrm>
                      <a:off x="0" y="0"/>
                      <a:ext cx="1946683" cy="3381336"/>
                    </a:xfrm>
                    <a:prstGeom prst="rect">
                      <a:avLst/>
                    </a:prstGeom>
                  </am3d:spPr>
                  <am3d:camera>
                    <am3d:pos x="0" y="0" z="541012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70" d="1000000"/>
                    <am3d:preTrans dx="-38355" dy="-18004918" dz="-221746"/>
                    <am3d:scale>
                      <am3d:sx n="1000000" d="1000000"/>
                      <am3d:sy n="1000000" d="1000000"/>
                      <am3d:sz n="1000000" d="1000000"/>
                    </am3d:scale>
                    <am3d:rot ax="1528834" ay="1955848" az="863946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367916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모델 17">
                <a:extLst>
                  <a:ext uri="{FF2B5EF4-FFF2-40B4-BE49-F238E27FC236}">
                    <a16:creationId xmlns:a16="http://schemas.microsoft.com/office/drawing/2014/main" id="{8347CDB3-BB8F-472B-8804-FC7C8B6621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922" y="182348"/>
                <a:ext cx="1946683" cy="3381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모델 18">
                <a:extLst>
                  <a:ext uri="{FF2B5EF4-FFF2-40B4-BE49-F238E27FC236}">
                    <a16:creationId xmlns:a16="http://schemas.microsoft.com/office/drawing/2014/main" id="{543A43FA-7F6B-4C61-A90F-AC4E310B51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6609142"/>
                  </p:ext>
                </p:extLst>
              </p:nvPr>
            </p:nvGraphicFramePr>
            <p:xfrm>
              <a:off x="5698640" y="77780"/>
              <a:ext cx="1658505" cy="285936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1658505" cy="2859364"/>
                    </a:xfrm>
                    <a:prstGeom prst="rect">
                      <a:avLst/>
                    </a:prstGeom>
                  </am3d:spPr>
                  <am3d:camera>
                    <am3d:pos x="0" y="0" z="5756753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983" d="1000000"/>
                    <am3d:preTrans dx="-156183" dy="-17939689" dz="304"/>
                    <am3d:scale>
                      <am3d:sx n="1000000" d="1000000"/>
                      <am3d:sy n="1000000" d="1000000"/>
                      <am3d:sz n="1000000" d="1000000"/>
                    </am3d:scale>
                    <am3d:rot ax="1066438" ay="-927725" az="-293085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31106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모델 18">
                <a:extLst>
                  <a:ext uri="{FF2B5EF4-FFF2-40B4-BE49-F238E27FC236}">
                    <a16:creationId xmlns:a16="http://schemas.microsoft.com/office/drawing/2014/main" id="{543A43FA-7F6B-4C61-A90F-AC4E310B51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98640" y="77780"/>
                <a:ext cx="1658505" cy="2859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모델 19">
                <a:extLst>
                  <a:ext uri="{FF2B5EF4-FFF2-40B4-BE49-F238E27FC236}">
                    <a16:creationId xmlns:a16="http://schemas.microsoft.com/office/drawing/2014/main" id="{69F09250-91FF-4751-949B-98AD031E23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9412386"/>
                  </p:ext>
                </p:extLst>
              </p:nvPr>
            </p:nvGraphicFramePr>
            <p:xfrm>
              <a:off x="346694" y="3755302"/>
              <a:ext cx="1492062" cy="1317418"/>
            </p:xfrm>
            <a:graphic>
              <a:graphicData uri="http://schemas.microsoft.com/office/drawing/2017/model3d">
                <am3d:model3d r:embed="rId22">
                  <am3d:spPr>
                    <a:xfrm>
                      <a:off x="0" y="0"/>
                      <a:ext cx="1492062" cy="1317418"/>
                    </a:xfrm>
                    <a:prstGeom prst="rect">
                      <a:avLst/>
                    </a:prstGeom>
                  </am3d:spPr>
                  <am3d:camera>
                    <am3d:pos x="0" y="0" z="7038344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049" d="1000000"/>
                    <am3d:preTrans dx="10" dy="-8801796" dz="-17"/>
                    <am3d:scale>
                      <am3d:sx n="1000000" d="1000000"/>
                      <am3d:sy n="1000000" d="1000000"/>
                      <am3d:sz n="1000000" d="1000000"/>
                    </am3d:scale>
                    <am3d:rot ax="2016446" ay="1523924" az="954614"/>
                    <am3d:postTrans dx="0" dy="0" dz="0"/>
                  </am3d:trans>
                  <am3d:raster rName="Office3DRenderer" rVer="16.0.8326">
                    <am3d:blip r:embed="rId23"/>
                  </am3d:raster>
                  <am3d:objViewport viewportSz="21602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모델 19">
                <a:extLst>
                  <a:ext uri="{FF2B5EF4-FFF2-40B4-BE49-F238E27FC236}">
                    <a16:creationId xmlns:a16="http://schemas.microsoft.com/office/drawing/2014/main" id="{69F09250-91FF-4751-949B-98AD031E23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694" y="3755302"/>
                <a:ext cx="1492062" cy="1317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521CAE87-40B2-466D-A8A5-00B01A442A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5208815"/>
                  </p:ext>
                </p:extLst>
              </p:nvPr>
            </p:nvGraphicFramePr>
            <p:xfrm>
              <a:off x="1974986" y="365200"/>
              <a:ext cx="3863278" cy="3345122"/>
            </p:xfrm>
            <a:graphic>
              <a:graphicData uri="http://schemas.microsoft.com/office/drawing/2017/model3d">
                <am3d:model3d r:embed="rId24">
                  <am3d:spPr>
                    <a:xfrm>
                      <a:off x="0" y="0"/>
                      <a:ext cx="3863278" cy="3345122"/>
                    </a:xfrm>
                    <a:prstGeom prst="rect">
                      <a:avLst/>
                    </a:prstGeom>
                  </am3d:spPr>
                  <am3d:camera>
                    <am3d:pos x="0" y="0" z="596815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15" d="1000000"/>
                    <am3d:preTrans dx="-25" dy="-10154983" dz="-18"/>
                    <am3d:scale>
                      <am3d:sx n="1000000" d="1000000"/>
                      <am3d:sy n="1000000" d="1000000"/>
                      <am3d:sz n="1000000" d="1000000"/>
                    </am3d:scale>
                    <am3d:rot ax="2971072" ay="3391738" az="2660524"/>
                    <am3d:postTrans dx="0" dy="0" dz="0"/>
                  </am3d:trans>
                  <am3d:raster rName="Office3DRenderer" rVer="16.0.8326">
                    <am3d:blip r:embed="rId25"/>
                  </am3d:raster>
                  <am3d:objViewport viewportSz="42925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521CAE87-40B2-466D-A8A5-00B01A442A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74986" y="365200"/>
                <a:ext cx="3863278" cy="3345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모델 13">
                <a:extLst>
                  <a:ext uri="{FF2B5EF4-FFF2-40B4-BE49-F238E27FC236}">
                    <a16:creationId xmlns:a16="http://schemas.microsoft.com/office/drawing/2014/main" id="{50A70B57-4F91-418A-9025-8893518F31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0656802"/>
                  </p:ext>
                </p:extLst>
              </p:nvPr>
            </p:nvGraphicFramePr>
            <p:xfrm>
              <a:off x="1456701" y="2875206"/>
              <a:ext cx="2590932" cy="1538805"/>
            </p:xfrm>
            <a:graphic>
              <a:graphicData uri="http://schemas.microsoft.com/office/drawing/2017/model3d">
                <am3d:model3d r:embed="rId26">
                  <am3d:spPr>
                    <a:xfrm>
                      <a:off x="0" y="0"/>
                      <a:ext cx="2590932" cy="1538805"/>
                    </a:xfrm>
                    <a:prstGeom prst="rect">
                      <a:avLst/>
                    </a:prstGeom>
                  </am3d:spPr>
                  <am3d:camera>
                    <am3d:pos x="0" y="0" z="6178283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211" d="1000000"/>
                    <am3d:preTrans dx="40134" dy="-6695588" dz="-18244"/>
                    <am3d:scale>
                      <am3d:sx n="1000000" d="1000000"/>
                      <am3d:sy n="1000000" d="1000000"/>
                      <am3d:sz n="1000000" d="1000000"/>
                    </am3d:scale>
                    <am3d:rot ax="2533019" ay="2558338" az="1894403"/>
                    <am3d:postTrans dx="0" dy="0" dz="0"/>
                  </am3d:trans>
                  <am3d:raster rName="Office3DRenderer" rVer="16.0.8326">
                    <am3d:blip r:embed="rId27"/>
                  </am3d:raster>
                  <am3d:objViewport viewportSz="27464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모델 13">
                <a:extLst>
                  <a:ext uri="{FF2B5EF4-FFF2-40B4-BE49-F238E27FC236}">
                    <a16:creationId xmlns:a16="http://schemas.microsoft.com/office/drawing/2014/main" id="{50A70B57-4F91-418A-9025-8893518F31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6701" y="2875206"/>
                <a:ext cx="2590932" cy="1538805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06A5FE1-73BF-491E-BF6D-E7A2923FA0D9}"/>
              </a:ext>
            </a:extLst>
          </p:cNvPr>
          <p:cNvSpPr txBox="1"/>
          <p:nvPr/>
        </p:nvSpPr>
        <p:spPr>
          <a:xfrm>
            <a:off x="390531" y="2650177"/>
            <a:ext cx="1062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wardrobe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0B5F66-E8CE-4966-80F7-B529A314863F}"/>
              </a:ext>
            </a:extLst>
          </p:cNvPr>
          <p:cNvSpPr txBox="1"/>
          <p:nvPr/>
        </p:nvSpPr>
        <p:spPr>
          <a:xfrm>
            <a:off x="323104" y="4894914"/>
            <a:ext cx="864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Table_3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504F2-C6DB-4EE2-8179-3F590C32FFBF}"/>
              </a:ext>
            </a:extLst>
          </p:cNvPr>
          <p:cNvSpPr txBox="1"/>
          <p:nvPr/>
        </p:nvSpPr>
        <p:spPr>
          <a:xfrm>
            <a:off x="1859020" y="468068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Chair_2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52F563-8911-478F-BEDC-6D5B4948D0BB}"/>
              </a:ext>
            </a:extLst>
          </p:cNvPr>
          <p:cNvSpPr txBox="1"/>
          <p:nvPr/>
        </p:nvSpPr>
        <p:spPr>
          <a:xfrm>
            <a:off x="2213651" y="3177965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0494F-F260-4C9F-AB88-4AEB747940F5}"/>
              </a:ext>
            </a:extLst>
          </p:cNvPr>
          <p:cNvSpPr txBox="1"/>
          <p:nvPr/>
        </p:nvSpPr>
        <p:spPr>
          <a:xfrm>
            <a:off x="3539553" y="171414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Bed_Single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A9EFAF-348A-421B-B067-8241E611BFF4}"/>
              </a:ext>
            </a:extLst>
          </p:cNvPr>
          <p:cNvSpPr txBox="1"/>
          <p:nvPr/>
        </p:nvSpPr>
        <p:spPr>
          <a:xfrm>
            <a:off x="4589261" y="152399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clock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A0616-CFFC-4840-9497-22044BD7C998}"/>
              </a:ext>
            </a:extLst>
          </p:cNvPr>
          <p:cNvSpPr txBox="1"/>
          <p:nvPr/>
        </p:nvSpPr>
        <p:spPr>
          <a:xfrm>
            <a:off x="6732035" y="3657202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sunbed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0E2B97-83BC-4489-B283-7E30F0DDF327}"/>
              </a:ext>
            </a:extLst>
          </p:cNvPr>
          <p:cNvSpPr txBox="1"/>
          <p:nvPr/>
        </p:nvSpPr>
        <p:spPr>
          <a:xfrm>
            <a:off x="4716971" y="4689932"/>
            <a:ext cx="864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Table_4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BB94D6-C945-40EF-879F-2881BB6B8196}"/>
              </a:ext>
            </a:extLst>
          </p:cNvPr>
          <p:cNvSpPr txBox="1"/>
          <p:nvPr/>
        </p:nvSpPr>
        <p:spPr>
          <a:xfrm>
            <a:off x="9531413" y="1953773"/>
            <a:ext cx="56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sofa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C9F73E-5A50-477E-BE83-A31748E5EC60}"/>
              </a:ext>
            </a:extLst>
          </p:cNvPr>
          <p:cNvSpPr txBox="1"/>
          <p:nvPr/>
        </p:nvSpPr>
        <p:spPr>
          <a:xfrm>
            <a:off x="8918216" y="4628183"/>
            <a:ext cx="849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table_2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8C8134-A3A1-4390-B892-C874C7B521FC}"/>
              </a:ext>
            </a:extLst>
          </p:cNvPr>
          <p:cNvSpPr txBox="1"/>
          <p:nvPr/>
        </p:nvSpPr>
        <p:spPr>
          <a:xfrm>
            <a:off x="10747771" y="5369558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chair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810B3-BAF0-4350-87D2-8688AC9EB292}"/>
              </a:ext>
            </a:extLst>
          </p:cNvPr>
          <p:cNvSpPr txBox="1"/>
          <p:nvPr/>
        </p:nvSpPr>
        <p:spPr>
          <a:xfrm>
            <a:off x="6063030" y="682098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washstand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EE50BE-95F3-429D-B695-5ABCF195AEDF}"/>
              </a:ext>
            </a:extLst>
          </p:cNvPr>
          <p:cNvSpPr txBox="1"/>
          <p:nvPr/>
        </p:nvSpPr>
        <p:spPr>
          <a:xfrm>
            <a:off x="8342340" y="62753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bookshelf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348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68CAF198CD9C14DA72DD4E53C3748E6" ma:contentTypeVersion="13" ma:contentTypeDescription="새 문서를 만듭니다." ma:contentTypeScope="" ma:versionID="4dc4223925c21dc3950079b03c3ccff1">
  <xsd:schema xmlns:xsd="http://www.w3.org/2001/XMLSchema" xmlns:xs="http://www.w3.org/2001/XMLSchema" xmlns:p="http://schemas.microsoft.com/office/2006/metadata/properties" xmlns:ns2="18fbc354-d82f-4cc1-a89b-9e6f850444a1" xmlns:ns3="2e8d95e4-47a5-4a0f-8535-40798da4f586" targetNamespace="http://schemas.microsoft.com/office/2006/metadata/properties" ma:root="true" ma:fieldsID="83740578a0fccaf83f067b0ce4d13182" ns2:_="" ns3:_="">
    <xsd:import namespace="18fbc354-d82f-4cc1-a89b-9e6f850444a1"/>
    <xsd:import namespace="2e8d95e4-47a5-4a0f-8535-40798da4f5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fbc354-d82f-4cc1-a89b-9e6f850444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9b05a2d1-98f5-4dd9-b6b3-57b2757c9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8d95e4-47a5-4a0f-8535-40798da4f58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03b8e32-d50e-4218-9601-4a85ce0d6647}" ma:internalName="TaxCatchAll" ma:showField="CatchAllData" ma:web="2e8d95e4-47a5-4a0f-8535-40798da4f5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e8d95e4-47a5-4a0f-8535-40798da4f586" xsi:nil="true"/>
    <lcf76f155ced4ddcb4097134ff3c332f xmlns="18fbc354-d82f-4cc1-a89b-9e6f850444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7CF707-D383-4909-B33E-FF0BE2C1A37D}"/>
</file>

<file path=customXml/itemProps2.xml><?xml version="1.0" encoding="utf-8"?>
<ds:datastoreItem xmlns:ds="http://schemas.openxmlformats.org/officeDocument/2006/customXml" ds:itemID="{7CD6B94F-17AE-4B18-BBB6-7599AC6FD425}"/>
</file>

<file path=customXml/itemProps3.xml><?xml version="1.0" encoding="utf-8"?>
<ds:datastoreItem xmlns:ds="http://schemas.openxmlformats.org/officeDocument/2006/customXml" ds:itemID="{787891E8-C214-45E8-AD37-722ED36EA916}"/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윤희진</dc:creator>
  <cp:lastModifiedBy>윤희진</cp:lastModifiedBy>
  <cp:revision>4</cp:revision>
  <dcterms:created xsi:type="dcterms:W3CDTF">2022-06-30T05:01:29Z</dcterms:created>
  <dcterms:modified xsi:type="dcterms:W3CDTF">2022-06-30T06:12:48Z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0x010100E68CAF198CD9C14DA72DD4E53C3748E6</vt:lpwstr>
  </property>
</Properties>
</file>