
<file path=[Content_Types].xml><?xml version="1.0" encoding="utf-8"?>
<Types xmlns="http://schemas.openxmlformats.org/package/2006/content-types">
  <Default Extension="png" ContentType="image/png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75BAF-B752-4E42-8297-41587AED6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697146-5253-4012-89B0-DF0B24C41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AB922-11DB-49A9-A30E-9A5D34D1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6640-B270-4AA2-A8EE-4AE45543CE57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E4C440-5B18-4EB0-AF5C-D814D707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22B8E4-BE73-4AEC-B701-DC7FBEED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4870-6F14-4D38-9229-F698574A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94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BBB57-4E87-4F01-9716-709A504C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8299C-ED16-4164-9181-4F929CB79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2BCCB4-291F-4F49-ABAB-65A7CE5A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6640-B270-4AA2-A8EE-4AE45543CE57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0824F4-A692-4088-9FE8-433DB1C9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D1DA6D-35CE-48B3-8FB3-E1734BF6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4870-6F14-4D38-9229-F698574A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45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614EF9-D62B-4C70-980D-07FC312A4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5ED299-0155-4DFD-99CC-CECBA109A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BCC35-407F-4D36-96AC-87F370DEB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6640-B270-4AA2-A8EE-4AE45543CE57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53CC6-9B17-4FBE-81C3-7ADC5E1D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89C3B-7A7A-48BD-955C-67D07A8E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4870-6F14-4D38-9229-F698574A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1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1E2D1-795D-4CC8-8C5A-FB0DAAD1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C78907-B33A-4EFF-BB2F-6A6D40E80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35683-8028-4CC0-AB7C-6B144219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6640-B270-4AA2-A8EE-4AE45543CE57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58246D-0F58-4266-813A-3A2151F3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6F6842-7571-45ED-86C1-67CB2DAAD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4870-6F14-4D38-9229-F698574A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7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2C441-D032-44EA-B7BF-260BE96F0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82A0D5-DC79-45EF-9863-4F5F2C647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B62D6-18CA-4D83-9980-FA29FC8A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6640-B270-4AA2-A8EE-4AE45543CE57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A8E720-67F3-4A1C-A6EB-8F51A642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57C57-D4BC-4E5F-9F94-B8DCF9C4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4870-6F14-4D38-9229-F698574A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22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3B6C1-2FC9-4499-8720-8CB13691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685CE-3FA4-4D24-80F2-141B81011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4BCDD1-AC22-4A96-B397-D6DBCF9CC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5B03DB-B19E-4914-8E09-DC622DFC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6640-B270-4AA2-A8EE-4AE45543CE57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6D45B0-47D2-482E-9E26-78D0E7C21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9C03A7-8C49-4EA4-82D2-C8507228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4870-6F14-4D38-9229-F698574A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506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6EB54-F866-4DCC-8C59-FD0AF017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6126F4-532D-49E4-B9C1-B3C67357B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935BEF-1F1B-48E8-9CEA-55584D3C0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8BE5F9-C577-4797-8916-8B16BDA6E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D8B7C1-AAB0-480D-9675-D18D4E2B8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40C7CD-5F73-4953-9DAA-F0A6BDC7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6640-B270-4AA2-A8EE-4AE45543CE57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BCE488-B9FB-4FB9-B4DE-3BC7B54B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086DDD-D23A-4D03-8D82-6170EB9B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4870-6F14-4D38-9229-F698574A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1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FA742-2A45-4D81-9ED4-D3640389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90B1A2-2D8F-4595-AA8C-72B7489A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6640-B270-4AA2-A8EE-4AE45543CE57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9EFCF3-E8F2-4BD3-99A8-80C7E9A71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893C96-460F-465D-96EB-AB003879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4870-6F14-4D38-9229-F698574A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94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00F436-FFC2-412D-9163-E7891ED5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6640-B270-4AA2-A8EE-4AE45543CE57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092747-E6C5-4372-AB50-106FD37B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77EC05-E44A-4EC7-BCD4-D195305C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4870-6F14-4D38-9229-F698574A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76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91E3F-357A-4D52-9812-5E39FC386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4D73F-093C-498F-A655-CFC2AD25D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5D65BF-A0C6-4925-82B0-82E9D4AA0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766EF7-0504-4112-AAA5-B6EB619FE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6640-B270-4AA2-A8EE-4AE45543CE57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CA27C3-9365-470A-BE72-C27D322B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F56CAE-0762-4FD4-A818-783DBF16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4870-6F14-4D38-9229-F698574A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0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86DDA-5C2A-45AF-8905-4E54FB52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5C77D6-E0AE-4DDF-9984-C1425075C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184B37-2092-4C82-AC09-F4055A631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3795D-748A-4373-A53F-3CE03118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6640-B270-4AA2-A8EE-4AE45543CE57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A1D909-1993-4BEA-A9F0-B375EC05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2E48BC-C017-4E4F-9A4B-4FBE8DCA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4870-6F14-4D38-9229-F698574A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16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1DBB1C-4566-43EC-BE16-8F227E70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A9A3F3-8A06-4FB8-B26C-C783B87DD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16E46-C72F-46D6-9DF3-F541613BB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26640-B270-4AA2-A8EE-4AE45543CE57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519B89-91F9-45E8-86E8-5F6016E5C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80093-1423-4493-B9EB-CF2EF9A6C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74870-6F14-4D38-9229-F698574A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5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17/06/relationships/model3d" Target="../media/model3d4.glb"/><Relationship Id="rId13" Type="http://schemas.openxmlformats.org/officeDocument/2006/relationships/image" Target="../media/image6.png"/><Relationship Id="rId18" Type="http://schemas.microsoft.com/office/2017/06/relationships/model3d" Target="../media/model3d9.glb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microsoft.com/office/2017/06/relationships/model3d" Target="../media/model3d6.glb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microsoft.com/office/2017/06/relationships/model3d" Target="../media/model3d1.glb"/><Relationship Id="rId16" Type="http://schemas.microsoft.com/office/2017/06/relationships/model3d" Target="../media/model3d8.glb"/><Relationship Id="rId20" Type="http://schemas.microsoft.com/office/2017/06/relationships/model3d" Target="../media/model3d10.glb"/><Relationship Id="rId1" Type="http://schemas.openxmlformats.org/officeDocument/2006/relationships/slideLayout" Target="../slideLayouts/slideLayout7.xml"/><Relationship Id="rId6" Type="http://schemas.microsoft.com/office/2017/06/relationships/model3d" Target="../media/model3d3.glb"/><Relationship Id="rId11" Type="http://schemas.openxmlformats.org/officeDocument/2006/relationships/image" Target="../media/image5.png"/><Relationship Id="rId24" Type="http://schemas.microsoft.com/office/2017/06/relationships/model3d" Target="../media/model3d12.glb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microsoft.com/office/2017/06/relationships/model3d" Target="../media/model3d5.glb"/><Relationship Id="rId19" Type="http://schemas.openxmlformats.org/officeDocument/2006/relationships/image" Target="../media/image9.png"/><Relationship Id="rId4" Type="http://schemas.microsoft.com/office/2017/06/relationships/model3d" Target="../media/model3d2.glb"/><Relationship Id="rId9" Type="http://schemas.openxmlformats.org/officeDocument/2006/relationships/image" Target="../media/image4.png"/><Relationship Id="rId14" Type="http://schemas.microsoft.com/office/2017/06/relationships/model3d" Target="../media/model3d7.glb"/><Relationship Id="rId22" Type="http://schemas.microsoft.com/office/2017/06/relationships/model3d" Target="../media/model3d11.glb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BCC23F-6557-127E-E187-2355DDDF1C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3D 모델 1">
                <a:extLst>
                  <a:ext uri="{FF2B5EF4-FFF2-40B4-BE49-F238E27FC236}">
                    <a16:creationId xmlns:a16="http://schemas.microsoft.com/office/drawing/2014/main" id="{E8A2CA73-D475-B323-8F22-359487EDEC8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0193300"/>
                  </p:ext>
                </p:extLst>
              </p:nvPr>
            </p:nvGraphicFramePr>
            <p:xfrm>
              <a:off x="3131608" y="24586"/>
              <a:ext cx="2902359" cy="257688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902359" cy="2576889"/>
                    </a:xfrm>
                    <a:prstGeom prst="rect">
                      <a:avLst/>
                    </a:prstGeom>
                  </am3d:spPr>
                  <am3d:camera>
                    <am3d:pos x="0" y="0" z="8067358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999" d="1000000"/>
                    <am3d:preTrans dx="195045" dy="-17518012" dz="-1"/>
                    <am3d:scale>
                      <am3d:sx n="1000000" d="1000000"/>
                      <am3d:sy n="1000000" d="1000000"/>
                      <am3d:sz n="1000000" d="1000000"/>
                    </am3d:scale>
                    <am3d:rot ax="1482195" ay="-2554015" az="-1037105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55024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3D 모델 1">
                <a:extLst>
                  <a:ext uri="{FF2B5EF4-FFF2-40B4-BE49-F238E27FC236}">
                    <a16:creationId xmlns:a16="http://schemas.microsoft.com/office/drawing/2014/main" id="{E8A2CA73-D475-B323-8F22-359487EDEC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1608" y="24586"/>
                <a:ext cx="2902359" cy="2576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모델 2">
                <a:extLst>
                  <a:ext uri="{FF2B5EF4-FFF2-40B4-BE49-F238E27FC236}">
                    <a16:creationId xmlns:a16="http://schemas.microsoft.com/office/drawing/2014/main" id="{24877B9B-BAE4-A3F8-18AE-77925C933C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96098573"/>
                  </p:ext>
                </p:extLst>
              </p:nvPr>
            </p:nvGraphicFramePr>
            <p:xfrm>
              <a:off x="135991" y="1"/>
              <a:ext cx="2679583" cy="2897302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2679583" cy="2897302"/>
                    </a:xfrm>
                    <a:prstGeom prst="rect">
                      <a:avLst/>
                    </a:prstGeom>
                  </am3d:spPr>
                  <am3d:camera>
                    <am3d:pos x="0" y="0" z="7358763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" d="1000000"/>
                    <am3d:preTrans dx="-33500" dy="-17505689" dz="-87740"/>
                    <am3d:scale>
                      <am3d:sx n="1000000" d="1000000"/>
                      <am3d:sy n="1000000" d="1000000"/>
                      <am3d:sz n="1000000" d="1000000"/>
                    </am3d:scale>
                    <am3d:rot ax="2068573" ay="1387572" az="905596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326448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모델 2">
                <a:extLst>
                  <a:ext uri="{FF2B5EF4-FFF2-40B4-BE49-F238E27FC236}">
                    <a16:creationId xmlns:a16="http://schemas.microsoft.com/office/drawing/2014/main" id="{24877B9B-BAE4-A3F8-18AE-77925C933C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991" y="1"/>
                <a:ext cx="2679583" cy="2897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모델 4">
                <a:extLst>
                  <a:ext uri="{FF2B5EF4-FFF2-40B4-BE49-F238E27FC236}">
                    <a16:creationId xmlns:a16="http://schemas.microsoft.com/office/drawing/2014/main" id="{5189ACC7-4559-D026-8E51-C0E4E74D444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71173392"/>
                  </p:ext>
                </p:extLst>
              </p:nvPr>
            </p:nvGraphicFramePr>
            <p:xfrm>
              <a:off x="1449544" y="489042"/>
              <a:ext cx="2685549" cy="3562596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2685549" cy="3562596"/>
                    </a:xfrm>
                    <a:prstGeom prst="rect">
                      <a:avLst/>
                    </a:prstGeom>
                  </am3d:spPr>
                  <am3d:camera>
                    <am3d:pos x="0" y="0" z="6655210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8156" d="1000000"/>
                    <am3d:preTrans dx="-71459" dy="-18044410" dz="-280105"/>
                    <am3d:scale>
                      <am3d:sx n="1000000" d="1000000"/>
                      <am3d:sy n="1000000" d="1000000"/>
                      <am3d:sz n="1000000" d="1000000"/>
                    </am3d:scale>
                    <am3d:rot ax="1915738" ay="1670263" az="973469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387425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모델 4">
                <a:extLst>
                  <a:ext uri="{FF2B5EF4-FFF2-40B4-BE49-F238E27FC236}">
                    <a16:creationId xmlns:a16="http://schemas.microsoft.com/office/drawing/2014/main" id="{5189ACC7-4559-D026-8E51-C0E4E74D44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49544" y="489042"/>
                <a:ext cx="2685549" cy="3562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모델 5">
                <a:extLst>
                  <a:ext uri="{FF2B5EF4-FFF2-40B4-BE49-F238E27FC236}">
                    <a16:creationId xmlns:a16="http://schemas.microsoft.com/office/drawing/2014/main" id="{99A522D3-E72D-978F-7EBF-7F7C91E09D6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49618307"/>
                  </p:ext>
                </p:extLst>
              </p:nvPr>
            </p:nvGraphicFramePr>
            <p:xfrm>
              <a:off x="0" y="2952742"/>
              <a:ext cx="2732093" cy="3175874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2732093" cy="3175874"/>
                    </a:xfrm>
                    <a:prstGeom prst="rect">
                      <a:avLst/>
                    </a:prstGeom>
                  </am3d:spPr>
                  <am3d:camera>
                    <am3d:pos x="0" y="0" z="6692680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04" d="1000000"/>
                    <am3d:preTrans dx="195223" dy="-18009001" dz="-443179"/>
                    <am3d:scale>
                      <am3d:sx n="1000000" d="1000000"/>
                      <am3d:sy n="1000000" d="1000000"/>
                      <am3d:sz n="1000000" d="1000000"/>
                    </am3d:scale>
                    <am3d:rot ax="1735422" ay="1769213" az="912939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355024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모델 5">
                <a:extLst>
                  <a:ext uri="{FF2B5EF4-FFF2-40B4-BE49-F238E27FC236}">
                    <a16:creationId xmlns:a16="http://schemas.microsoft.com/office/drawing/2014/main" id="{99A522D3-E72D-978F-7EBF-7F7C91E09D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2952742"/>
                <a:ext cx="2732093" cy="3175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모델 6">
                <a:extLst>
                  <a:ext uri="{FF2B5EF4-FFF2-40B4-BE49-F238E27FC236}">
                    <a16:creationId xmlns:a16="http://schemas.microsoft.com/office/drawing/2014/main" id="{05133D27-D4BF-389C-46DF-F83BDD6B1D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56042020"/>
                  </p:ext>
                </p:extLst>
              </p:nvPr>
            </p:nvGraphicFramePr>
            <p:xfrm>
              <a:off x="6553160" y="225075"/>
              <a:ext cx="2553234" cy="2202517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2553234" cy="2202517"/>
                    </a:xfrm>
                    <a:prstGeom prst="rect">
                      <a:avLst/>
                    </a:prstGeom>
                  </am3d:spPr>
                  <am3d:camera>
                    <am3d:pos x="0" y="0" z="8067358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999" d="1000000"/>
                    <am3d:preTrans dx="37400" dy="-17552852" dz="-5"/>
                    <am3d:scale>
                      <am3d:sx n="1000000" d="1000000"/>
                      <am3d:sy n="1000000" d="1000000"/>
                      <am3d:sz n="1000000" d="1000000"/>
                    </am3d:scale>
                    <am3d:rot ax="2320813" ay="-2296912" az="-1582843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299100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모델 6">
                <a:extLst>
                  <a:ext uri="{FF2B5EF4-FFF2-40B4-BE49-F238E27FC236}">
                    <a16:creationId xmlns:a16="http://schemas.microsoft.com/office/drawing/2014/main" id="{05133D27-D4BF-389C-46DF-F83BDD6B1D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53160" y="225075"/>
                <a:ext cx="2553234" cy="22025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모델 7">
                <a:extLst>
                  <a:ext uri="{FF2B5EF4-FFF2-40B4-BE49-F238E27FC236}">
                    <a16:creationId xmlns:a16="http://schemas.microsoft.com/office/drawing/2014/main" id="{ADD3DFCA-3353-FA6F-15A5-11E7A202132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80413000"/>
                  </p:ext>
                </p:extLst>
              </p:nvPr>
            </p:nvGraphicFramePr>
            <p:xfrm>
              <a:off x="1581763" y="4069103"/>
              <a:ext cx="2321411" cy="2585772"/>
            </p:xfrm>
            <a:graphic>
              <a:graphicData uri="http://schemas.microsoft.com/office/drawing/2017/model3d">
                <am3d:model3d r:embed="rId12">
                  <am3d:spPr>
                    <a:xfrm>
                      <a:off x="0" y="0"/>
                      <a:ext cx="2321411" cy="2585772"/>
                    </a:xfrm>
                    <a:prstGeom prst="rect">
                      <a:avLst/>
                    </a:prstGeom>
                  </am3d:spPr>
                  <am3d:camera>
                    <am3d:pos x="0" y="0" z="669267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04" d="1000000"/>
                    <am3d:preTrans dx="1059052" dy="-17923744" dz="-449856"/>
                    <am3d:scale>
                      <am3d:sx n="1000000" d="1000000"/>
                      <am3d:sy n="1000000" d="1000000"/>
                      <am3d:sz n="1000000" d="1000000"/>
                    </am3d:scale>
                    <am3d:rot ax="3002970" ay="2066559" az="2041658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290899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모델 7">
                <a:extLst>
                  <a:ext uri="{FF2B5EF4-FFF2-40B4-BE49-F238E27FC236}">
                    <a16:creationId xmlns:a16="http://schemas.microsoft.com/office/drawing/2014/main" id="{ADD3DFCA-3353-FA6F-15A5-11E7A20213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81763" y="4069103"/>
                <a:ext cx="2321411" cy="25857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3D 모델 8">
                <a:extLst>
                  <a:ext uri="{FF2B5EF4-FFF2-40B4-BE49-F238E27FC236}">
                    <a16:creationId xmlns:a16="http://schemas.microsoft.com/office/drawing/2014/main" id="{6A96DBAE-49BF-9CFA-6266-B71D23E5B4E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75218226"/>
                  </p:ext>
                </p:extLst>
              </p:nvPr>
            </p:nvGraphicFramePr>
            <p:xfrm>
              <a:off x="5381670" y="1592758"/>
              <a:ext cx="2478147" cy="2719967"/>
            </p:xfrm>
            <a:graphic>
              <a:graphicData uri="http://schemas.microsoft.com/office/drawing/2017/model3d">
                <am3d:model3d r:embed="rId14">
                  <am3d:spPr>
                    <a:xfrm>
                      <a:off x="0" y="0"/>
                      <a:ext cx="2478147" cy="2719967"/>
                    </a:xfrm>
                    <a:prstGeom prst="rect">
                      <a:avLst/>
                    </a:prstGeom>
                  </am3d:spPr>
                  <am3d:camera>
                    <am3d:pos x="0" y="0" z="7367704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" d="1000000"/>
                    <am3d:preTrans dx="-12943" dy="-17456035" dz="-382311"/>
                    <am3d:scale>
                      <am3d:sx n="1000000" d="1000000"/>
                      <am3d:sy n="1000000" d="1000000"/>
                      <am3d:sz n="1000000" d="1000000"/>
                    </am3d:scale>
                    <am3d:rot ax="989936" ay="2300765" az="624751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317534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3D 모델 8">
                <a:extLst>
                  <a:ext uri="{FF2B5EF4-FFF2-40B4-BE49-F238E27FC236}">
                    <a16:creationId xmlns:a16="http://schemas.microsoft.com/office/drawing/2014/main" id="{6A96DBAE-49BF-9CFA-6266-B71D23E5B4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81670" y="1592758"/>
                <a:ext cx="2478147" cy="2719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3D 모델 9">
                <a:extLst>
                  <a:ext uri="{FF2B5EF4-FFF2-40B4-BE49-F238E27FC236}">
                    <a16:creationId xmlns:a16="http://schemas.microsoft.com/office/drawing/2014/main" id="{73199FDB-678B-90A0-0EFF-7CD03377D53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39515490"/>
                  </p:ext>
                </p:extLst>
              </p:nvPr>
            </p:nvGraphicFramePr>
            <p:xfrm>
              <a:off x="3767190" y="2601475"/>
              <a:ext cx="2634681" cy="3078933"/>
            </p:xfrm>
            <a:graphic>
              <a:graphicData uri="http://schemas.microsoft.com/office/drawing/2017/model3d">
                <am3d:model3d r:embed="rId16">
                  <am3d:spPr>
                    <a:xfrm>
                      <a:off x="0" y="0"/>
                      <a:ext cx="2634681" cy="3078933"/>
                    </a:xfrm>
                    <a:prstGeom prst="rect">
                      <a:avLst/>
                    </a:prstGeom>
                  </am3d:spPr>
                  <am3d:camera>
                    <am3d:pos x="0" y="0" z="6758768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8380" d="1000000"/>
                    <am3d:preTrans dx="94403" dy="-17976184" dz="-275246"/>
                    <am3d:scale>
                      <am3d:sx n="1000000" d="1000000"/>
                      <am3d:sy n="1000000" d="1000000"/>
                      <am3d:sz n="1000000" d="1000000"/>
                    </am3d:scale>
                    <am3d:rot ax="2707433" ay="1888002" az="1659978"/>
                    <am3d:postTrans dx="0" dy="0" dz="0"/>
                  </am3d:trans>
                  <am3d:raster rName="Office3DRenderer" rVer="16.0.8326">
                    <am3d:blip r:embed="rId17"/>
                  </am3d:raster>
                  <am3d:objViewport viewportSz="35060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3D 모델 9">
                <a:extLst>
                  <a:ext uri="{FF2B5EF4-FFF2-40B4-BE49-F238E27FC236}">
                    <a16:creationId xmlns:a16="http://schemas.microsoft.com/office/drawing/2014/main" id="{73199FDB-678B-90A0-0EFF-7CD03377D5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67190" y="2601475"/>
                <a:ext cx="2634681" cy="3078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3D 모델 10">
                <a:extLst>
                  <a:ext uri="{FF2B5EF4-FFF2-40B4-BE49-F238E27FC236}">
                    <a16:creationId xmlns:a16="http://schemas.microsoft.com/office/drawing/2014/main" id="{1FCAB8FC-FC77-3EF8-8B57-A7DC4DD3D1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33893658"/>
                  </p:ext>
                </p:extLst>
              </p:nvPr>
            </p:nvGraphicFramePr>
            <p:xfrm>
              <a:off x="9338313" y="4312725"/>
              <a:ext cx="2762285" cy="2420789"/>
            </p:xfrm>
            <a:graphic>
              <a:graphicData uri="http://schemas.microsoft.com/office/drawing/2017/model3d">
                <am3d:model3d r:embed="rId18">
                  <am3d:spPr>
                    <a:xfrm>
                      <a:off x="0" y="0"/>
                      <a:ext cx="2762285" cy="2420789"/>
                    </a:xfrm>
                    <a:prstGeom prst="rect">
                      <a:avLst/>
                    </a:prstGeom>
                  </am3d:spPr>
                  <am3d:camera>
                    <am3d:pos x="0" y="0" z="8067358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999" d="1000000"/>
                    <am3d:preTrans dx="37400" dy="-17552852" dz="-5"/>
                    <am3d:scale>
                      <am3d:sx n="1000000" d="1000000"/>
                      <am3d:sy n="1000000" d="1000000"/>
                      <am3d:sz n="1000000" d="1000000"/>
                    </am3d:scale>
                    <am3d:rot ax="1848420" ay="-2802419" az="-1407677"/>
                    <am3d:postTrans dx="0" dy="0" dz="0"/>
                  </am3d:trans>
                  <am3d:raster rName="Office3DRenderer" rVer="16.0.8326">
                    <am3d:blip r:embed="rId19"/>
                  </am3d:raster>
                  <am3d:objViewport viewportSz="325633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3D 모델 10">
                <a:extLst>
                  <a:ext uri="{FF2B5EF4-FFF2-40B4-BE49-F238E27FC236}">
                    <a16:creationId xmlns:a16="http://schemas.microsoft.com/office/drawing/2014/main" id="{1FCAB8FC-FC77-3EF8-8B57-A7DC4DD3D1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338313" y="4312725"/>
                <a:ext cx="2762285" cy="2420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" name="3D 모델 11">
                <a:extLst>
                  <a:ext uri="{FF2B5EF4-FFF2-40B4-BE49-F238E27FC236}">
                    <a16:creationId xmlns:a16="http://schemas.microsoft.com/office/drawing/2014/main" id="{F314065A-BAF1-B40B-386A-8D18589198A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45812758"/>
                  </p:ext>
                </p:extLst>
              </p:nvPr>
            </p:nvGraphicFramePr>
            <p:xfrm>
              <a:off x="7718709" y="2142488"/>
              <a:ext cx="2639857" cy="2875477"/>
            </p:xfrm>
            <a:graphic>
              <a:graphicData uri="http://schemas.microsoft.com/office/drawing/2017/model3d">
                <am3d:model3d r:embed="rId20">
                  <am3d:spPr>
                    <a:xfrm>
                      <a:off x="0" y="0"/>
                      <a:ext cx="2639857" cy="2875477"/>
                    </a:xfrm>
                    <a:prstGeom prst="rect">
                      <a:avLst/>
                    </a:prstGeom>
                  </am3d:spPr>
                  <am3d:camera>
                    <am3d:pos x="0" y="0" z="7364275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" d="1000000"/>
                    <am3d:preTrans dx="-12943" dy="-17456035" dz="-353562"/>
                    <am3d:scale>
                      <am3d:sx n="1000000" d="1000000"/>
                      <am3d:sy n="1000000" d="1000000"/>
                      <am3d:sz n="1000000" d="1000000"/>
                    </am3d:scale>
                    <am3d:rot ax="2045477" ay="1694837" az="1065701"/>
                    <am3d:postTrans dx="0" dy="0" dz="0"/>
                  </am3d:trans>
                  <am3d:raster rName="Office3DRenderer" rVer="16.0.8326">
                    <am3d:blip r:embed="rId21"/>
                  </am3d:raster>
                  <am3d:objViewport viewportSz="325633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" name="3D 모델 11">
                <a:extLst>
                  <a:ext uri="{FF2B5EF4-FFF2-40B4-BE49-F238E27FC236}">
                    <a16:creationId xmlns:a16="http://schemas.microsoft.com/office/drawing/2014/main" id="{F314065A-BAF1-B40B-386A-8D18589198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18709" y="2142488"/>
                <a:ext cx="2639857" cy="2875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" name="3D 모델 12">
                <a:extLst>
                  <a:ext uri="{FF2B5EF4-FFF2-40B4-BE49-F238E27FC236}">
                    <a16:creationId xmlns:a16="http://schemas.microsoft.com/office/drawing/2014/main" id="{E9AD5F8B-E47F-7FE0-716D-CCDB370602A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08171757"/>
                  </p:ext>
                </p:extLst>
              </p:nvPr>
            </p:nvGraphicFramePr>
            <p:xfrm>
              <a:off x="5994757" y="3675077"/>
              <a:ext cx="2693827" cy="3039068"/>
            </p:xfrm>
            <a:graphic>
              <a:graphicData uri="http://schemas.microsoft.com/office/drawing/2017/model3d">
                <am3d:model3d r:embed="rId22">
                  <am3d:spPr>
                    <a:xfrm>
                      <a:off x="0" y="0"/>
                      <a:ext cx="2693827" cy="3039068"/>
                    </a:xfrm>
                    <a:prstGeom prst="rect">
                      <a:avLst/>
                    </a:prstGeom>
                  </am3d:spPr>
                  <am3d:camera>
                    <am3d:pos x="0" y="0" z="675143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8380" d="1000000"/>
                    <am3d:preTrans dx="94403" dy="-17976184" dz="-208109"/>
                    <am3d:scale>
                      <am3d:sx n="1000000" d="1000000"/>
                      <am3d:sy n="1000000" d="1000000"/>
                      <am3d:sz n="1000000" d="1000000"/>
                    </am3d:scale>
                    <am3d:rot ax="1772077" ay="1120892" az="617147"/>
                    <am3d:postTrans dx="0" dy="0" dz="0"/>
                  </am3d:trans>
                  <am3d:raster rName="Office3DRenderer" rVer="16.0.8326">
                    <am3d:blip r:embed="rId23"/>
                  </am3d:raster>
                  <am3d:objViewport viewportSz="368957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3D 모델 12">
                <a:extLst>
                  <a:ext uri="{FF2B5EF4-FFF2-40B4-BE49-F238E27FC236}">
                    <a16:creationId xmlns:a16="http://schemas.microsoft.com/office/drawing/2014/main" id="{E9AD5F8B-E47F-7FE0-716D-CCDB370602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94757" y="3675077"/>
                <a:ext cx="2693827" cy="30390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4" name="3D 모델 13">
                <a:extLst>
                  <a:ext uri="{FF2B5EF4-FFF2-40B4-BE49-F238E27FC236}">
                    <a16:creationId xmlns:a16="http://schemas.microsoft.com/office/drawing/2014/main" id="{AAA2FEE5-10C1-C92A-5CA1-DA5B0AB2C6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37991052"/>
                  </p:ext>
                </p:extLst>
              </p:nvPr>
            </p:nvGraphicFramePr>
            <p:xfrm>
              <a:off x="9543378" y="381423"/>
              <a:ext cx="2512631" cy="2951648"/>
            </p:xfrm>
            <a:graphic>
              <a:graphicData uri="http://schemas.microsoft.com/office/drawing/2017/model3d">
                <am3d:model3d r:embed="rId24">
                  <am3d:spPr>
                    <a:xfrm>
                      <a:off x="0" y="0"/>
                      <a:ext cx="2512631" cy="2951648"/>
                    </a:xfrm>
                    <a:prstGeom prst="rect">
                      <a:avLst/>
                    </a:prstGeom>
                  </am3d:spPr>
                  <am3d:camera>
                    <am3d:pos x="0" y="0" z="669267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04" d="1000000"/>
                    <am3d:preTrans dx="1059052" dy="-17923744" dz="-449856"/>
                    <am3d:scale>
                      <am3d:sx n="1000000" d="1000000"/>
                      <am3d:sy n="1000000" d="1000000"/>
                      <am3d:sz n="1000000" d="1000000"/>
                    </am3d:scale>
                    <am3d:rot ax="1757435" ay="1736280" az="911140"/>
                    <am3d:postTrans dx="0" dy="0" dz="0"/>
                  </am3d:trans>
                  <am3d:raster rName="Office3DRenderer" rVer="16.0.8326">
                    <am3d:blip r:embed="rId25"/>
                  </am3d:raster>
                  <am3d:objViewport viewportSz="325633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4" name="3D 모델 13">
                <a:extLst>
                  <a:ext uri="{FF2B5EF4-FFF2-40B4-BE49-F238E27FC236}">
                    <a16:creationId xmlns:a16="http://schemas.microsoft.com/office/drawing/2014/main" id="{AAA2FEE5-10C1-C92A-5CA1-DA5B0AB2C6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543378" y="381423"/>
                <a:ext cx="2512631" cy="2951648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5DFFF0A-9729-F896-B9C2-B9984FA29E91}"/>
              </a:ext>
            </a:extLst>
          </p:cNvPr>
          <p:cNvSpPr txBox="1"/>
          <p:nvPr/>
        </p:nvSpPr>
        <p:spPr>
          <a:xfrm>
            <a:off x="4654286" y="1079320"/>
            <a:ext cx="121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K_00W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82B1A0-0F45-F9E0-D37B-D2D97EB03BFE}"/>
              </a:ext>
            </a:extLst>
          </p:cNvPr>
          <p:cNvSpPr txBox="1"/>
          <p:nvPr/>
        </p:nvSpPr>
        <p:spPr>
          <a:xfrm>
            <a:off x="2277684" y="2600968"/>
            <a:ext cx="121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K_02W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1100E1-8698-9A33-48E3-E99BD66F9528}"/>
              </a:ext>
            </a:extLst>
          </p:cNvPr>
          <p:cNvSpPr txBox="1"/>
          <p:nvPr/>
        </p:nvSpPr>
        <p:spPr>
          <a:xfrm>
            <a:off x="680105" y="4069103"/>
            <a:ext cx="121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K_03W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29D8CF-AC39-CCD6-03B9-B2A6BA8BE084}"/>
              </a:ext>
            </a:extLst>
          </p:cNvPr>
          <p:cNvSpPr txBox="1"/>
          <p:nvPr/>
        </p:nvSpPr>
        <p:spPr>
          <a:xfrm>
            <a:off x="508657" y="1592758"/>
            <a:ext cx="121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K_01W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C6926B-5A99-4091-E27D-3FEE934F461C}"/>
              </a:ext>
            </a:extLst>
          </p:cNvPr>
          <p:cNvSpPr txBox="1"/>
          <p:nvPr/>
        </p:nvSpPr>
        <p:spPr>
          <a:xfrm>
            <a:off x="2356610" y="5495742"/>
            <a:ext cx="121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K_03WB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CE733B-0FD6-605D-8CE7-A8602139F4BF}"/>
              </a:ext>
            </a:extLst>
          </p:cNvPr>
          <p:cNvSpPr txBox="1"/>
          <p:nvPr/>
        </p:nvSpPr>
        <p:spPr>
          <a:xfrm>
            <a:off x="5268558" y="2299456"/>
            <a:ext cx="121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K_01WB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A932B1-BB91-4223-7AC3-8DA50444F35C}"/>
              </a:ext>
            </a:extLst>
          </p:cNvPr>
          <p:cNvSpPr txBox="1"/>
          <p:nvPr/>
        </p:nvSpPr>
        <p:spPr>
          <a:xfrm>
            <a:off x="8083347" y="1313030"/>
            <a:ext cx="121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K_00WB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B8C88B-8F1C-3155-362D-0B1565D3E544}"/>
              </a:ext>
            </a:extLst>
          </p:cNvPr>
          <p:cNvSpPr txBox="1"/>
          <p:nvPr/>
        </p:nvSpPr>
        <p:spPr>
          <a:xfrm>
            <a:off x="8620186" y="3775664"/>
            <a:ext cx="121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K_01K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EB9A8A-F9BE-A0F0-7B7B-1244AB852CDA}"/>
              </a:ext>
            </a:extLst>
          </p:cNvPr>
          <p:cNvSpPr txBox="1"/>
          <p:nvPr/>
        </p:nvSpPr>
        <p:spPr>
          <a:xfrm>
            <a:off x="6401871" y="5827944"/>
            <a:ext cx="121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K_02K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713F12-9129-DE67-54F5-B005C6FE67FD}"/>
              </a:ext>
            </a:extLst>
          </p:cNvPr>
          <p:cNvSpPr txBox="1"/>
          <p:nvPr/>
        </p:nvSpPr>
        <p:spPr>
          <a:xfrm>
            <a:off x="3767190" y="4622498"/>
            <a:ext cx="121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K_02WB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BCBBCF-F7D0-6E81-B46B-F89075496E78}"/>
              </a:ext>
            </a:extLst>
          </p:cNvPr>
          <p:cNvSpPr txBox="1"/>
          <p:nvPr/>
        </p:nvSpPr>
        <p:spPr>
          <a:xfrm>
            <a:off x="9996813" y="1957822"/>
            <a:ext cx="121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K_03K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ECC3F8-F3F5-1186-CD74-930C07BE1CC5}"/>
              </a:ext>
            </a:extLst>
          </p:cNvPr>
          <p:cNvSpPr txBox="1"/>
          <p:nvPr/>
        </p:nvSpPr>
        <p:spPr>
          <a:xfrm>
            <a:off x="9722093" y="5720095"/>
            <a:ext cx="121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K_00K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914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68CAF198CD9C14DA72DD4E53C3748E6" ma:contentTypeVersion="13" ma:contentTypeDescription="새 문서를 만듭니다." ma:contentTypeScope="" ma:versionID="4dc4223925c21dc3950079b03c3ccff1">
  <xsd:schema xmlns:xsd="http://www.w3.org/2001/XMLSchema" xmlns:xs="http://www.w3.org/2001/XMLSchema" xmlns:p="http://schemas.microsoft.com/office/2006/metadata/properties" xmlns:ns2="18fbc354-d82f-4cc1-a89b-9e6f850444a1" xmlns:ns3="2e8d95e4-47a5-4a0f-8535-40798da4f586" targetNamespace="http://schemas.microsoft.com/office/2006/metadata/properties" ma:root="true" ma:fieldsID="83740578a0fccaf83f067b0ce4d13182" ns2:_="" ns3:_="">
    <xsd:import namespace="18fbc354-d82f-4cc1-a89b-9e6f850444a1"/>
    <xsd:import namespace="2e8d95e4-47a5-4a0f-8535-40798da4f5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fbc354-d82f-4cc1-a89b-9e6f850444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이미지 태그" ma:readOnly="false" ma:fieldId="{5cf76f15-5ced-4ddc-b409-7134ff3c332f}" ma:taxonomyMulti="true" ma:sspId="9b05a2d1-98f5-4dd9-b6b3-57b2757c90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8d95e4-47a5-4a0f-8535-40798da4f586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803b8e32-d50e-4218-9601-4a85ce0d6647}" ma:internalName="TaxCatchAll" ma:showField="CatchAllData" ma:web="2e8d95e4-47a5-4a0f-8535-40798da4f58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e8d95e4-47a5-4a0f-8535-40798da4f586" xsi:nil="true"/>
    <lcf76f155ced4ddcb4097134ff3c332f xmlns="18fbc354-d82f-4cc1-a89b-9e6f850444a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E34F752-DC72-4919-A4F8-9F747B3250AB}"/>
</file>

<file path=customXml/itemProps2.xml><?xml version="1.0" encoding="utf-8"?>
<ds:datastoreItem xmlns:ds="http://schemas.openxmlformats.org/officeDocument/2006/customXml" ds:itemID="{AFFDA4DE-F9B5-4ACB-96E5-578DB11027E0}"/>
</file>

<file path=customXml/itemProps3.xml><?xml version="1.0" encoding="utf-8"?>
<ds:datastoreItem xmlns:ds="http://schemas.openxmlformats.org/officeDocument/2006/customXml" ds:itemID="{74C47C99-A87D-4AC2-849A-C73CD21F7BBC}"/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36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윤희진</dc:creator>
  <cp:lastModifiedBy>821053871202</cp:lastModifiedBy>
  <cp:revision>7</cp:revision>
  <dcterms:created xsi:type="dcterms:W3CDTF">2022-06-30T05:01:29Z</dcterms:created>
  <dcterms:modified xsi:type="dcterms:W3CDTF">2022-07-13T11:39:21Z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0x010100E68CAF198CD9C14DA72DD4E53C3748E6</vt:lpwstr>
  </property>
</Properties>
</file>