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97" r:id="rId3"/>
    <p:sldId id="257" r:id="rId4"/>
    <p:sldId id="259" r:id="rId5"/>
    <p:sldId id="300" r:id="rId6"/>
    <p:sldId id="301" r:id="rId7"/>
    <p:sldId id="286" r:id="rId8"/>
    <p:sldId id="294" r:id="rId9"/>
    <p:sldId id="263" r:id="rId10"/>
    <p:sldId id="298" r:id="rId11"/>
    <p:sldId id="260" r:id="rId12"/>
    <p:sldId id="299" r:id="rId13"/>
    <p:sldId id="302" r:id="rId14"/>
    <p:sldId id="303" r:id="rId15"/>
    <p:sldId id="261" r:id="rId16"/>
    <p:sldId id="265" r:id="rId17"/>
    <p:sldId id="262" r:id="rId18"/>
    <p:sldId id="293" r:id="rId19"/>
    <p:sldId id="281" r:id="rId20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  <p15:guide id="4" pos="3840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1" autoAdjust="0"/>
    <p:restoredTop sz="94660"/>
  </p:normalViewPr>
  <p:slideViewPr>
    <p:cSldViewPr>
      <p:cViewPr varScale="1">
        <p:scale>
          <a:sx n="93" d="100"/>
          <a:sy n="93" d="100"/>
        </p:scale>
        <p:origin x="72" y="322"/>
      </p:cViewPr>
      <p:guideLst>
        <p:guide orient="horz" pos="2186"/>
        <p:guide pos="2880"/>
        <p:guide pos="960"/>
        <p:guide pos="3840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2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audio" Target="file:///C:\Users\dzh\Desktop\PPT(025)12-06\&#21830;&#21153;&#19968;.mp3" TargetMode="External"/><Relationship Id="rId1" Type="http://schemas.microsoft.com/office/2007/relationships/media" Target="file:///C:\Users\dzh\Desktop\PPT(025)12-06\&#21830;&#21153;&#19968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hupu.com/" TargetMode="Externa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商务一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476656" y="-614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911685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911685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911685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911685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5C557D-F01B-49ED-BEA8-3E3E10D33B87}"/>
              </a:ext>
            </a:extLst>
          </p:cNvPr>
          <p:cNvGrpSpPr/>
          <p:nvPr/>
        </p:nvGrpSpPr>
        <p:grpSpPr>
          <a:xfrm>
            <a:off x="3531325" y="3410741"/>
            <a:ext cx="2081349" cy="339591"/>
            <a:chOff x="3618785" y="3412604"/>
            <a:chExt cx="2081349" cy="339591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418755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412604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66459" y="2723352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</a:t>
            </a:r>
          </a:p>
        </p:txBody>
      </p:sp>
      <p:sp>
        <p:nvSpPr>
          <p:cNvPr id="31" name="圆角矩形 81">
            <a:extLst>
              <a:ext uri="{FF2B5EF4-FFF2-40B4-BE49-F238E27FC236}">
                <a16:creationId xmlns:a16="http://schemas.microsoft.com/office/drawing/2014/main" id="{017E4A0D-6239-41D1-AAD4-434829590C74}"/>
              </a:ext>
            </a:extLst>
          </p:cNvPr>
          <p:cNvSpPr/>
          <p:nvPr/>
        </p:nvSpPr>
        <p:spPr bwMode="auto">
          <a:xfrm>
            <a:off x="3646227" y="3908087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30A26244-73EE-4239-8899-DC33486F608E}"/>
              </a:ext>
            </a:extLst>
          </p:cNvPr>
          <p:cNvSpPr txBox="1"/>
          <p:nvPr/>
        </p:nvSpPr>
        <p:spPr>
          <a:xfrm>
            <a:off x="3581426" y="3897874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E65B2E-E71F-4EBD-BF2F-CC715EB1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924711" cy="5141913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ED2E8FF9-6C80-4FED-B25D-D6CB4FD29045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9739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4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VPæ¶ææé å³æ¶éè®¯APP">
            <a:extLst>
              <a:ext uri="{FF2B5EF4-FFF2-40B4-BE49-F238E27FC236}">
                <a16:creationId xmlns:a16="http://schemas.microsoft.com/office/drawing/2014/main" id="{17714D2B-F195-49E3-A92D-04A061B49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E958B-3A54-42D1-824D-FE86FF7E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34" y="1095632"/>
            <a:ext cx="2819326" cy="3276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C9F868-9830-4E8C-A94E-F23579147D3B}"/>
              </a:ext>
            </a:extLst>
          </p:cNvPr>
          <p:cNvSpPr txBox="1"/>
          <p:nvPr/>
        </p:nvSpPr>
        <p:spPr>
          <a:xfrm>
            <a:off x="495407" y="1399380"/>
            <a:ext cx="2476431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网络框架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-Retrofit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注解框架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Butterknife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图片框架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-Glide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安卓数据库框架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Dbflow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数据存储平台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-OSS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2AB7B5-D812-417F-8612-DE8BD97F7500}"/>
              </a:ext>
            </a:extLst>
          </p:cNvPr>
          <p:cNvSpPr txBox="1"/>
          <p:nvPr/>
        </p:nvSpPr>
        <p:spPr>
          <a:xfrm>
            <a:off x="5966156" y="1417506"/>
            <a:ext cx="25455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Jersey-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Hibernate-Java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数据解析框架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8B155D-C959-47B4-9476-29E5A07EF04E}"/>
              </a:ext>
            </a:extLst>
          </p:cNvPr>
          <p:cNvSpPr txBox="1"/>
          <p:nvPr/>
        </p:nvSpPr>
        <p:spPr>
          <a:xfrm>
            <a:off x="3352832" y="565231"/>
            <a:ext cx="232404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有可能用到的技术</a:t>
            </a:r>
          </a:p>
        </p:txBody>
      </p:sp>
      <p:sp>
        <p:nvSpPr>
          <p:cNvPr id="9" name="文本框 8">
            <a:hlinkClick r:id="rId3" action="ppaction://hlinksldjump"/>
            <a:extLst>
              <a:ext uri="{FF2B5EF4-FFF2-40B4-BE49-F238E27FC236}">
                <a16:creationId xmlns:a16="http://schemas.microsoft.com/office/drawing/2014/main" id="{E1A34008-2ED5-4953-8EF3-6EFAA527612B}"/>
              </a:ext>
            </a:extLst>
          </p:cNvPr>
          <p:cNvSpPr txBox="1"/>
          <p:nvPr/>
        </p:nvSpPr>
        <p:spPr>
          <a:xfrm>
            <a:off x="8000910" y="45509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80358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482725"/>
            <a:ext cx="9144000" cy="2654300"/>
          </a:xfrm>
          <a:prstGeom prst="rect">
            <a:avLst/>
          </a:prstGeom>
          <a:blipFill dpi="0" rotWithShape="1">
            <a:blip r:embed="rId3"/>
            <a:srcRect/>
            <a:stretch>
              <a:fillRect b="-6848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1485900"/>
            <a:ext cx="9144000" cy="2646363"/>
          </a:xfrm>
          <a:prstGeom prst="rect">
            <a:avLst/>
          </a:prstGeom>
          <a:solidFill>
            <a:schemeClr val="bg1">
              <a:lumMod val="85000"/>
              <a:alpha val="8980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>
            <a:hlinkClick r:id="rId4" action="ppaction://hlinksldjump"/>
            <a:extLst>
              <a:ext uri="{FF2B5EF4-FFF2-40B4-BE49-F238E27FC236}">
                <a16:creationId xmlns:a16="http://schemas.microsoft.com/office/drawing/2014/main" id="{1B9373E2-F276-4D89-8F09-1F27E87FBA82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51E1E-D111-4D38-91EB-2148897D925E}"/>
              </a:ext>
            </a:extLst>
          </p:cNvPr>
          <p:cNvSpPr txBox="1"/>
          <p:nvPr/>
        </p:nvSpPr>
        <p:spPr>
          <a:xfrm>
            <a:off x="887949" y="2951946"/>
            <a:ext cx="373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软件工程导论（第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1E4F8-C68B-42D1-9E02-781F3539B71E}"/>
              </a:ext>
            </a:extLst>
          </p:cNvPr>
          <p:cNvSpPr txBox="1"/>
          <p:nvPr/>
        </p:nvSpPr>
        <p:spPr>
          <a:xfrm>
            <a:off x="838298" y="1956295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www.hupu.com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（篮球网站）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FD1B-7D70-425D-A2EC-8F7598EE4BA1}"/>
              </a:ext>
            </a:extLst>
          </p:cNvPr>
          <p:cNvSpPr txBox="1"/>
          <p:nvPr/>
        </p:nvSpPr>
        <p:spPr>
          <a:xfrm>
            <a:off x="3437219" y="-22771"/>
            <a:ext cx="2666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5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21410" y="1511729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宣讲以及结构功能筹备、资料查找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0873" y="1142396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组长：李骏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0373" y="2654564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PPT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制作及资料查找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90873" y="2294524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0373" y="3984060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结构图制作以及资料查找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536" y="3590668"/>
            <a:ext cx="20208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组员：周南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453745" y="192933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小组人员分工及评价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65926" y="721850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37885" y="784640"/>
            <a:ext cx="363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3" action="ppaction://hlinksldjump"/>
              </a:rPr>
              <a:t>需求分析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75028" y="1406640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46796" y="1469430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结构图解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77961" y="2117910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5346796" y="219033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功能介绍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64" y="2848448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46796" y="3631433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6" action="ppaction://hlinksldjump"/>
              </a:rPr>
              <a:t>参考资料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568881" y="3559718"/>
            <a:ext cx="470000" cy="464134"/>
            <a:chOff x="4965079" y="546100"/>
            <a:chExt cx="588369" cy="581025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5346796" y="2908725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可行性分析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A7F3B93-009E-4D07-A409-16FA2039B246}"/>
              </a:ext>
            </a:extLst>
          </p:cNvPr>
          <p:cNvGrpSpPr/>
          <p:nvPr/>
        </p:nvGrpSpPr>
        <p:grpSpPr>
          <a:xfrm>
            <a:off x="4568881" y="4335012"/>
            <a:ext cx="476147" cy="464134"/>
            <a:chOff x="4953712" y="546100"/>
            <a:chExt cx="596064" cy="581025"/>
          </a:xfrm>
        </p:grpSpPr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0343E823-F0B5-4EE7-A6AE-1DCBA5A5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862A7B34-4710-450A-8D73-EC87507F9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712" y="608326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06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6451BC-9105-4E45-8DAB-CDC28B493D9D}"/>
              </a:ext>
            </a:extLst>
          </p:cNvPr>
          <p:cNvSpPr txBox="1"/>
          <p:nvPr/>
        </p:nvSpPr>
        <p:spPr>
          <a:xfrm>
            <a:off x="5322749" y="4460592"/>
            <a:ext cx="160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小组人员分工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00819D-32A5-487E-965D-DF4F052B8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173"/>
            <a:ext cx="9144000" cy="53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1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3C5174-C8B9-4110-BACF-80DE98991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7"/>
            <a:ext cx="9296276" cy="19613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0628D0-C64C-4F25-9E82-B0E60630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168"/>
            <a:ext cx="9296276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30B12E-BD08-4E00-8AE6-A7E1877C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" y="3332936"/>
            <a:ext cx="9143760" cy="21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30" y="179023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1582402C-A4DF-4CA0-A84D-7FCD79514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2186952F-E761-4E2D-B818-02C94BEE2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97F7C80-9C7F-42C7-B2CF-87B926C1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>
            <a:extLst>
              <a:ext uri="{FF2B5EF4-FFF2-40B4-BE49-F238E27FC236}">
                <a16:creationId xmlns:a16="http://schemas.microsoft.com/office/drawing/2014/main" id="{4FCA0F33-4F6C-47C5-80B3-230F3695F2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</p:pic>
      <p:sp>
        <p:nvSpPr>
          <p:cNvPr id="57" name="Freeform 29">
            <a:extLst>
              <a:ext uri="{FF2B5EF4-FFF2-40B4-BE49-F238E27FC236}">
                <a16:creationId xmlns:a16="http://schemas.microsoft.com/office/drawing/2014/main" id="{1975932D-F48D-4547-8E11-FE1DE748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  <a:extLst>
              <a:ext uri="{FF2B5EF4-FFF2-40B4-BE49-F238E27FC236}">
                <a16:creationId xmlns:a16="http://schemas.microsoft.com/office/drawing/2014/main" id="{7D3BD874-42E3-478C-A020-49F3D52F9D37}"/>
              </a:ext>
            </a:extLst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结构图解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90FD62-CCFC-4C9F-9D7D-16B7029F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924712" cy="5141913"/>
          </a:xfrm>
          <a:prstGeom prst="rect">
            <a:avLst/>
          </a:prstGeom>
        </p:spPr>
      </p:pic>
      <p:sp>
        <p:nvSpPr>
          <p:cNvPr id="8" name="文本框 7">
            <a:hlinkClick r:id="rId3" action="ppaction://hlinksldjump"/>
            <a:extLst>
              <a:ext uri="{FF2B5EF4-FFF2-40B4-BE49-F238E27FC236}">
                <a16:creationId xmlns:a16="http://schemas.microsoft.com/office/drawing/2014/main" id="{1FB2DA5E-FA02-45DB-BF91-087268FC7AFF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999501588"/>
      </p:ext>
    </p:extLst>
  </p:cSld>
  <p:clrMapOvr>
    <a:masterClrMapping/>
  </p:clrMapOvr>
</p:sld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340</Words>
  <Application>Microsoft Office PowerPoint</Application>
  <PresentationFormat>自定义</PresentationFormat>
  <Paragraphs>99</Paragraphs>
  <Slides>18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华文楷体</vt:lpstr>
      <vt:lpstr>微软雅黑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83</cp:revision>
  <dcterms:created xsi:type="dcterms:W3CDTF">2015-06-22T07:54:00Z</dcterms:created>
  <dcterms:modified xsi:type="dcterms:W3CDTF">2019-03-14T13:28:20Z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2052-10.1.0.6490</vt:lpwstr>
  </property>
</Properties>
</file>