
<file path=[Content_Types].xml><?xml version="1.0" encoding="utf-8"?>
<Types xmlns="http://schemas.openxmlformats.org/package/2006/content-types">
  <Default Extension="png" ContentType="image/png"/>
  <Default Extension="bmp" ContentType="image/bmp"/>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8"/>
  </p:notesMasterIdLst>
  <p:handoutMasterIdLst>
    <p:handoutMasterId r:id="rId59"/>
  </p:handoutMasterIdLst>
  <p:sldIdLst>
    <p:sldId id="256" r:id="rId2"/>
    <p:sldId id="602" r:id="rId3"/>
    <p:sldId id="601" r:id="rId4"/>
    <p:sldId id="536" r:id="rId5"/>
    <p:sldId id="537" r:id="rId6"/>
    <p:sldId id="538" r:id="rId7"/>
    <p:sldId id="539" r:id="rId8"/>
    <p:sldId id="540" r:id="rId9"/>
    <p:sldId id="542" r:id="rId10"/>
    <p:sldId id="543" r:id="rId11"/>
    <p:sldId id="544" r:id="rId12"/>
    <p:sldId id="545" r:id="rId13"/>
    <p:sldId id="546" r:id="rId14"/>
    <p:sldId id="547" r:id="rId15"/>
    <p:sldId id="548" r:id="rId16"/>
    <p:sldId id="549" r:id="rId17"/>
    <p:sldId id="550" r:id="rId18"/>
    <p:sldId id="551" r:id="rId19"/>
    <p:sldId id="552" r:id="rId20"/>
    <p:sldId id="553" r:id="rId21"/>
    <p:sldId id="554" r:id="rId22"/>
    <p:sldId id="589" r:id="rId23"/>
    <p:sldId id="556" r:id="rId24"/>
    <p:sldId id="557" r:id="rId25"/>
    <p:sldId id="558" r:id="rId26"/>
    <p:sldId id="590" r:id="rId27"/>
    <p:sldId id="560" r:id="rId28"/>
    <p:sldId id="561" r:id="rId29"/>
    <p:sldId id="562" r:id="rId30"/>
    <p:sldId id="591" r:id="rId31"/>
    <p:sldId id="564" r:id="rId32"/>
    <p:sldId id="565" r:id="rId33"/>
    <p:sldId id="566" r:id="rId34"/>
    <p:sldId id="592" r:id="rId35"/>
    <p:sldId id="568" r:id="rId36"/>
    <p:sldId id="569" r:id="rId37"/>
    <p:sldId id="570" r:id="rId38"/>
    <p:sldId id="593" r:id="rId39"/>
    <p:sldId id="600" r:id="rId40"/>
    <p:sldId id="573" r:id="rId41"/>
    <p:sldId id="574" r:id="rId42"/>
    <p:sldId id="594" r:id="rId43"/>
    <p:sldId id="576" r:id="rId44"/>
    <p:sldId id="577" r:id="rId45"/>
    <p:sldId id="578" r:id="rId46"/>
    <p:sldId id="595" r:id="rId47"/>
    <p:sldId id="580" r:id="rId48"/>
    <p:sldId id="581" r:id="rId49"/>
    <p:sldId id="582" r:id="rId50"/>
    <p:sldId id="596" r:id="rId51"/>
    <p:sldId id="584" r:id="rId52"/>
    <p:sldId id="585" r:id="rId53"/>
    <p:sldId id="587" r:id="rId54"/>
    <p:sldId id="586" r:id="rId55"/>
    <p:sldId id="588" r:id="rId56"/>
    <p:sldId id="532" r:id="rId5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9CDE"/>
    <a:srgbClr val="0C83B8"/>
    <a:srgbClr val="FFFFFF"/>
    <a:srgbClr val="0B7BAD"/>
    <a:srgbClr val="EDF5FD"/>
    <a:srgbClr val="E2F5FE"/>
    <a:srgbClr val="EBF9EC"/>
    <a:srgbClr val="FBFF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9" autoAdjust="0"/>
    <p:restoredTop sz="77333" autoAdjust="0"/>
  </p:normalViewPr>
  <p:slideViewPr>
    <p:cSldViewPr>
      <p:cViewPr varScale="1">
        <p:scale>
          <a:sx n="54" d="100"/>
          <a:sy n="54" d="100"/>
        </p:scale>
        <p:origin x="-1794" y="-84"/>
      </p:cViewPr>
      <p:guideLst>
        <p:guide orient="horz" pos="2160"/>
        <p:guide orient="horz" pos="3074"/>
        <p:guide pos="2902"/>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78" y="-78"/>
      </p:cViewPr>
      <p:guideLst>
        <p:guide orient="horz" pos="2880"/>
        <p:guide pos="217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791D79E-588E-4236-B148-53D5A994BCAC}" type="doc">
      <dgm:prSet loTypeId="urn:microsoft.com/office/officeart/2005/8/layout/vList2#1" loCatId="list" qsTypeId="urn:microsoft.com/office/officeart/2005/8/quickstyle/simple1#1" qsCatId="simple" csTypeId="urn:microsoft.com/office/officeart/2005/8/colors/accent1_2#1" csCatId="accent1" phldr="1"/>
      <dgm:spPr/>
    </dgm:pt>
    <dgm:pt modelId="{DF8B10B6-D1AE-4C71-BBFA-AAF11CEEEBB0}">
      <dgm:prSet phldrT="[文本]" custT="1"/>
      <dgm:spPr>
        <a:solidFill>
          <a:schemeClr val="accent5">
            <a:lumMod val="50000"/>
          </a:schemeClr>
        </a:solidFill>
        <a:ln>
          <a:noFill/>
        </a:ln>
        <a:effectLst>
          <a:outerShdw blurRad="44450" dist="27940" dir="5400000" algn="ctr">
            <a:srgbClr val="000000">
              <a:alpha val="32000"/>
            </a:srgbClr>
          </a:outerShdw>
        </a:effectLst>
      </dgm:spPr>
      <dgm:t>
        <a:bodyPr/>
        <a:lstStyle/>
        <a:p>
          <a:r>
            <a:rPr lang="zh-CN" altLang="en-US" sz="2800" b="1" dirty="0" smtClean="0"/>
            <a:t>牢记步骤口诀</a:t>
          </a:r>
          <a:endParaRPr lang="zh-CN" altLang="en-US" sz="2800" b="1" dirty="0"/>
        </a:p>
      </dgm:t>
    </dgm:pt>
    <dgm:pt modelId="{DD70AE9B-9E76-4AEE-942B-D81227D352F7}" type="parTrans" cxnId="{577CD979-4D0C-4C11-8077-6CDEE33C5E53}">
      <dgm:prSet/>
      <dgm:spPr/>
      <dgm:t>
        <a:bodyPr/>
        <a:lstStyle/>
        <a:p>
          <a:endParaRPr lang="zh-CN" altLang="en-US"/>
        </a:p>
      </dgm:t>
    </dgm:pt>
    <dgm:pt modelId="{694D4F3B-EBD1-41F2-8C52-35B8C6E3504E}" type="sibTrans" cxnId="{577CD979-4D0C-4C11-8077-6CDEE33C5E53}">
      <dgm:prSet/>
      <dgm:spPr/>
      <dgm:t>
        <a:bodyPr/>
        <a:lstStyle/>
        <a:p>
          <a:endParaRPr lang="zh-CN" altLang="en-US"/>
        </a:p>
      </dgm:t>
    </dgm:pt>
    <dgm:pt modelId="{3433F018-68A1-4851-9B21-F7AE54DBDF64}">
      <dgm:prSet phldrT="[文本]" custT="1"/>
      <dgm:spPr>
        <a:solidFill>
          <a:schemeClr val="accent5">
            <a:lumMod val="50000"/>
          </a:schemeClr>
        </a:solidFill>
        <a:ln>
          <a:noFill/>
        </a:ln>
        <a:effectLst>
          <a:outerShdw blurRad="44450" dist="27940" dir="5400000" algn="ctr">
            <a:srgbClr val="000000">
              <a:alpha val="32000"/>
            </a:srgbClr>
          </a:outerShdw>
        </a:effectLst>
      </dgm:spPr>
      <dgm:t>
        <a:bodyPr/>
        <a:lstStyle/>
        <a:p>
          <a:r>
            <a:rPr lang="zh-CN" altLang="en-US" sz="2800" b="1" dirty="0" smtClean="0"/>
            <a:t>熟能生巧</a:t>
          </a:r>
          <a:endParaRPr lang="zh-CN" altLang="en-US" sz="2800" b="1" dirty="0"/>
        </a:p>
      </dgm:t>
    </dgm:pt>
    <dgm:pt modelId="{4C8B4047-4DAF-49BB-8DBC-54AA1E97C4F3}" type="parTrans" cxnId="{CADE93EA-0A1C-4E1F-B078-383D6A81A80B}">
      <dgm:prSet/>
      <dgm:spPr/>
      <dgm:t>
        <a:bodyPr/>
        <a:lstStyle/>
        <a:p>
          <a:endParaRPr lang="zh-CN" altLang="en-US"/>
        </a:p>
      </dgm:t>
    </dgm:pt>
    <dgm:pt modelId="{B2CA8601-0C89-4F28-A56D-6D0605C13E10}" type="sibTrans" cxnId="{CADE93EA-0A1C-4E1F-B078-383D6A81A80B}">
      <dgm:prSet/>
      <dgm:spPr/>
      <dgm:t>
        <a:bodyPr/>
        <a:lstStyle/>
        <a:p>
          <a:endParaRPr lang="zh-CN" altLang="en-US"/>
        </a:p>
      </dgm:t>
    </dgm:pt>
    <dgm:pt modelId="{9295DE5E-7363-4619-B93D-1A4645B6B7C1}">
      <dgm:prSet phldrT="[文本]" custT="1"/>
      <dgm:spPr>
        <a:solidFill>
          <a:schemeClr val="accent5">
            <a:lumMod val="50000"/>
          </a:schemeClr>
        </a:solidFill>
        <a:ln>
          <a:noFill/>
        </a:ln>
        <a:effectLst>
          <a:outerShdw blurRad="44450" dist="27940" dir="5400000" algn="ctr">
            <a:srgbClr val="000000">
              <a:alpha val="32000"/>
            </a:srgbClr>
          </a:outerShdw>
        </a:effectLst>
      </dgm:spPr>
      <dgm:t>
        <a:bodyPr/>
        <a:lstStyle/>
        <a:p>
          <a:r>
            <a:rPr lang="zh-CN" altLang="en-US" sz="2800" b="1" dirty="0" smtClean="0"/>
            <a:t>善于总结并分享常见错误</a:t>
          </a:r>
          <a:endParaRPr lang="zh-CN" altLang="en-US" sz="2800" b="1" dirty="0"/>
        </a:p>
      </dgm:t>
    </dgm:pt>
    <dgm:pt modelId="{EAC622F0-60CE-47C7-AD52-113B1AEE96F3}" type="parTrans" cxnId="{DD4812A7-9F77-48BF-B36F-B834DD074DDB}">
      <dgm:prSet/>
      <dgm:spPr/>
      <dgm:t>
        <a:bodyPr/>
        <a:lstStyle/>
        <a:p>
          <a:endParaRPr lang="zh-CN" altLang="en-US"/>
        </a:p>
      </dgm:t>
    </dgm:pt>
    <dgm:pt modelId="{5E7F64D3-FDBA-4B54-B1DA-8861CAAC5772}" type="sibTrans" cxnId="{DD4812A7-9F77-48BF-B36F-B834DD074DDB}">
      <dgm:prSet/>
      <dgm:spPr/>
      <dgm:t>
        <a:bodyPr/>
        <a:lstStyle/>
        <a:p>
          <a:endParaRPr lang="zh-CN" altLang="en-US"/>
        </a:p>
      </dgm:t>
    </dgm:pt>
    <dgm:pt modelId="{63BED8D3-11B6-403D-A4B0-02C352854E45}">
      <dgm:prSet phldrT="[文本]" custT="1"/>
      <dgm:spPr/>
      <dgm:t>
        <a:bodyPr/>
        <a:lstStyle/>
        <a:p>
          <a:endParaRPr lang="zh-CN" altLang="en-US" sz="2400" dirty="0"/>
        </a:p>
      </dgm:t>
    </dgm:pt>
    <dgm:pt modelId="{8FDDF3AB-C82C-46DF-B773-F45992F52F49}" type="parTrans" cxnId="{BC15CEFB-2BDA-4F27-98B7-B238C8FE006A}">
      <dgm:prSet/>
      <dgm:spPr/>
      <dgm:t>
        <a:bodyPr/>
        <a:lstStyle/>
        <a:p>
          <a:endParaRPr lang="zh-CN" altLang="en-US"/>
        </a:p>
      </dgm:t>
    </dgm:pt>
    <dgm:pt modelId="{81D90129-A8A4-466F-BF37-BA24D505D2D3}" type="sibTrans" cxnId="{BC15CEFB-2BDA-4F27-98B7-B238C8FE006A}">
      <dgm:prSet/>
      <dgm:spPr/>
      <dgm:t>
        <a:bodyPr/>
        <a:lstStyle/>
        <a:p>
          <a:endParaRPr lang="zh-CN" altLang="en-US"/>
        </a:p>
      </dgm:t>
    </dgm:pt>
    <dgm:pt modelId="{B8BF2DB0-3581-4C2D-8FED-3AB7953CDBC7}">
      <dgm:prSet custT="1"/>
      <dgm:spPr/>
      <dgm:t>
        <a:bodyPr/>
        <a:lstStyle/>
        <a:p>
          <a:endParaRPr lang="zh-CN" altLang="en-US" sz="2400" dirty="0"/>
        </a:p>
      </dgm:t>
    </dgm:pt>
    <dgm:pt modelId="{98481ED9-BF50-4DD2-A640-C113CB037764}" type="sibTrans" cxnId="{C539CFB6-84D6-497C-92F6-EAF47207C2F8}">
      <dgm:prSet/>
      <dgm:spPr/>
      <dgm:t>
        <a:bodyPr/>
        <a:lstStyle/>
        <a:p>
          <a:endParaRPr lang="zh-CN" altLang="en-US"/>
        </a:p>
      </dgm:t>
    </dgm:pt>
    <dgm:pt modelId="{FDA72C6C-6B23-4C32-96BD-8CF8253A5C87}" type="parTrans" cxnId="{C539CFB6-84D6-497C-92F6-EAF47207C2F8}">
      <dgm:prSet/>
      <dgm:spPr/>
      <dgm:t>
        <a:bodyPr/>
        <a:lstStyle/>
        <a:p>
          <a:endParaRPr lang="zh-CN" altLang="en-US"/>
        </a:p>
      </dgm:t>
    </dgm:pt>
    <dgm:pt modelId="{55EEFA62-108B-408C-8CC9-2AEBCAE3E63F}" type="pres">
      <dgm:prSet presAssocID="{4791D79E-588E-4236-B148-53D5A994BCAC}" presName="linear" presStyleCnt="0">
        <dgm:presLayoutVars>
          <dgm:animLvl val="lvl"/>
          <dgm:resizeHandles val="exact"/>
        </dgm:presLayoutVars>
      </dgm:prSet>
      <dgm:spPr/>
    </dgm:pt>
    <dgm:pt modelId="{C20AC2CC-029F-4EBC-8C80-078DEA589961}" type="pres">
      <dgm:prSet presAssocID="{DF8B10B6-D1AE-4C71-BBFA-AAF11CEEEBB0}" presName="parentText" presStyleLbl="node1" presStyleIdx="0" presStyleCnt="3">
        <dgm:presLayoutVars>
          <dgm:chMax val="0"/>
          <dgm:bulletEnabled val="1"/>
        </dgm:presLayoutVars>
      </dgm:prSet>
      <dgm:spPr/>
      <dgm:t>
        <a:bodyPr/>
        <a:lstStyle/>
        <a:p>
          <a:endParaRPr lang="zh-CN" altLang="en-US"/>
        </a:p>
      </dgm:t>
    </dgm:pt>
    <dgm:pt modelId="{13B7F433-663E-4DA4-98B4-B16C12361498}" type="pres">
      <dgm:prSet presAssocID="{DF8B10B6-D1AE-4C71-BBFA-AAF11CEEEBB0}" presName="childText" presStyleLbl="revTx" presStyleIdx="0" presStyleCnt="2">
        <dgm:presLayoutVars>
          <dgm:bulletEnabled val="1"/>
        </dgm:presLayoutVars>
      </dgm:prSet>
      <dgm:spPr/>
      <dgm:t>
        <a:bodyPr/>
        <a:lstStyle/>
        <a:p>
          <a:endParaRPr lang="zh-CN" altLang="en-US"/>
        </a:p>
      </dgm:t>
    </dgm:pt>
    <dgm:pt modelId="{5F6BE51A-947A-4867-87BA-5F622E027938}" type="pres">
      <dgm:prSet presAssocID="{3433F018-68A1-4851-9B21-F7AE54DBDF64}" presName="parentText" presStyleLbl="node1" presStyleIdx="1" presStyleCnt="3">
        <dgm:presLayoutVars>
          <dgm:chMax val="0"/>
          <dgm:bulletEnabled val="1"/>
        </dgm:presLayoutVars>
      </dgm:prSet>
      <dgm:spPr/>
      <dgm:t>
        <a:bodyPr/>
        <a:lstStyle/>
        <a:p>
          <a:endParaRPr lang="zh-CN" altLang="en-US"/>
        </a:p>
      </dgm:t>
    </dgm:pt>
    <dgm:pt modelId="{BE145603-9EB0-487B-9377-7CB582E17B91}" type="pres">
      <dgm:prSet presAssocID="{B2CA8601-0C89-4F28-A56D-6D0605C13E10}" presName="spacer" presStyleCnt="0"/>
      <dgm:spPr/>
    </dgm:pt>
    <dgm:pt modelId="{260876D8-105B-41AB-80A7-2E22D7FA61C8}" type="pres">
      <dgm:prSet presAssocID="{9295DE5E-7363-4619-B93D-1A4645B6B7C1}" presName="parentText" presStyleLbl="node1" presStyleIdx="2" presStyleCnt="3">
        <dgm:presLayoutVars>
          <dgm:chMax val="0"/>
          <dgm:bulletEnabled val="1"/>
        </dgm:presLayoutVars>
      </dgm:prSet>
      <dgm:spPr/>
      <dgm:t>
        <a:bodyPr/>
        <a:lstStyle/>
        <a:p>
          <a:endParaRPr lang="zh-CN" altLang="en-US"/>
        </a:p>
      </dgm:t>
    </dgm:pt>
    <dgm:pt modelId="{2DC76CC9-CD3E-4AA2-A64A-B69904917052}" type="pres">
      <dgm:prSet presAssocID="{9295DE5E-7363-4619-B93D-1A4645B6B7C1}" presName="childText" presStyleLbl="revTx" presStyleIdx="1" presStyleCnt="2">
        <dgm:presLayoutVars>
          <dgm:bulletEnabled val="1"/>
        </dgm:presLayoutVars>
      </dgm:prSet>
      <dgm:spPr/>
      <dgm:t>
        <a:bodyPr/>
        <a:lstStyle/>
        <a:p>
          <a:endParaRPr lang="zh-CN" altLang="en-US"/>
        </a:p>
      </dgm:t>
    </dgm:pt>
  </dgm:ptLst>
  <dgm:cxnLst>
    <dgm:cxn modelId="{4241F6AB-EE00-4A4A-B17B-88A9DA5D88AE}" type="presOf" srcId="{9295DE5E-7363-4619-B93D-1A4645B6B7C1}" destId="{260876D8-105B-41AB-80A7-2E22D7FA61C8}" srcOrd="0" destOrd="0" presId="urn:microsoft.com/office/officeart/2005/8/layout/vList2#1"/>
    <dgm:cxn modelId="{18F9E3E8-88A1-45C4-A2D7-620FA9FCF355}" type="presOf" srcId="{3433F018-68A1-4851-9B21-F7AE54DBDF64}" destId="{5F6BE51A-947A-4867-87BA-5F622E027938}" srcOrd="0" destOrd="0" presId="urn:microsoft.com/office/officeart/2005/8/layout/vList2#1"/>
    <dgm:cxn modelId="{DD4812A7-9F77-48BF-B36F-B834DD074DDB}" srcId="{4791D79E-588E-4236-B148-53D5A994BCAC}" destId="{9295DE5E-7363-4619-B93D-1A4645B6B7C1}" srcOrd="2" destOrd="0" parTransId="{EAC622F0-60CE-47C7-AD52-113B1AEE96F3}" sibTransId="{5E7F64D3-FDBA-4B54-B1DA-8861CAAC5772}"/>
    <dgm:cxn modelId="{7414FFCD-1999-4FAF-B3AC-765503079979}" type="presOf" srcId="{DF8B10B6-D1AE-4C71-BBFA-AAF11CEEEBB0}" destId="{C20AC2CC-029F-4EBC-8C80-078DEA589961}" srcOrd="0" destOrd="0" presId="urn:microsoft.com/office/officeart/2005/8/layout/vList2#1"/>
    <dgm:cxn modelId="{B60E00E2-94F8-4E3D-8BB8-3013770AAA61}" type="presOf" srcId="{B8BF2DB0-3581-4C2D-8FED-3AB7953CDBC7}" destId="{2DC76CC9-CD3E-4AA2-A64A-B69904917052}" srcOrd="0" destOrd="0" presId="urn:microsoft.com/office/officeart/2005/8/layout/vList2#1"/>
    <dgm:cxn modelId="{CADE93EA-0A1C-4E1F-B078-383D6A81A80B}" srcId="{4791D79E-588E-4236-B148-53D5A994BCAC}" destId="{3433F018-68A1-4851-9B21-F7AE54DBDF64}" srcOrd="1" destOrd="0" parTransId="{4C8B4047-4DAF-49BB-8DBC-54AA1E97C4F3}" sibTransId="{B2CA8601-0C89-4F28-A56D-6D0605C13E10}"/>
    <dgm:cxn modelId="{C539CFB6-84D6-497C-92F6-EAF47207C2F8}" srcId="{9295DE5E-7363-4619-B93D-1A4645B6B7C1}" destId="{B8BF2DB0-3581-4C2D-8FED-3AB7953CDBC7}" srcOrd="0" destOrd="0" parTransId="{FDA72C6C-6B23-4C32-96BD-8CF8253A5C87}" sibTransId="{98481ED9-BF50-4DD2-A640-C113CB037764}"/>
    <dgm:cxn modelId="{DD1ABE84-0E19-494C-AB00-6F599E4D4755}" type="presOf" srcId="{4791D79E-588E-4236-B148-53D5A994BCAC}" destId="{55EEFA62-108B-408C-8CC9-2AEBCAE3E63F}" srcOrd="0" destOrd="0" presId="urn:microsoft.com/office/officeart/2005/8/layout/vList2#1"/>
    <dgm:cxn modelId="{577CD979-4D0C-4C11-8077-6CDEE33C5E53}" srcId="{4791D79E-588E-4236-B148-53D5A994BCAC}" destId="{DF8B10B6-D1AE-4C71-BBFA-AAF11CEEEBB0}" srcOrd="0" destOrd="0" parTransId="{DD70AE9B-9E76-4AEE-942B-D81227D352F7}" sibTransId="{694D4F3B-EBD1-41F2-8C52-35B8C6E3504E}"/>
    <dgm:cxn modelId="{BC15CEFB-2BDA-4F27-98B7-B238C8FE006A}" srcId="{DF8B10B6-D1AE-4C71-BBFA-AAF11CEEEBB0}" destId="{63BED8D3-11B6-403D-A4B0-02C352854E45}" srcOrd="0" destOrd="0" parTransId="{8FDDF3AB-C82C-46DF-B773-F45992F52F49}" sibTransId="{81D90129-A8A4-466F-BF37-BA24D505D2D3}"/>
    <dgm:cxn modelId="{AECC8988-3BF2-4EAC-8A0A-A68B9E005DE8}" type="presOf" srcId="{63BED8D3-11B6-403D-A4B0-02C352854E45}" destId="{13B7F433-663E-4DA4-98B4-B16C12361498}" srcOrd="0" destOrd="0" presId="urn:microsoft.com/office/officeart/2005/8/layout/vList2#1"/>
    <dgm:cxn modelId="{27ED1527-67F4-4332-8366-23C3B5937FF3}" type="presParOf" srcId="{55EEFA62-108B-408C-8CC9-2AEBCAE3E63F}" destId="{C20AC2CC-029F-4EBC-8C80-078DEA589961}" srcOrd="0" destOrd="0" presId="urn:microsoft.com/office/officeart/2005/8/layout/vList2#1"/>
    <dgm:cxn modelId="{FE644101-58F0-4DF3-9033-83963D9670E5}" type="presParOf" srcId="{55EEFA62-108B-408C-8CC9-2AEBCAE3E63F}" destId="{13B7F433-663E-4DA4-98B4-B16C12361498}" srcOrd="1" destOrd="0" presId="urn:microsoft.com/office/officeart/2005/8/layout/vList2#1"/>
    <dgm:cxn modelId="{4EE948E4-86E2-4ED6-9575-178D95A300F2}" type="presParOf" srcId="{55EEFA62-108B-408C-8CC9-2AEBCAE3E63F}" destId="{5F6BE51A-947A-4867-87BA-5F622E027938}" srcOrd="2" destOrd="0" presId="urn:microsoft.com/office/officeart/2005/8/layout/vList2#1"/>
    <dgm:cxn modelId="{40906DCB-D794-4366-8B91-A2405B6720B2}" type="presParOf" srcId="{55EEFA62-108B-408C-8CC9-2AEBCAE3E63F}" destId="{BE145603-9EB0-487B-9377-7CB582E17B91}" srcOrd="3" destOrd="0" presId="urn:microsoft.com/office/officeart/2005/8/layout/vList2#1"/>
    <dgm:cxn modelId="{E512D437-6421-45F3-9235-4287C6CDC608}" type="presParOf" srcId="{55EEFA62-108B-408C-8CC9-2AEBCAE3E63F}" destId="{260876D8-105B-41AB-80A7-2E22D7FA61C8}" srcOrd="4" destOrd="0" presId="urn:microsoft.com/office/officeart/2005/8/layout/vList2#1"/>
    <dgm:cxn modelId="{FE03F9F4-E778-441C-A9CD-F60042756CB4}" type="presParOf" srcId="{55EEFA62-108B-408C-8CC9-2AEBCAE3E63F}" destId="{2DC76CC9-CD3E-4AA2-A64A-B69904917052}" srcOrd="5"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5327B9-6D6D-4E4A-94FD-90A46F9567C3}" type="doc">
      <dgm:prSet loTypeId="urn:microsoft.com/office/officeart/2005/8/layout/vList6" loCatId="process" qsTypeId="urn:microsoft.com/office/officeart/2005/8/quickstyle/simple1#2" qsCatId="simple" csTypeId="urn:microsoft.com/office/officeart/2005/8/colors/accent1_2#2" csCatId="accent1" phldr="1"/>
      <dgm:spPr/>
      <dgm:t>
        <a:bodyPr/>
        <a:lstStyle/>
        <a:p>
          <a:endParaRPr lang="zh-CN" altLang="en-US"/>
        </a:p>
      </dgm:t>
    </dgm:pt>
    <dgm:pt modelId="{7181D959-ADB3-484C-9A89-5E7F84154FB2}">
      <dgm:prSet phldrT="[文本]" custT="1"/>
      <dgm:spPr>
        <a:solidFill>
          <a:schemeClr val="accent5">
            <a:lumMod val="50000"/>
          </a:schemeClr>
        </a:solidFill>
      </dgm:spPr>
      <dgm:t>
        <a:bodyPr/>
        <a:lstStyle/>
        <a:p>
          <a:pPr algn="l"/>
          <a:r>
            <a:rPr lang="zh-CN" altLang="en-US" sz="2000" b="1" dirty="0" smtClean="0"/>
            <a:t>第一次课：阶段项目指导</a:t>
          </a:r>
          <a:r>
            <a:rPr lang="en-US" altLang="en-US" sz="2000" b="1" dirty="0" smtClean="0"/>
            <a:t>-</a:t>
          </a:r>
          <a:r>
            <a:rPr lang="zh-CN" sz="2000" b="1" dirty="0" smtClean="0"/>
            <a:t>需求分析</a:t>
          </a:r>
          <a:endParaRPr lang="zh-CN" altLang="en-US" sz="2000" b="1" dirty="0"/>
        </a:p>
      </dgm:t>
    </dgm:pt>
    <dgm:pt modelId="{DC4212B5-A719-4A0F-9BCA-03C0BD8C1980}" type="parTrans" cxnId="{13AD3A51-DE96-4B69-B46B-E63E13377684}">
      <dgm:prSet/>
      <dgm:spPr/>
      <dgm:t>
        <a:bodyPr/>
        <a:lstStyle/>
        <a:p>
          <a:endParaRPr lang="zh-CN" altLang="en-US" b="1"/>
        </a:p>
      </dgm:t>
    </dgm:pt>
    <dgm:pt modelId="{0A4D3203-3F21-4EAB-A181-355147948BC9}" type="sibTrans" cxnId="{13AD3A51-DE96-4B69-B46B-E63E13377684}">
      <dgm:prSet/>
      <dgm:spPr/>
      <dgm:t>
        <a:bodyPr/>
        <a:lstStyle/>
        <a:p>
          <a:endParaRPr lang="zh-CN" altLang="en-US" b="1"/>
        </a:p>
      </dgm:t>
    </dgm:pt>
    <dgm:pt modelId="{66A5CC3C-E36E-4367-9855-7492FADC3E00}">
      <dgm:prSet phldrT="[文本]" custT="1"/>
      <dgm:spPr>
        <a:solidFill>
          <a:schemeClr val="accent5">
            <a:lumMod val="50000"/>
          </a:schemeClr>
        </a:solidFill>
      </dgm:spPr>
      <dgm:t>
        <a:bodyPr/>
        <a:lstStyle/>
        <a:p>
          <a:pPr algn="l"/>
          <a:r>
            <a:rPr lang="zh-CN" altLang="en-US" sz="2000" b="1" dirty="0" smtClean="0"/>
            <a:t>第二次课：阶段项目指导</a:t>
          </a:r>
          <a:r>
            <a:rPr lang="en-US" altLang="en-US" sz="2000" b="1" dirty="0" smtClean="0"/>
            <a:t>-</a:t>
          </a:r>
          <a:r>
            <a:rPr lang="zh-CN" sz="2000" b="1" dirty="0" smtClean="0"/>
            <a:t>团队沟通</a:t>
          </a:r>
          <a:endParaRPr lang="zh-CN" altLang="en-US" sz="2000" b="1" dirty="0"/>
        </a:p>
      </dgm:t>
    </dgm:pt>
    <dgm:pt modelId="{57C00BC8-62BC-42F6-8E2D-00E57C2271CD}" type="parTrans" cxnId="{3BF162A4-9E99-48E8-988E-E5A75C104AED}">
      <dgm:prSet/>
      <dgm:spPr/>
      <dgm:t>
        <a:bodyPr/>
        <a:lstStyle/>
        <a:p>
          <a:endParaRPr lang="zh-CN" altLang="en-US" b="1"/>
        </a:p>
      </dgm:t>
    </dgm:pt>
    <dgm:pt modelId="{47E2BFCF-FFBB-4D7F-B15E-91E05C3EF2BE}" type="sibTrans" cxnId="{3BF162A4-9E99-48E8-988E-E5A75C104AED}">
      <dgm:prSet/>
      <dgm:spPr/>
      <dgm:t>
        <a:bodyPr/>
        <a:lstStyle/>
        <a:p>
          <a:endParaRPr lang="zh-CN" altLang="en-US" b="1"/>
        </a:p>
      </dgm:t>
    </dgm:pt>
    <dgm:pt modelId="{FD0ABB32-A98F-427C-BA26-01691928D4CD}">
      <dgm:prSet phldrT="[文本]" custT="1"/>
      <dgm:spPr>
        <a:solidFill>
          <a:schemeClr val="accent5">
            <a:lumMod val="50000"/>
          </a:schemeClr>
        </a:solidFill>
      </dgm:spPr>
      <dgm:t>
        <a:bodyPr/>
        <a:lstStyle/>
        <a:p>
          <a:pPr algn="l"/>
          <a:r>
            <a:rPr lang="zh-CN" altLang="en-US" sz="2000" b="1" dirty="0" smtClean="0"/>
            <a:t>第三次课：第三次集中编码</a:t>
          </a:r>
          <a:endParaRPr lang="zh-CN" altLang="en-US" sz="2000" b="1" dirty="0"/>
        </a:p>
      </dgm:t>
    </dgm:pt>
    <dgm:pt modelId="{E02816AB-B47E-4AEB-BBE5-01E2C50E623F}" type="parTrans" cxnId="{17C78832-CA32-40F3-A134-8FC1E625E979}">
      <dgm:prSet/>
      <dgm:spPr/>
      <dgm:t>
        <a:bodyPr/>
        <a:lstStyle/>
        <a:p>
          <a:endParaRPr lang="zh-CN" altLang="en-US" b="1"/>
        </a:p>
      </dgm:t>
    </dgm:pt>
    <dgm:pt modelId="{A029405C-2B73-4657-9A8D-10309784EE69}" type="sibTrans" cxnId="{17C78832-CA32-40F3-A134-8FC1E625E979}">
      <dgm:prSet/>
      <dgm:spPr/>
      <dgm:t>
        <a:bodyPr/>
        <a:lstStyle/>
        <a:p>
          <a:endParaRPr lang="zh-CN" altLang="en-US" b="1"/>
        </a:p>
      </dgm:t>
    </dgm:pt>
    <dgm:pt modelId="{D751BDE5-0092-49EA-AE42-1934D9DC93AB}">
      <dgm:prSet phldrT="[文本]" custT="1"/>
      <dgm:spPr>
        <a:solidFill>
          <a:schemeClr val="accent5">
            <a:lumMod val="50000"/>
          </a:schemeClr>
        </a:solidFill>
      </dgm:spPr>
      <dgm:t>
        <a:bodyPr/>
        <a:lstStyle/>
        <a:p>
          <a:pPr algn="l"/>
          <a:r>
            <a:rPr lang="zh-CN" altLang="en-US" sz="2000" b="1" dirty="0" smtClean="0"/>
            <a:t>第四次课：第四次集中编码</a:t>
          </a:r>
          <a:endParaRPr lang="zh-CN" altLang="en-US" sz="2000" b="1" dirty="0"/>
        </a:p>
      </dgm:t>
    </dgm:pt>
    <dgm:pt modelId="{0F518FE6-3FBD-4AD3-B7AF-D5082E1C5E9B}" type="parTrans" cxnId="{C4390CC9-A38C-4811-AD9C-FAEE299526E4}">
      <dgm:prSet/>
      <dgm:spPr/>
      <dgm:t>
        <a:bodyPr/>
        <a:lstStyle/>
        <a:p>
          <a:endParaRPr lang="zh-CN" altLang="en-US" b="1"/>
        </a:p>
      </dgm:t>
    </dgm:pt>
    <dgm:pt modelId="{46B58487-B0F0-448B-AF2B-F071676650CB}" type="sibTrans" cxnId="{C4390CC9-A38C-4811-AD9C-FAEE299526E4}">
      <dgm:prSet/>
      <dgm:spPr/>
      <dgm:t>
        <a:bodyPr/>
        <a:lstStyle/>
        <a:p>
          <a:endParaRPr lang="zh-CN" altLang="en-US" b="1"/>
        </a:p>
      </dgm:t>
    </dgm:pt>
    <dgm:pt modelId="{1C15C26E-3F85-4700-8D8D-9F48A53589CD}">
      <dgm:prSet phldrT="[文本]" custT="1"/>
      <dgm:spPr>
        <a:solidFill>
          <a:schemeClr val="accent5">
            <a:lumMod val="50000"/>
          </a:schemeClr>
        </a:solidFill>
      </dgm:spPr>
      <dgm:t>
        <a:bodyPr/>
        <a:lstStyle/>
        <a:p>
          <a:pPr algn="l"/>
          <a:r>
            <a:rPr lang="zh-CN" altLang="en-US" sz="2000" b="1" dirty="0" smtClean="0"/>
            <a:t>第六次课：第六次集中编码</a:t>
          </a:r>
          <a:endParaRPr lang="zh-CN" altLang="en-US" sz="2000" b="1" dirty="0"/>
        </a:p>
      </dgm:t>
    </dgm:pt>
    <dgm:pt modelId="{6A9FD307-C125-4E0D-87AC-BD18C4D8AF4A}" type="parTrans" cxnId="{D560565F-A2C4-42C4-8CE6-D87FDC76666A}">
      <dgm:prSet/>
      <dgm:spPr/>
      <dgm:t>
        <a:bodyPr/>
        <a:lstStyle/>
        <a:p>
          <a:endParaRPr lang="zh-CN" altLang="en-US" b="1"/>
        </a:p>
      </dgm:t>
    </dgm:pt>
    <dgm:pt modelId="{9C4291A4-C275-4CB2-8899-DAAEF56492AC}" type="sibTrans" cxnId="{D560565F-A2C4-42C4-8CE6-D87FDC76666A}">
      <dgm:prSet/>
      <dgm:spPr/>
      <dgm:t>
        <a:bodyPr/>
        <a:lstStyle/>
        <a:p>
          <a:endParaRPr lang="zh-CN" altLang="en-US" b="1"/>
        </a:p>
      </dgm:t>
    </dgm:pt>
    <dgm:pt modelId="{75CB6562-560B-45EB-9BB8-6F956B87F7B9}">
      <dgm:prSet custT="1"/>
      <dgm:spPr>
        <a:solidFill>
          <a:schemeClr val="accent5">
            <a:lumMod val="50000"/>
          </a:schemeClr>
        </a:solidFill>
      </dgm:spPr>
      <dgm:t>
        <a:bodyPr/>
        <a:lstStyle/>
        <a:p>
          <a:pPr algn="l"/>
          <a:r>
            <a:rPr lang="zh-CN" altLang="en-US" sz="2000" b="1" dirty="0" smtClean="0"/>
            <a:t>第八次课：第八次集中编码</a:t>
          </a:r>
          <a:endParaRPr lang="en-US" altLang="zh-CN" sz="2000" b="1" dirty="0"/>
        </a:p>
      </dgm:t>
    </dgm:pt>
    <dgm:pt modelId="{7C8B9FBF-F93F-4425-AB0C-7771BB0D2E0F}" type="parTrans" cxnId="{B430B199-7A90-4656-AFC0-871228A2A099}">
      <dgm:prSet/>
      <dgm:spPr/>
      <dgm:t>
        <a:bodyPr/>
        <a:lstStyle/>
        <a:p>
          <a:endParaRPr lang="zh-CN" altLang="en-US" b="1"/>
        </a:p>
      </dgm:t>
    </dgm:pt>
    <dgm:pt modelId="{8338403E-96D0-4723-B957-54FD23467CB4}" type="sibTrans" cxnId="{B430B199-7A90-4656-AFC0-871228A2A099}">
      <dgm:prSet/>
      <dgm:spPr/>
      <dgm:t>
        <a:bodyPr/>
        <a:lstStyle/>
        <a:p>
          <a:endParaRPr lang="zh-CN" altLang="en-US" b="1"/>
        </a:p>
      </dgm:t>
    </dgm:pt>
    <dgm:pt modelId="{B6941124-3FF0-4327-A9CA-FEE8E750A400}">
      <dgm:prSet phldrT="[文本]" custT="1"/>
      <dgm:spPr/>
      <dgm:t>
        <a:bodyPr/>
        <a:lstStyle/>
        <a:p>
          <a:pPr algn="l"/>
          <a:r>
            <a:rPr lang="zh-CN" altLang="zh-CN" sz="1800" b="1" dirty="0" smtClean="0"/>
            <a:t>需求讲解</a:t>
          </a:r>
          <a:r>
            <a:rPr lang="en-US" altLang="zh-CN" sz="1800" b="1" dirty="0" smtClean="0"/>
            <a:t>                     </a:t>
          </a:r>
          <a:r>
            <a:rPr lang="en-US" altLang="zh-CN" sz="2000" b="1" dirty="0" smtClean="0">
              <a:solidFill>
                <a:srgbClr val="FF0000"/>
              </a:solidFill>
            </a:rPr>
            <a:t>[50</a:t>
          </a:r>
          <a:r>
            <a:rPr lang="zh-CN" altLang="en-US" sz="2000" b="1" dirty="0" smtClean="0">
              <a:solidFill>
                <a:srgbClr val="FF0000"/>
              </a:solidFill>
            </a:rPr>
            <a:t>分钟</a:t>
          </a:r>
          <a:r>
            <a:rPr lang="en-US" altLang="zh-CN" sz="2000" b="1" dirty="0" smtClean="0">
              <a:solidFill>
                <a:srgbClr val="FF0000"/>
              </a:solidFill>
            </a:rPr>
            <a:t>]</a:t>
          </a:r>
          <a:endParaRPr lang="zh-CN" altLang="en-US" sz="2000" b="1" dirty="0">
            <a:solidFill>
              <a:srgbClr val="FF0000"/>
            </a:solidFill>
          </a:endParaRPr>
        </a:p>
      </dgm:t>
    </dgm:pt>
    <dgm:pt modelId="{3E1FCB89-ED93-4544-9465-42B3BE98265E}" type="parTrans" cxnId="{DABEE516-2415-4FF9-AD97-A38E23132631}">
      <dgm:prSet/>
      <dgm:spPr/>
      <dgm:t>
        <a:bodyPr/>
        <a:lstStyle/>
        <a:p>
          <a:endParaRPr lang="zh-CN" altLang="en-US" b="1"/>
        </a:p>
      </dgm:t>
    </dgm:pt>
    <dgm:pt modelId="{DB013B67-A0C6-407B-9202-6724F4A5501E}" type="sibTrans" cxnId="{DABEE516-2415-4FF9-AD97-A38E23132631}">
      <dgm:prSet/>
      <dgm:spPr/>
      <dgm:t>
        <a:bodyPr/>
        <a:lstStyle/>
        <a:p>
          <a:endParaRPr lang="zh-CN" altLang="en-US" b="1"/>
        </a:p>
      </dgm:t>
    </dgm:pt>
    <dgm:pt modelId="{9B6935E0-3493-41B2-BCD6-4DA3B6843CC5}">
      <dgm:prSet phldrT="[文本]" custT="1"/>
      <dgm:spPr/>
      <dgm:t>
        <a:bodyPr/>
        <a:lstStyle/>
        <a:p>
          <a:pPr algn="r"/>
          <a:r>
            <a:rPr lang="en-US" altLang="zh-CN" sz="2000" b="1" dirty="0" smtClean="0">
              <a:solidFill>
                <a:srgbClr val="FF0000"/>
              </a:solidFill>
            </a:rPr>
            <a:t>[200</a:t>
          </a:r>
          <a:r>
            <a:rPr lang="zh-CN" altLang="en-US" sz="2000" b="1" dirty="0" smtClean="0">
              <a:solidFill>
                <a:srgbClr val="FF0000"/>
              </a:solidFill>
            </a:rPr>
            <a:t>分钟</a:t>
          </a:r>
          <a:r>
            <a:rPr lang="en-US" altLang="zh-CN" sz="2000" b="1" dirty="0" smtClean="0">
              <a:solidFill>
                <a:srgbClr val="FF0000"/>
              </a:solidFill>
            </a:rPr>
            <a:t>]</a:t>
          </a:r>
          <a:endParaRPr lang="zh-CN" altLang="en-US" sz="2000" b="1" dirty="0">
            <a:solidFill>
              <a:srgbClr val="FF0000"/>
            </a:solidFill>
          </a:endParaRPr>
        </a:p>
      </dgm:t>
    </dgm:pt>
    <dgm:pt modelId="{E6290593-0C4F-41DF-8139-3F906E7A1085}" type="parTrans" cxnId="{2DF9FFF1-60F6-4535-9928-11EAA139DC2E}">
      <dgm:prSet/>
      <dgm:spPr/>
      <dgm:t>
        <a:bodyPr/>
        <a:lstStyle/>
        <a:p>
          <a:endParaRPr lang="zh-CN" altLang="en-US" b="1"/>
        </a:p>
      </dgm:t>
    </dgm:pt>
    <dgm:pt modelId="{5134B423-D704-44FF-A46E-4BC388675B1C}" type="sibTrans" cxnId="{2DF9FFF1-60F6-4535-9928-11EAA139DC2E}">
      <dgm:prSet/>
      <dgm:spPr/>
      <dgm:t>
        <a:bodyPr/>
        <a:lstStyle/>
        <a:p>
          <a:endParaRPr lang="zh-CN" altLang="en-US" b="1"/>
        </a:p>
      </dgm:t>
    </dgm:pt>
    <dgm:pt modelId="{7CF9FD5D-66A7-4C10-A4BE-CCCBCC666432}">
      <dgm:prSet phldrT="[文本]" custT="1"/>
      <dgm:spPr>
        <a:solidFill>
          <a:schemeClr val="accent5">
            <a:lumMod val="50000"/>
          </a:schemeClr>
        </a:solidFill>
      </dgm:spPr>
      <dgm:t>
        <a:bodyPr/>
        <a:lstStyle/>
        <a:p>
          <a:pPr algn="l"/>
          <a:r>
            <a:rPr lang="zh-CN" altLang="en-US" sz="2000" b="1" dirty="0" smtClean="0"/>
            <a:t>第五次课：</a:t>
          </a:r>
          <a:r>
            <a:rPr lang="zh-CN" sz="2000" b="1" dirty="0" smtClean="0"/>
            <a:t>阶段项目指导</a:t>
          </a:r>
          <a:r>
            <a:rPr lang="en-US" altLang="en-US" sz="2000" b="1" dirty="0" smtClean="0"/>
            <a:t>-</a:t>
          </a:r>
          <a:r>
            <a:rPr lang="zh-CN" altLang="en-US" sz="2000" b="1" dirty="0" smtClean="0"/>
            <a:t>软件测试</a:t>
          </a:r>
          <a:endParaRPr lang="zh-CN" altLang="en-US" sz="2000" b="1" dirty="0"/>
        </a:p>
      </dgm:t>
    </dgm:pt>
    <dgm:pt modelId="{4F9CFDFA-D222-4A92-A32B-155EB0530B26}" type="sibTrans" cxnId="{261C84E3-5418-4979-A5B5-2FCBE902D9AD}">
      <dgm:prSet/>
      <dgm:spPr/>
      <dgm:t>
        <a:bodyPr/>
        <a:lstStyle/>
        <a:p>
          <a:endParaRPr lang="zh-CN" altLang="en-US" b="1"/>
        </a:p>
      </dgm:t>
    </dgm:pt>
    <dgm:pt modelId="{A887E166-F7AD-420D-A295-9ED97EDF932D}" type="parTrans" cxnId="{261C84E3-5418-4979-A5B5-2FCBE902D9AD}">
      <dgm:prSet/>
      <dgm:spPr/>
      <dgm:t>
        <a:bodyPr/>
        <a:lstStyle/>
        <a:p>
          <a:endParaRPr lang="zh-CN" altLang="en-US" b="1"/>
        </a:p>
      </dgm:t>
    </dgm:pt>
    <dgm:pt modelId="{4C4F5FBB-08F1-471D-B2C5-0AD84AD1B07E}">
      <dgm:prSet phldrT="[文本]" custT="1"/>
      <dgm:spPr/>
      <dgm:t>
        <a:bodyPr/>
        <a:lstStyle/>
        <a:p>
          <a:pPr algn="r"/>
          <a:r>
            <a:rPr lang="en-US" altLang="zh-CN" sz="2000" b="1" dirty="0" smtClean="0">
              <a:solidFill>
                <a:srgbClr val="FF0000"/>
              </a:solidFill>
            </a:rPr>
            <a:t>[200</a:t>
          </a:r>
          <a:r>
            <a:rPr lang="zh-CN" altLang="en-US" sz="2000" b="1" dirty="0" smtClean="0">
              <a:solidFill>
                <a:srgbClr val="FF0000"/>
              </a:solidFill>
            </a:rPr>
            <a:t>分钟</a:t>
          </a:r>
          <a:r>
            <a:rPr lang="en-US" altLang="zh-CN" sz="2000" b="1" dirty="0" smtClean="0">
              <a:solidFill>
                <a:srgbClr val="FF0000"/>
              </a:solidFill>
            </a:rPr>
            <a:t>]</a:t>
          </a:r>
          <a:endParaRPr lang="zh-CN" altLang="en-US" sz="2000" b="1" dirty="0">
            <a:solidFill>
              <a:srgbClr val="FF0000"/>
            </a:solidFill>
          </a:endParaRPr>
        </a:p>
      </dgm:t>
    </dgm:pt>
    <dgm:pt modelId="{24CAA70C-C3C1-4AB0-8B26-DF87A5FB85B1}" type="parTrans" cxnId="{54D6CCAF-5669-4881-B952-5597A00BAC3B}">
      <dgm:prSet/>
      <dgm:spPr/>
      <dgm:t>
        <a:bodyPr/>
        <a:lstStyle/>
        <a:p>
          <a:endParaRPr lang="zh-CN" altLang="en-US" b="1"/>
        </a:p>
      </dgm:t>
    </dgm:pt>
    <dgm:pt modelId="{8AC38BBF-6223-4F6E-A4B8-B98A82FB10C7}" type="sibTrans" cxnId="{54D6CCAF-5669-4881-B952-5597A00BAC3B}">
      <dgm:prSet/>
      <dgm:spPr/>
      <dgm:t>
        <a:bodyPr/>
        <a:lstStyle/>
        <a:p>
          <a:endParaRPr lang="zh-CN" altLang="en-US" b="1"/>
        </a:p>
      </dgm:t>
    </dgm:pt>
    <dgm:pt modelId="{D9954FBD-B189-4652-8EFF-88143C5350F5}">
      <dgm:prSet custT="1"/>
      <dgm:spPr/>
      <dgm:t>
        <a:bodyPr/>
        <a:lstStyle/>
        <a:p>
          <a:pPr algn="r"/>
          <a:r>
            <a:rPr lang="en-US" altLang="zh-CN" sz="2000" b="1" dirty="0" smtClean="0">
              <a:solidFill>
                <a:srgbClr val="FF0000"/>
              </a:solidFill>
            </a:rPr>
            <a:t>[200</a:t>
          </a:r>
          <a:r>
            <a:rPr lang="zh-CN" altLang="en-US" sz="2000" b="1" dirty="0" smtClean="0">
              <a:solidFill>
                <a:srgbClr val="FF0000"/>
              </a:solidFill>
            </a:rPr>
            <a:t>分钟</a:t>
          </a:r>
          <a:r>
            <a:rPr lang="en-US" altLang="zh-CN" sz="2000" b="1" dirty="0" smtClean="0">
              <a:solidFill>
                <a:srgbClr val="FF0000"/>
              </a:solidFill>
            </a:rPr>
            <a:t>]</a:t>
          </a:r>
          <a:endParaRPr lang="zh-CN" altLang="en-US" sz="2000" b="1" dirty="0">
            <a:solidFill>
              <a:srgbClr val="FF0000"/>
            </a:solidFill>
          </a:endParaRPr>
        </a:p>
      </dgm:t>
    </dgm:pt>
    <dgm:pt modelId="{B0D049BA-2F72-4C6D-B4B1-F395CA467CAE}" type="parTrans" cxnId="{CDDBDCDD-FB7B-45FC-97F7-7DCA9801BFA5}">
      <dgm:prSet/>
      <dgm:spPr/>
      <dgm:t>
        <a:bodyPr/>
        <a:lstStyle/>
        <a:p>
          <a:endParaRPr lang="zh-CN" altLang="en-US" b="1"/>
        </a:p>
      </dgm:t>
    </dgm:pt>
    <dgm:pt modelId="{36E6119E-2688-4670-93B9-033836E6789F}" type="sibTrans" cxnId="{CDDBDCDD-FB7B-45FC-97F7-7DCA9801BFA5}">
      <dgm:prSet/>
      <dgm:spPr/>
      <dgm:t>
        <a:bodyPr/>
        <a:lstStyle/>
        <a:p>
          <a:endParaRPr lang="zh-CN" altLang="en-US" b="1"/>
        </a:p>
      </dgm:t>
    </dgm:pt>
    <dgm:pt modelId="{93BE69D5-B5EB-4EEE-9D35-41E4D00907E1}">
      <dgm:prSet phldrT="[文本]" custT="1"/>
      <dgm:spPr/>
      <dgm:t>
        <a:bodyPr/>
        <a:lstStyle/>
        <a:p>
          <a:pPr algn="r"/>
          <a:r>
            <a:rPr lang="en-US" altLang="zh-CN" sz="2000" b="1" dirty="0" smtClean="0">
              <a:solidFill>
                <a:srgbClr val="FF0000"/>
              </a:solidFill>
            </a:rPr>
            <a:t>[200</a:t>
          </a:r>
          <a:r>
            <a:rPr lang="zh-CN" altLang="en-US" sz="2000" b="1" dirty="0" smtClean="0">
              <a:solidFill>
                <a:srgbClr val="FF0000"/>
              </a:solidFill>
            </a:rPr>
            <a:t>分钟</a:t>
          </a:r>
          <a:r>
            <a:rPr lang="en-US" altLang="zh-CN" sz="2000" b="1" dirty="0" smtClean="0">
              <a:solidFill>
                <a:srgbClr val="FF0000"/>
              </a:solidFill>
            </a:rPr>
            <a:t>]</a:t>
          </a:r>
          <a:endParaRPr lang="zh-CN" altLang="en-US" sz="2000" b="1" dirty="0">
            <a:solidFill>
              <a:srgbClr val="FF0000"/>
            </a:solidFill>
          </a:endParaRPr>
        </a:p>
      </dgm:t>
    </dgm:pt>
    <dgm:pt modelId="{8F19866B-FA3A-49A4-9E6C-5CCC4F95B9E2}" type="sibTrans" cxnId="{4233F791-D1B1-4C8C-90F4-AFA9835DB1C5}">
      <dgm:prSet/>
      <dgm:spPr/>
      <dgm:t>
        <a:bodyPr/>
        <a:lstStyle/>
        <a:p>
          <a:endParaRPr lang="zh-CN" altLang="en-US" b="1"/>
        </a:p>
      </dgm:t>
    </dgm:pt>
    <dgm:pt modelId="{1F2CE0F6-7CAE-4453-A5FA-AD9C50CC8696}" type="parTrans" cxnId="{4233F791-D1B1-4C8C-90F4-AFA9835DB1C5}">
      <dgm:prSet/>
      <dgm:spPr/>
      <dgm:t>
        <a:bodyPr/>
        <a:lstStyle/>
        <a:p>
          <a:endParaRPr lang="zh-CN" altLang="en-US" b="1"/>
        </a:p>
      </dgm:t>
    </dgm:pt>
    <dgm:pt modelId="{744449AF-D57D-4EC4-83E3-573EA779F01A}">
      <dgm:prSet custT="1"/>
      <dgm:spPr>
        <a:solidFill>
          <a:schemeClr val="accent5">
            <a:lumMod val="50000"/>
          </a:schemeClr>
        </a:solidFill>
      </dgm:spPr>
      <dgm:t>
        <a:bodyPr/>
        <a:lstStyle/>
        <a:p>
          <a:pPr algn="l"/>
          <a:r>
            <a:rPr lang="zh-CN" sz="2000" b="1" dirty="0" smtClean="0"/>
            <a:t>第九次课</a:t>
          </a:r>
          <a:r>
            <a:rPr lang="zh-CN" altLang="en-US" sz="2000" b="1" dirty="0" smtClean="0"/>
            <a:t>：第九次集中编码</a:t>
          </a:r>
          <a:endParaRPr lang="zh-CN" altLang="en-US" sz="2000" b="1" dirty="0"/>
        </a:p>
      </dgm:t>
    </dgm:pt>
    <dgm:pt modelId="{E7BD4C3E-F850-4FF2-924A-919DB160F4DA}" type="parTrans" cxnId="{611CEB28-43EA-40DF-9046-80AA884ACEC8}">
      <dgm:prSet/>
      <dgm:spPr/>
      <dgm:t>
        <a:bodyPr/>
        <a:lstStyle/>
        <a:p>
          <a:endParaRPr lang="zh-CN" altLang="en-US" b="1"/>
        </a:p>
      </dgm:t>
    </dgm:pt>
    <dgm:pt modelId="{97C039C0-E7AA-4D53-BC1A-993987D611E7}" type="sibTrans" cxnId="{611CEB28-43EA-40DF-9046-80AA884ACEC8}">
      <dgm:prSet/>
      <dgm:spPr/>
      <dgm:t>
        <a:bodyPr/>
        <a:lstStyle/>
        <a:p>
          <a:endParaRPr lang="zh-CN" altLang="en-US" b="1"/>
        </a:p>
      </dgm:t>
    </dgm:pt>
    <dgm:pt modelId="{B4845F5B-2840-4362-9B60-32B743BFA2CB}">
      <dgm:prSet custT="1"/>
      <dgm:spPr/>
      <dgm:t>
        <a:bodyPr/>
        <a:lstStyle/>
        <a:p>
          <a:pPr algn="r"/>
          <a:r>
            <a:rPr lang="en-US" altLang="zh-CN" sz="2000" b="1" dirty="0" smtClean="0">
              <a:solidFill>
                <a:srgbClr val="FF0000"/>
              </a:solidFill>
            </a:rPr>
            <a:t>[200</a:t>
          </a:r>
          <a:r>
            <a:rPr lang="zh-CN" altLang="en-US" sz="2000" b="1" dirty="0" smtClean="0">
              <a:solidFill>
                <a:srgbClr val="FF0000"/>
              </a:solidFill>
            </a:rPr>
            <a:t>分钟</a:t>
          </a:r>
          <a:r>
            <a:rPr lang="en-US" altLang="zh-CN" sz="2000" b="1" dirty="0" smtClean="0">
              <a:solidFill>
                <a:srgbClr val="FF0000"/>
              </a:solidFill>
            </a:rPr>
            <a:t>]</a:t>
          </a:r>
          <a:endParaRPr lang="zh-CN" altLang="en-US" sz="2000" b="1" dirty="0">
            <a:solidFill>
              <a:srgbClr val="FF0000"/>
            </a:solidFill>
          </a:endParaRPr>
        </a:p>
      </dgm:t>
    </dgm:pt>
    <dgm:pt modelId="{5352D067-D2D8-4D89-BF84-4AA19E491700}" type="parTrans" cxnId="{C536D8D5-13ED-482E-AE6A-7C2FB3756640}">
      <dgm:prSet/>
      <dgm:spPr/>
      <dgm:t>
        <a:bodyPr/>
        <a:lstStyle/>
        <a:p>
          <a:endParaRPr lang="zh-CN" altLang="en-US" b="1"/>
        </a:p>
      </dgm:t>
    </dgm:pt>
    <dgm:pt modelId="{AF6046D0-B34A-4625-843D-7AD0DA20775F}" type="sibTrans" cxnId="{C536D8D5-13ED-482E-AE6A-7C2FB3756640}">
      <dgm:prSet/>
      <dgm:spPr/>
      <dgm:t>
        <a:bodyPr/>
        <a:lstStyle/>
        <a:p>
          <a:endParaRPr lang="zh-CN" altLang="en-US" b="1"/>
        </a:p>
      </dgm:t>
    </dgm:pt>
    <dgm:pt modelId="{60681BFB-5BAB-408C-B2FF-458E2F86D442}">
      <dgm:prSet phldrT="[文本]" custT="1"/>
      <dgm:spPr/>
      <dgm:t>
        <a:bodyPr/>
        <a:lstStyle/>
        <a:p>
          <a:pPr algn="r"/>
          <a:r>
            <a:rPr lang="en-US" altLang="zh-CN" sz="2000" b="1" dirty="0" smtClean="0">
              <a:solidFill>
                <a:srgbClr val="FF0000"/>
              </a:solidFill>
            </a:rPr>
            <a:t>[200</a:t>
          </a:r>
          <a:r>
            <a:rPr lang="zh-CN" altLang="en-US" sz="2000" b="1" dirty="0" smtClean="0">
              <a:solidFill>
                <a:srgbClr val="FF0000"/>
              </a:solidFill>
            </a:rPr>
            <a:t>分钟</a:t>
          </a:r>
          <a:r>
            <a:rPr lang="en-US" altLang="zh-CN" sz="2000" b="1" dirty="0" smtClean="0">
              <a:solidFill>
                <a:srgbClr val="FF0000"/>
              </a:solidFill>
            </a:rPr>
            <a:t>]</a:t>
          </a:r>
          <a:endParaRPr lang="zh-CN" altLang="en-US" sz="2000" b="1" dirty="0"/>
        </a:p>
      </dgm:t>
    </dgm:pt>
    <dgm:pt modelId="{579099F2-8E6B-4216-83A6-4BFD47BA5DA1}" type="parTrans" cxnId="{92AE8A88-B9F5-41F4-9534-4CC05F48A2C8}">
      <dgm:prSet/>
      <dgm:spPr/>
      <dgm:t>
        <a:bodyPr/>
        <a:lstStyle/>
        <a:p>
          <a:endParaRPr lang="zh-CN" altLang="en-US" b="1"/>
        </a:p>
      </dgm:t>
    </dgm:pt>
    <dgm:pt modelId="{DC3CD087-8E53-4E1D-94BE-90324DA08CCD}" type="sibTrans" cxnId="{92AE8A88-B9F5-41F4-9534-4CC05F48A2C8}">
      <dgm:prSet/>
      <dgm:spPr/>
      <dgm:t>
        <a:bodyPr/>
        <a:lstStyle/>
        <a:p>
          <a:endParaRPr lang="zh-CN" altLang="en-US" b="1"/>
        </a:p>
      </dgm:t>
    </dgm:pt>
    <dgm:pt modelId="{92E5E7F2-E7BF-48B1-9E18-FA98A9FB0D23}">
      <dgm:prSet phldrT="[文本]" custT="1"/>
      <dgm:spPr>
        <a:solidFill>
          <a:schemeClr val="accent5">
            <a:lumMod val="50000"/>
          </a:schemeClr>
        </a:solidFill>
      </dgm:spPr>
      <dgm:t>
        <a:bodyPr/>
        <a:lstStyle/>
        <a:p>
          <a:pPr algn="l"/>
          <a:r>
            <a:rPr lang="zh-CN" altLang="en-US" sz="2000" b="1" dirty="0" smtClean="0"/>
            <a:t>第七次课：第七次集中编码</a:t>
          </a:r>
          <a:endParaRPr lang="zh-CN" altLang="en-US" sz="2000" b="1" dirty="0"/>
        </a:p>
      </dgm:t>
    </dgm:pt>
    <dgm:pt modelId="{BFEABA55-00BB-4E4E-8C0E-7D8F1A2B3DF5}" type="sibTrans" cxnId="{3F789C14-88B3-4385-AF49-F237093946EE}">
      <dgm:prSet/>
      <dgm:spPr/>
      <dgm:t>
        <a:bodyPr/>
        <a:lstStyle/>
        <a:p>
          <a:endParaRPr lang="zh-CN" altLang="en-US" b="1"/>
        </a:p>
      </dgm:t>
    </dgm:pt>
    <dgm:pt modelId="{B22F7A85-D7AE-45F9-8ACE-0ADEA9A82A04}" type="parTrans" cxnId="{3F789C14-88B3-4385-AF49-F237093946EE}">
      <dgm:prSet/>
      <dgm:spPr/>
      <dgm:t>
        <a:bodyPr/>
        <a:lstStyle/>
        <a:p>
          <a:endParaRPr lang="zh-CN" altLang="en-US" b="1"/>
        </a:p>
      </dgm:t>
    </dgm:pt>
    <dgm:pt modelId="{20F7AFE0-F707-4E63-B0D3-A5662653C693}">
      <dgm:prSet phldrT="[文本]" custT="1"/>
      <dgm:spPr/>
      <dgm:t>
        <a:bodyPr/>
        <a:lstStyle/>
        <a:p>
          <a:pPr algn="l"/>
          <a:r>
            <a:rPr lang="zh-CN" altLang="zh-CN" sz="1800" b="1" dirty="0" smtClean="0"/>
            <a:t>第一次集中编码</a:t>
          </a:r>
          <a:r>
            <a:rPr lang="en-US" altLang="zh-CN" sz="1800" b="1" dirty="0" smtClean="0"/>
            <a:t>          </a:t>
          </a:r>
          <a:r>
            <a:rPr lang="en-US" altLang="zh-CN" sz="2000" b="1" dirty="0" smtClean="0">
              <a:solidFill>
                <a:srgbClr val="FF0000"/>
              </a:solidFill>
            </a:rPr>
            <a:t>[50</a:t>
          </a:r>
          <a:r>
            <a:rPr lang="zh-CN" altLang="en-US" sz="2000" b="1" dirty="0" smtClean="0">
              <a:solidFill>
                <a:srgbClr val="FF0000"/>
              </a:solidFill>
            </a:rPr>
            <a:t>分钟</a:t>
          </a:r>
          <a:r>
            <a:rPr lang="en-US" altLang="zh-CN" sz="2000" b="1" dirty="0" smtClean="0">
              <a:solidFill>
                <a:srgbClr val="FF0000"/>
              </a:solidFill>
            </a:rPr>
            <a:t>]</a:t>
          </a:r>
          <a:endParaRPr lang="zh-CN" altLang="en-US" sz="2000" b="1" dirty="0">
            <a:solidFill>
              <a:schemeClr val="tx1"/>
            </a:solidFill>
          </a:endParaRPr>
        </a:p>
      </dgm:t>
    </dgm:pt>
    <dgm:pt modelId="{6863D06F-3CB7-47FB-B185-0E458D53023A}" type="parTrans" cxnId="{C09FA77A-E9B6-448B-AF60-022DDBE4A2B9}">
      <dgm:prSet/>
      <dgm:spPr/>
      <dgm:t>
        <a:bodyPr/>
        <a:lstStyle/>
        <a:p>
          <a:endParaRPr lang="zh-CN" altLang="en-US"/>
        </a:p>
      </dgm:t>
    </dgm:pt>
    <dgm:pt modelId="{DA4E7C2F-9330-48D8-A7F4-E72F0722FC65}" type="sibTrans" cxnId="{C09FA77A-E9B6-448B-AF60-022DDBE4A2B9}">
      <dgm:prSet/>
      <dgm:spPr/>
      <dgm:t>
        <a:bodyPr/>
        <a:lstStyle/>
        <a:p>
          <a:endParaRPr lang="zh-CN" altLang="en-US"/>
        </a:p>
      </dgm:t>
    </dgm:pt>
    <dgm:pt modelId="{02D5A9E1-7812-485C-9034-DDDEAFAE64A3}">
      <dgm:prSet custT="1"/>
      <dgm:spPr/>
      <dgm:t>
        <a:bodyPr/>
        <a:lstStyle/>
        <a:p>
          <a:r>
            <a:rPr lang="zh-CN" sz="2000" b="1" dirty="0" smtClean="0"/>
            <a:t>团队沟通</a:t>
          </a:r>
          <a:r>
            <a:rPr lang="en-US" altLang="zh-CN" sz="2000" b="1" dirty="0" smtClean="0"/>
            <a:t>                </a:t>
          </a:r>
          <a:r>
            <a:rPr lang="en-US" altLang="zh-CN" sz="2000" b="1" dirty="0" smtClean="0">
              <a:solidFill>
                <a:srgbClr val="FF0000"/>
              </a:solidFill>
            </a:rPr>
            <a:t>[50</a:t>
          </a:r>
          <a:r>
            <a:rPr lang="zh-CN" altLang="en-US" sz="2000" b="1" dirty="0" smtClean="0">
              <a:solidFill>
                <a:srgbClr val="FF0000"/>
              </a:solidFill>
            </a:rPr>
            <a:t>分钟</a:t>
          </a:r>
          <a:r>
            <a:rPr lang="en-US" altLang="zh-CN" sz="2000" b="1" dirty="0" smtClean="0">
              <a:solidFill>
                <a:srgbClr val="FF0000"/>
              </a:solidFill>
            </a:rPr>
            <a:t>]</a:t>
          </a:r>
          <a:endParaRPr lang="zh-CN" altLang="en-US" sz="2000" dirty="0"/>
        </a:p>
      </dgm:t>
    </dgm:pt>
    <dgm:pt modelId="{38DFBB6E-818F-47AF-A29D-2F25A3EE4D7B}" type="parTrans" cxnId="{FB9593B4-F40E-4CE0-87CF-16B033D95D12}">
      <dgm:prSet/>
      <dgm:spPr/>
      <dgm:t>
        <a:bodyPr/>
        <a:lstStyle/>
        <a:p>
          <a:endParaRPr lang="zh-CN" altLang="en-US"/>
        </a:p>
      </dgm:t>
    </dgm:pt>
    <dgm:pt modelId="{84A55318-1F4C-4C5A-8F6D-D58FD785F706}" type="sibTrans" cxnId="{FB9593B4-F40E-4CE0-87CF-16B033D95D12}">
      <dgm:prSet/>
      <dgm:spPr/>
      <dgm:t>
        <a:bodyPr/>
        <a:lstStyle/>
        <a:p>
          <a:endParaRPr lang="zh-CN" altLang="en-US"/>
        </a:p>
      </dgm:t>
    </dgm:pt>
    <dgm:pt modelId="{E5C7769E-138A-4351-B3D1-C6B714AF43FE}">
      <dgm:prSet custT="1"/>
      <dgm:spPr/>
      <dgm:t>
        <a:bodyPr/>
        <a:lstStyle/>
        <a:p>
          <a:r>
            <a:rPr lang="zh-CN" altLang="zh-CN" sz="2000" b="1" dirty="0" smtClean="0"/>
            <a:t>第</a:t>
          </a:r>
          <a:r>
            <a:rPr lang="zh-CN" altLang="en-US" sz="2000" b="1" dirty="0" smtClean="0"/>
            <a:t>二</a:t>
          </a:r>
          <a:r>
            <a:rPr lang="zh-CN" altLang="zh-CN" sz="2000" b="1" dirty="0" smtClean="0"/>
            <a:t>次集中编码</a:t>
          </a:r>
          <a:r>
            <a:rPr lang="en-US" altLang="zh-CN" sz="2000" b="1" dirty="0" smtClean="0"/>
            <a:t>   </a:t>
          </a:r>
          <a:r>
            <a:rPr lang="en-US" altLang="zh-CN" sz="2000" b="1" dirty="0" smtClean="0">
              <a:solidFill>
                <a:srgbClr val="FF0000"/>
              </a:solidFill>
            </a:rPr>
            <a:t>[150</a:t>
          </a:r>
          <a:r>
            <a:rPr lang="zh-CN" altLang="en-US" sz="2000" b="1" dirty="0" smtClean="0">
              <a:solidFill>
                <a:srgbClr val="FF0000"/>
              </a:solidFill>
            </a:rPr>
            <a:t>分钟</a:t>
          </a:r>
          <a:r>
            <a:rPr lang="en-US" altLang="zh-CN" sz="2000" b="1" dirty="0" smtClean="0">
              <a:solidFill>
                <a:srgbClr val="FF0000"/>
              </a:solidFill>
            </a:rPr>
            <a:t>]</a:t>
          </a:r>
          <a:endParaRPr lang="zh-CN" altLang="en-US" sz="2000" b="1" dirty="0">
            <a:solidFill>
              <a:schemeClr val="tx1"/>
            </a:solidFill>
          </a:endParaRPr>
        </a:p>
      </dgm:t>
    </dgm:pt>
    <dgm:pt modelId="{3843097A-B4CB-458D-82E9-6E91F3F85D44}" type="parTrans" cxnId="{0B40FBE9-E073-4414-9C6B-1D7B0898366F}">
      <dgm:prSet/>
      <dgm:spPr/>
      <dgm:t>
        <a:bodyPr/>
        <a:lstStyle/>
        <a:p>
          <a:endParaRPr lang="zh-CN" altLang="en-US"/>
        </a:p>
      </dgm:t>
    </dgm:pt>
    <dgm:pt modelId="{239392D3-A630-4BE3-9673-913762BEBCEF}" type="sibTrans" cxnId="{0B40FBE9-E073-4414-9C6B-1D7B0898366F}">
      <dgm:prSet/>
      <dgm:spPr/>
      <dgm:t>
        <a:bodyPr/>
        <a:lstStyle/>
        <a:p>
          <a:endParaRPr lang="zh-CN" altLang="en-US"/>
        </a:p>
      </dgm:t>
    </dgm:pt>
    <dgm:pt modelId="{000FE62A-C59F-46D8-9874-8B999682AAC9}">
      <dgm:prSet custT="1"/>
      <dgm:spPr/>
      <dgm:t>
        <a:bodyPr/>
        <a:lstStyle/>
        <a:p>
          <a:pPr algn="l"/>
          <a:r>
            <a:rPr lang="zh-CN" altLang="en-US" sz="2000" b="1" dirty="0" smtClean="0"/>
            <a:t>软件测试  </a:t>
          </a:r>
          <a:r>
            <a:rPr lang="en-US" altLang="zh-CN" sz="2000" b="1" dirty="0" smtClean="0"/>
            <a:t>             </a:t>
          </a:r>
          <a:r>
            <a:rPr lang="en-US" altLang="zh-CN" sz="2000" b="1" dirty="0" smtClean="0">
              <a:solidFill>
                <a:srgbClr val="FF0000"/>
              </a:solidFill>
            </a:rPr>
            <a:t>[50</a:t>
          </a:r>
          <a:r>
            <a:rPr lang="zh-CN" altLang="en-US" sz="2000" b="1" dirty="0" smtClean="0">
              <a:solidFill>
                <a:srgbClr val="FF0000"/>
              </a:solidFill>
            </a:rPr>
            <a:t>分钟</a:t>
          </a:r>
          <a:r>
            <a:rPr lang="en-US" altLang="zh-CN" sz="2000" b="1" dirty="0" smtClean="0">
              <a:solidFill>
                <a:srgbClr val="FF0000"/>
              </a:solidFill>
            </a:rPr>
            <a:t>]</a:t>
          </a:r>
          <a:endParaRPr lang="zh-CN" altLang="en-US" sz="2000" dirty="0"/>
        </a:p>
      </dgm:t>
    </dgm:pt>
    <dgm:pt modelId="{01B72BB0-477B-4154-97C6-35FEF22832FE}" type="parTrans" cxnId="{357673FD-FF78-4B45-9BA3-F77A5568AD8A}">
      <dgm:prSet/>
      <dgm:spPr/>
      <dgm:t>
        <a:bodyPr/>
        <a:lstStyle/>
        <a:p>
          <a:endParaRPr lang="zh-CN" altLang="en-US"/>
        </a:p>
      </dgm:t>
    </dgm:pt>
    <dgm:pt modelId="{1A72D7CB-8A52-4EBD-925F-C74638F31CF0}" type="sibTrans" cxnId="{357673FD-FF78-4B45-9BA3-F77A5568AD8A}">
      <dgm:prSet/>
      <dgm:spPr/>
      <dgm:t>
        <a:bodyPr/>
        <a:lstStyle/>
        <a:p>
          <a:endParaRPr lang="zh-CN" altLang="en-US"/>
        </a:p>
      </dgm:t>
    </dgm:pt>
    <dgm:pt modelId="{35829C06-A27F-4BFD-A720-1456D7A3EDCD}">
      <dgm:prSet custT="1"/>
      <dgm:spPr/>
      <dgm:t>
        <a:bodyPr/>
        <a:lstStyle/>
        <a:p>
          <a:pPr algn="r"/>
          <a:r>
            <a:rPr lang="zh-CN" altLang="zh-CN" sz="2000" b="1" dirty="0" smtClean="0"/>
            <a:t>第</a:t>
          </a:r>
          <a:r>
            <a:rPr lang="zh-CN" altLang="en-US" sz="2000" b="1" dirty="0" smtClean="0"/>
            <a:t>五</a:t>
          </a:r>
          <a:r>
            <a:rPr lang="zh-CN" altLang="zh-CN" sz="2000" b="1" dirty="0" smtClean="0"/>
            <a:t>次集中编码</a:t>
          </a:r>
          <a:r>
            <a:rPr lang="en-US" altLang="zh-CN" sz="2000" b="1" dirty="0" smtClean="0"/>
            <a:t>  </a:t>
          </a:r>
          <a:r>
            <a:rPr lang="en-US" altLang="zh-CN" sz="2000" b="1" dirty="0" smtClean="0">
              <a:solidFill>
                <a:srgbClr val="FF0000"/>
              </a:solidFill>
            </a:rPr>
            <a:t>[150</a:t>
          </a:r>
          <a:r>
            <a:rPr lang="zh-CN" altLang="en-US" sz="2000" b="1" dirty="0" smtClean="0">
              <a:solidFill>
                <a:srgbClr val="FF0000"/>
              </a:solidFill>
            </a:rPr>
            <a:t>分钟</a:t>
          </a:r>
          <a:r>
            <a:rPr lang="en-US" altLang="zh-CN" sz="2000" b="1" dirty="0" smtClean="0">
              <a:solidFill>
                <a:srgbClr val="FF0000"/>
              </a:solidFill>
            </a:rPr>
            <a:t>]</a:t>
          </a:r>
          <a:endParaRPr lang="zh-CN" altLang="en-US" sz="2000" b="1" dirty="0">
            <a:solidFill>
              <a:schemeClr val="tx1"/>
            </a:solidFill>
          </a:endParaRPr>
        </a:p>
      </dgm:t>
    </dgm:pt>
    <dgm:pt modelId="{D6668559-1D29-4D8A-A801-DD8B1241B9F4}" type="parTrans" cxnId="{54356EB0-7D56-4633-8910-D744ED0C5D0E}">
      <dgm:prSet/>
      <dgm:spPr/>
      <dgm:t>
        <a:bodyPr/>
        <a:lstStyle/>
        <a:p>
          <a:endParaRPr lang="zh-CN" altLang="en-US"/>
        </a:p>
      </dgm:t>
    </dgm:pt>
    <dgm:pt modelId="{42759FBA-8FEA-4A65-9E2F-7EA80C634167}" type="sibTrans" cxnId="{54356EB0-7D56-4633-8910-D744ED0C5D0E}">
      <dgm:prSet/>
      <dgm:spPr/>
      <dgm:t>
        <a:bodyPr/>
        <a:lstStyle/>
        <a:p>
          <a:endParaRPr lang="zh-CN" altLang="en-US"/>
        </a:p>
      </dgm:t>
    </dgm:pt>
    <dgm:pt modelId="{5C62265C-9991-4467-891F-E30F21623AB3}" type="pres">
      <dgm:prSet presAssocID="{0B5327B9-6D6D-4E4A-94FD-90A46F9567C3}" presName="Name0" presStyleCnt="0">
        <dgm:presLayoutVars>
          <dgm:dir/>
          <dgm:animLvl val="lvl"/>
          <dgm:resizeHandles/>
        </dgm:presLayoutVars>
      </dgm:prSet>
      <dgm:spPr/>
      <dgm:t>
        <a:bodyPr/>
        <a:lstStyle/>
        <a:p>
          <a:endParaRPr lang="zh-CN" altLang="en-US"/>
        </a:p>
      </dgm:t>
    </dgm:pt>
    <dgm:pt modelId="{AE7D720A-1217-409D-B724-B39559A20C70}" type="pres">
      <dgm:prSet presAssocID="{7181D959-ADB3-484C-9A89-5E7F84154FB2}" presName="linNode" presStyleCnt="0"/>
      <dgm:spPr/>
      <dgm:t>
        <a:bodyPr/>
        <a:lstStyle/>
        <a:p>
          <a:endParaRPr lang="zh-CN" altLang="en-US"/>
        </a:p>
      </dgm:t>
    </dgm:pt>
    <dgm:pt modelId="{D55734E2-BC45-4A3D-9B87-6856C7460F44}" type="pres">
      <dgm:prSet presAssocID="{7181D959-ADB3-484C-9A89-5E7F84154FB2}" presName="parentShp" presStyleLbl="node1" presStyleIdx="0" presStyleCnt="9" custScaleX="413137" custLinFactNeighborY="-18618">
        <dgm:presLayoutVars>
          <dgm:bulletEnabled val="1"/>
        </dgm:presLayoutVars>
      </dgm:prSet>
      <dgm:spPr/>
      <dgm:t>
        <a:bodyPr/>
        <a:lstStyle/>
        <a:p>
          <a:endParaRPr lang="zh-CN" altLang="en-US"/>
        </a:p>
      </dgm:t>
    </dgm:pt>
    <dgm:pt modelId="{E70077F5-4542-4828-A364-617969E72FC0}" type="pres">
      <dgm:prSet presAssocID="{7181D959-ADB3-484C-9A89-5E7F84154FB2}" presName="childShp" presStyleLbl="bgAccFollowNode1" presStyleIdx="0" presStyleCnt="9" custScaleX="202591" custScaleY="220407" custLinFactY="98666" custLinFactNeighborX="32" custLinFactNeighborY="100000">
        <dgm:presLayoutVars>
          <dgm:bulletEnabled val="1"/>
        </dgm:presLayoutVars>
      </dgm:prSet>
      <dgm:spPr/>
      <dgm:t>
        <a:bodyPr/>
        <a:lstStyle/>
        <a:p>
          <a:endParaRPr lang="zh-CN" altLang="en-US"/>
        </a:p>
      </dgm:t>
    </dgm:pt>
    <dgm:pt modelId="{D2426C2F-9F3D-4CBE-970C-E16152DD0756}" type="pres">
      <dgm:prSet presAssocID="{0A4D3203-3F21-4EAB-A181-355147948BC9}" presName="spacing" presStyleCnt="0"/>
      <dgm:spPr/>
      <dgm:t>
        <a:bodyPr/>
        <a:lstStyle/>
        <a:p>
          <a:endParaRPr lang="zh-CN" altLang="en-US"/>
        </a:p>
      </dgm:t>
    </dgm:pt>
    <dgm:pt modelId="{0A68E5C7-7EA0-4839-A4AE-0D0683BDDC7C}" type="pres">
      <dgm:prSet presAssocID="{66A5CC3C-E36E-4367-9855-7492FADC3E00}" presName="linNode" presStyleCnt="0"/>
      <dgm:spPr/>
      <dgm:t>
        <a:bodyPr/>
        <a:lstStyle/>
        <a:p>
          <a:endParaRPr lang="zh-CN" altLang="en-US"/>
        </a:p>
      </dgm:t>
    </dgm:pt>
    <dgm:pt modelId="{D778396F-8ED5-462B-8210-088278052A67}" type="pres">
      <dgm:prSet presAssocID="{66A5CC3C-E36E-4367-9855-7492FADC3E00}" presName="parentShp" presStyleLbl="node1" presStyleIdx="1" presStyleCnt="9" custScaleX="407898" custLinFactNeighborY="-36093">
        <dgm:presLayoutVars>
          <dgm:bulletEnabled val="1"/>
        </dgm:presLayoutVars>
      </dgm:prSet>
      <dgm:spPr/>
      <dgm:t>
        <a:bodyPr/>
        <a:lstStyle/>
        <a:p>
          <a:endParaRPr lang="zh-CN" altLang="en-US"/>
        </a:p>
      </dgm:t>
    </dgm:pt>
    <dgm:pt modelId="{D614626F-637F-4689-846B-E4ADFC5CC960}" type="pres">
      <dgm:prSet presAssocID="{66A5CC3C-E36E-4367-9855-7492FADC3E00}" presName="childShp" presStyleLbl="bgAccFollowNode1" presStyleIdx="1" presStyleCnt="9" custScaleX="201924" custScaleY="213424" custLinFactY="-100000" custLinFactNeighborX="164" custLinFactNeighborY="-130947">
        <dgm:presLayoutVars>
          <dgm:bulletEnabled val="1"/>
        </dgm:presLayoutVars>
      </dgm:prSet>
      <dgm:spPr/>
      <dgm:t>
        <a:bodyPr/>
        <a:lstStyle/>
        <a:p>
          <a:endParaRPr lang="zh-CN" altLang="en-US"/>
        </a:p>
      </dgm:t>
    </dgm:pt>
    <dgm:pt modelId="{4613599F-42BC-459C-9ECE-EB1FAE85B206}" type="pres">
      <dgm:prSet presAssocID="{47E2BFCF-FFBB-4D7F-B15E-91E05C3EF2BE}" presName="spacing" presStyleCnt="0"/>
      <dgm:spPr/>
      <dgm:t>
        <a:bodyPr/>
        <a:lstStyle/>
        <a:p>
          <a:endParaRPr lang="zh-CN" altLang="en-US"/>
        </a:p>
      </dgm:t>
    </dgm:pt>
    <dgm:pt modelId="{279B1D2C-8368-4A91-B7CC-804CE3AD12C1}" type="pres">
      <dgm:prSet presAssocID="{FD0ABB32-A98F-427C-BA26-01691928D4CD}" presName="linNode" presStyleCnt="0"/>
      <dgm:spPr/>
      <dgm:t>
        <a:bodyPr/>
        <a:lstStyle/>
        <a:p>
          <a:endParaRPr lang="zh-CN" altLang="en-US"/>
        </a:p>
      </dgm:t>
    </dgm:pt>
    <dgm:pt modelId="{CAE68641-6B62-4843-BD7D-17087B09BD26}" type="pres">
      <dgm:prSet presAssocID="{FD0ABB32-A98F-427C-BA26-01691928D4CD}" presName="parentShp" presStyleLbl="node1" presStyleIdx="2" presStyleCnt="9" custScaleX="413596" custLinFactNeighborY="-46892">
        <dgm:presLayoutVars>
          <dgm:bulletEnabled val="1"/>
        </dgm:presLayoutVars>
      </dgm:prSet>
      <dgm:spPr/>
      <dgm:t>
        <a:bodyPr/>
        <a:lstStyle/>
        <a:p>
          <a:endParaRPr lang="zh-CN" altLang="en-US"/>
        </a:p>
      </dgm:t>
    </dgm:pt>
    <dgm:pt modelId="{879594D6-BDB7-4A4A-9842-D832B64990B1}" type="pres">
      <dgm:prSet presAssocID="{FD0ABB32-A98F-427C-BA26-01691928D4CD}" presName="childShp" presStyleLbl="bgAccFollowNode1" presStyleIdx="2" presStyleCnt="9" custScaleX="202069" custScaleY="102335" custLinFactNeighborX="4987" custLinFactNeighborY="-50324">
        <dgm:presLayoutVars>
          <dgm:bulletEnabled val="1"/>
        </dgm:presLayoutVars>
      </dgm:prSet>
      <dgm:spPr/>
      <dgm:t>
        <a:bodyPr/>
        <a:lstStyle/>
        <a:p>
          <a:endParaRPr lang="zh-CN" altLang="en-US"/>
        </a:p>
      </dgm:t>
    </dgm:pt>
    <dgm:pt modelId="{47255FD8-3040-4CEB-BF35-8E3442105BBA}" type="pres">
      <dgm:prSet presAssocID="{A029405C-2B73-4657-9A8D-10309784EE69}" presName="spacing" presStyleCnt="0"/>
      <dgm:spPr/>
      <dgm:t>
        <a:bodyPr/>
        <a:lstStyle/>
        <a:p>
          <a:endParaRPr lang="zh-CN" altLang="en-US"/>
        </a:p>
      </dgm:t>
    </dgm:pt>
    <dgm:pt modelId="{8E141196-A284-4B80-A492-C8227618405C}" type="pres">
      <dgm:prSet presAssocID="{D751BDE5-0092-49EA-AE42-1934D9DC93AB}" presName="linNode" presStyleCnt="0"/>
      <dgm:spPr/>
      <dgm:t>
        <a:bodyPr/>
        <a:lstStyle/>
        <a:p>
          <a:endParaRPr lang="zh-CN" altLang="en-US"/>
        </a:p>
      </dgm:t>
    </dgm:pt>
    <dgm:pt modelId="{7AF2844A-35AE-4114-87E5-C222F4B628BC}" type="pres">
      <dgm:prSet presAssocID="{D751BDE5-0092-49EA-AE42-1934D9DC93AB}" presName="parentShp" presStyleLbl="node1" presStyleIdx="3" presStyleCnt="9" custScaleX="407375" custLinFactNeighborY="-67382">
        <dgm:presLayoutVars>
          <dgm:bulletEnabled val="1"/>
        </dgm:presLayoutVars>
      </dgm:prSet>
      <dgm:spPr/>
      <dgm:t>
        <a:bodyPr/>
        <a:lstStyle/>
        <a:p>
          <a:endParaRPr lang="zh-CN" altLang="en-US"/>
        </a:p>
      </dgm:t>
    </dgm:pt>
    <dgm:pt modelId="{39E067F2-D052-430E-A05A-8F969B076D2A}" type="pres">
      <dgm:prSet presAssocID="{D751BDE5-0092-49EA-AE42-1934D9DC93AB}" presName="childShp" presStyleLbl="bgAccFollowNode1" presStyleIdx="3" presStyleCnt="9" custScaleX="199055" custScaleY="85594" custLinFactNeighborX="23662" custLinFactNeighborY="-56390">
        <dgm:presLayoutVars>
          <dgm:bulletEnabled val="1"/>
        </dgm:presLayoutVars>
      </dgm:prSet>
      <dgm:spPr/>
      <dgm:t>
        <a:bodyPr/>
        <a:lstStyle/>
        <a:p>
          <a:endParaRPr lang="zh-CN" altLang="en-US"/>
        </a:p>
      </dgm:t>
    </dgm:pt>
    <dgm:pt modelId="{77AAB505-04B5-430C-A4D3-F9A8BAF416A5}" type="pres">
      <dgm:prSet presAssocID="{46B58487-B0F0-448B-AF2B-F071676650CB}" presName="spacing" presStyleCnt="0"/>
      <dgm:spPr/>
      <dgm:t>
        <a:bodyPr/>
        <a:lstStyle/>
        <a:p>
          <a:endParaRPr lang="zh-CN" altLang="en-US"/>
        </a:p>
      </dgm:t>
    </dgm:pt>
    <dgm:pt modelId="{C1255CDB-C6CA-457F-B228-DEF6BDC689B0}" type="pres">
      <dgm:prSet presAssocID="{7CF9FD5D-66A7-4C10-A4BE-CCCBCC666432}" presName="linNode" presStyleCnt="0"/>
      <dgm:spPr/>
      <dgm:t>
        <a:bodyPr/>
        <a:lstStyle/>
        <a:p>
          <a:endParaRPr lang="zh-CN" altLang="en-US"/>
        </a:p>
      </dgm:t>
    </dgm:pt>
    <dgm:pt modelId="{C5B3B917-B559-413C-85BD-4976C883E7A0}" type="pres">
      <dgm:prSet presAssocID="{7CF9FD5D-66A7-4C10-A4BE-CCCBCC666432}" presName="parentShp" presStyleLbl="node1" presStyleIdx="4" presStyleCnt="9" custScaleX="408995" custLinFactY="-7552" custLinFactNeighborY="-100000">
        <dgm:presLayoutVars>
          <dgm:bulletEnabled val="1"/>
        </dgm:presLayoutVars>
      </dgm:prSet>
      <dgm:spPr/>
      <dgm:t>
        <a:bodyPr/>
        <a:lstStyle/>
        <a:p>
          <a:endParaRPr lang="zh-CN" altLang="en-US"/>
        </a:p>
      </dgm:t>
    </dgm:pt>
    <dgm:pt modelId="{C332C80D-F687-41DD-B528-1FC7032F2BF4}" type="pres">
      <dgm:prSet presAssocID="{7CF9FD5D-66A7-4C10-A4BE-CCCBCC666432}" presName="childShp" presStyleLbl="bgAccFollowNode1" presStyleIdx="4" presStyleCnt="9" custScaleX="200334" custScaleY="252146" custLinFactNeighborX="6101" custLinFactNeighborY="-86411">
        <dgm:presLayoutVars>
          <dgm:bulletEnabled val="1"/>
        </dgm:presLayoutVars>
      </dgm:prSet>
      <dgm:spPr/>
      <dgm:t>
        <a:bodyPr/>
        <a:lstStyle/>
        <a:p>
          <a:endParaRPr lang="zh-CN" altLang="en-US"/>
        </a:p>
      </dgm:t>
    </dgm:pt>
    <dgm:pt modelId="{49700C33-0FB5-4358-84AA-2489C5EBD5C7}" type="pres">
      <dgm:prSet presAssocID="{4F9CFDFA-D222-4A92-A32B-155EB0530B26}" presName="spacing" presStyleCnt="0"/>
      <dgm:spPr/>
      <dgm:t>
        <a:bodyPr/>
        <a:lstStyle/>
        <a:p>
          <a:endParaRPr lang="zh-CN" altLang="en-US"/>
        </a:p>
      </dgm:t>
    </dgm:pt>
    <dgm:pt modelId="{5A461B7D-3577-4D0F-A490-F480AFBCDD41}" type="pres">
      <dgm:prSet presAssocID="{1C15C26E-3F85-4700-8D8D-9F48A53589CD}" presName="linNode" presStyleCnt="0"/>
      <dgm:spPr/>
      <dgm:t>
        <a:bodyPr/>
        <a:lstStyle/>
        <a:p>
          <a:endParaRPr lang="zh-CN" altLang="en-US"/>
        </a:p>
      </dgm:t>
    </dgm:pt>
    <dgm:pt modelId="{5188B5E1-8088-4E7A-A11F-994DFA5A1723}" type="pres">
      <dgm:prSet presAssocID="{1C15C26E-3F85-4700-8D8D-9F48A53589CD}" presName="parentShp" presStyleLbl="node1" presStyleIdx="5" presStyleCnt="9" custScaleX="204721" custScaleY="88109" custLinFactY="-12033" custLinFactNeighborY="-100000">
        <dgm:presLayoutVars>
          <dgm:bulletEnabled val="1"/>
        </dgm:presLayoutVars>
      </dgm:prSet>
      <dgm:spPr/>
      <dgm:t>
        <a:bodyPr/>
        <a:lstStyle/>
        <a:p>
          <a:endParaRPr lang="zh-CN" altLang="en-US"/>
        </a:p>
      </dgm:t>
    </dgm:pt>
    <dgm:pt modelId="{FD3BF798-4543-4E3B-83D2-FF12C29B2185}" type="pres">
      <dgm:prSet presAssocID="{1C15C26E-3F85-4700-8D8D-9F48A53589CD}" presName="childShp" presStyleLbl="bgAccFollowNode1" presStyleIdx="5" presStyleCnt="9" custScaleY="97535" custLinFactY="-12033" custLinFactNeighborY="-100000">
        <dgm:presLayoutVars>
          <dgm:bulletEnabled val="1"/>
        </dgm:presLayoutVars>
      </dgm:prSet>
      <dgm:spPr/>
      <dgm:t>
        <a:bodyPr/>
        <a:lstStyle/>
        <a:p>
          <a:endParaRPr lang="zh-CN" altLang="en-US"/>
        </a:p>
      </dgm:t>
    </dgm:pt>
    <dgm:pt modelId="{6F039DDB-5FA0-4979-82E3-AA4E2FB8429A}" type="pres">
      <dgm:prSet presAssocID="{9C4291A4-C275-4CB2-8899-DAAEF56492AC}" presName="spacing" presStyleCnt="0"/>
      <dgm:spPr/>
      <dgm:t>
        <a:bodyPr/>
        <a:lstStyle/>
        <a:p>
          <a:endParaRPr lang="zh-CN" altLang="en-US"/>
        </a:p>
      </dgm:t>
    </dgm:pt>
    <dgm:pt modelId="{72F1AEF3-4970-4592-BE31-2390BE48E795}" type="pres">
      <dgm:prSet presAssocID="{92E5E7F2-E7BF-48B1-9E18-FA98A9FB0D23}" presName="linNode" presStyleCnt="0"/>
      <dgm:spPr/>
      <dgm:t>
        <a:bodyPr/>
        <a:lstStyle/>
        <a:p>
          <a:endParaRPr lang="zh-CN" altLang="en-US"/>
        </a:p>
      </dgm:t>
    </dgm:pt>
    <dgm:pt modelId="{A62FE553-09D8-45B9-95C2-784C70A48B41}" type="pres">
      <dgm:prSet presAssocID="{92E5E7F2-E7BF-48B1-9E18-FA98A9FB0D23}" presName="parentShp" presStyleLbl="node1" presStyleIdx="6" presStyleCnt="9" custScaleX="405821" custLinFactY="-28597" custLinFactNeighborY="-100000">
        <dgm:presLayoutVars>
          <dgm:bulletEnabled val="1"/>
        </dgm:presLayoutVars>
      </dgm:prSet>
      <dgm:spPr/>
      <dgm:t>
        <a:bodyPr/>
        <a:lstStyle/>
        <a:p>
          <a:endParaRPr lang="zh-CN" altLang="en-US"/>
        </a:p>
      </dgm:t>
    </dgm:pt>
    <dgm:pt modelId="{673ADB0F-D4A7-4AFA-B512-2E5B1F22664E}" type="pres">
      <dgm:prSet presAssocID="{92E5E7F2-E7BF-48B1-9E18-FA98A9FB0D23}" presName="childShp" presStyleLbl="bgAccFollowNode1" presStyleIdx="6" presStyleCnt="9" custScaleX="198292" custScaleY="81942" custLinFactY="-28597" custLinFactNeighborY="-100000">
        <dgm:presLayoutVars>
          <dgm:bulletEnabled val="1"/>
        </dgm:presLayoutVars>
      </dgm:prSet>
      <dgm:spPr/>
      <dgm:t>
        <a:bodyPr/>
        <a:lstStyle/>
        <a:p>
          <a:endParaRPr lang="zh-CN" altLang="en-US"/>
        </a:p>
      </dgm:t>
    </dgm:pt>
    <dgm:pt modelId="{F6B0384B-2356-4781-9680-BCD70A8E01E7}" type="pres">
      <dgm:prSet presAssocID="{BFEABA55-00BB-4E4E-8C0E-7D8F1A2B3DF5}" presName="spacing" presStyleCnt="0"/>
      <dgm:spPr/>
      <dgm:t>
        <a:bodyPr/>
        <a:lstStyle/>
        <a:p>
          <a:endParaRPr lang="zh-CN" altLang="en-US"/>
        </a:p>
      </dgm:t>
    </dgm:pt>
    <dgm:pt modelId="{7AE25D4C-233C-4668-AFDC-89FE891AFB4A}" type="pres">
      <dgm:prSet presAssocID="{75CB6562-560B-45EB-9BB8-6F956B87F7B9}" presName="linNode" presStyleCnt="0"/>
      <dgm:spPr/>
      <dgm:t>
        <a:bodyPr/>
        <a:lstStyle/>
        <a:p>
          <a:endParaRPr lang="zh-CN" altLang="en-US"/>
        </a:p>
      </dgm:t>
    </dgm:pt>
    <dgm:pt modelId="{4712C089-F3DD-4B1B-A0A8-C62F442637AF}" type="pres">
      <dgm:prSet presAssocID="{75CB6562-560B-45EB-9BB8-6F956B87F7B9}" presName="parentShp" presStyleLbl="node1" presStyleIdx="7" presStyleCnt="9" custScaleX="417534" custLinFactY="-47626" custLinFactNeighborY="-100000">
        <dgm:presLayoutVars>
          <dgm:bulletEnabled val="1"/>
        </dgm:presLayoutVars>
      </dgm:prSet>
      <dgm:spPr/>
      <dgm:t>
        <a:bodyPr/>
        <a:lstStyle/>
        <a:p>
          <a:endParaRPr lang="zh-CN" altLang="en-US"/>
        </a:p>
      </dgm:t>
    </dgm:pt>
    <dgm:pt modelId="{3952F98E-CD70-491D-B867-9689EB2EC7A9}" type="pres">
      <dgm:prSet presAssocID="{75CB6562-560B-45EB-9BB8-6F956B87F7B9}" presName="childShp" presStyleLbl="bgAccFollowNode1" presStyleIdx="7" presStyleCnt="9" custScaleX="203962" custScaleY="118329" custLinFactY="-47626" custLinFactNeighborY="-100000">
        <dgm:presLayoutVars>
          <dgm:bulletEnabled val="1"/>
        </dgm:presLayoutVars>
      </dgm:prSet>
      <dgm:spPr/>
      <dgm:t>
        <a:bodyPr/>
        <a:lstStyle/>
        <a:p>
          <a:endParaRPr lang="zh-CN" altLang="en-US"/>
        </a:p>
      </dgm:t>
    </dgm:pt>
    <dgm:pt modelId="{92FFCE9E-67F5-4AB0-BE0D-4A05AC376812}" type="pres">
      <dgm:prSet presAssocID="{8338403E-96D0-4723-B957-54FD23467CB4}" presName="spacing" presStyleCnt="0"/>
      <dgm:spPr/>
      <dgm:t>
        <a:bodyPr/>
        <a:lstStyle/>
        <a:p>
          <a:endParaRPr lang="zh-CN" altLang="en-US"/>
        </a:p>
      </dgm:t>
    </dgm:pt>
    <dgm:pt modelId="{936B6E8D-587A-4047-85FC-BA3EF6075254}" type="pres">
      <dgm:prSet presAssocID="{744449AF-D57D-4EC4-83E3-573EA779F01A}" presName="linNode" presStyleCnt="0"/>
      <dgm:spPr/>
      <dgm:t>
        <a:bodyPr/>
        <a:lstStyle/>
        <a:p>
          <a:endParaRPr lang="zh-CN" altLang="en-US"/>
        </a:p>
      </dgm:t>
    </dgm:pt>
    <dgm:pt modelId="{92ADC244-CCE2-49FA-8337-373C7CEE845B}" type="pres">
      <dgm:prSet presAssocID="{744449AF-D57D-4EC4-83E3-573EA779F01A}" presName="parentShp" presStyleLbl="node1" presStyleIdx="8" presStyleCnt="9" custScaleX="414085" custLinFactY="-48462" custLinFactNeighborY="-100000">
        <dgm:presLayoutVars>
          <dgm:bulletEnabled val="1"/>
        </dgm:presLayoutVars>
      </dgm:prSet>
      <dgm:spPr/>
      <dgm:t>
        <a:bodyPr/>
        <a:lstStyle/>
        <a:p>
          <a:endParaRPr lang="zh-CN" altLang="en-US"/>
        </a:p>
      </dgm:t>
    </dgm:pt>
    <dgm:pt modelId="{4773C26D-F708-4F6E-85C9-CB81F40B4BF8}" type="pres">
      <dgm:prSet presAssocID="{744449AF-D57D-4EC4-83E3-573EA779F01A}" presName="childShp" presStyleLbl="bgAccFollowNode1" presStyleIdx="8" presStyleCnt="9" custScaleX="203962" custScaleY="123904" custLinFactY="-48462" custLinFactNeighborY="-100000">
        <dgm:presLayoutVars>
          <dgm:bulletEnabled val="1"/>
        </dgm:presLayoutVars>
      </dgm:prSet>
      <dgm:spPr/>
      <dgm:t>
        <a:bodyPr/>
        <a:lstStyle/>
        <a:p>
          <a:endParaRPr lang="zh-CN" altLang="en-US"/>
        </a:p>
      </dgm:t>
    </dgm:pt>
  </dgm:ptLst>
  <dgm:cxnLst>
    <dgm:cxn modelId="{FB9593B4-F40E-4CE0-87CF-16B033D95D12}" srcId="{7181D959-ADB3-484C-9A89-5E7F84154FB2}" destId="{02D5A9E1-7812-485C-9034-DDDEAFAE64A3}" srcOrd="0" destOrd="0" parTransId="{38DFBB6E-818F-47AF-A29D-2F25A3EE4D7B}" sibTransId="{84A55318-1F4C-4C5A-8F6D-D58FD785F706}"/>
    <dgm:cxn modelId="{17C78832-CA32-40F3-A134-8FC1E625E979}" srcId="{0B5327B9-6D6D-4E4A-94FD-90A46F9567C3}" destId="{FD0ABB32-A98F-427C-BA26-01691928D4CD}" srcOrd="2" destOrd="0" parTransId="{E02816AB-B47E-4AEB-BBE5-01E2C50E623F}" sibTransId="{A029405C-2B73-4657-9A8D-10309784EE69}"/>
    <dgm:cxn modelId="{C536D8D5-13ED-482E-AE6A-7C2FB3756640}" srcId="{744449AF-D57D-4EC4-83E3-573EA779F01A}" destId="{B4845F5B-2840-4362-9B60-32B743BFA2CB}" srcOrd="0" destOrd="0" parTransId="{5352D067-D2D8-4D89-BF84-4AA19E491700}" sibTransId="{AF6046D0-B34A-4625-843D-7AD0DA20775F}"/>
    <dgm:cxn modelId="{92AE8A88-B9F5-41F4-9534-4CC05F48A2C8}" srcId="{1C15C26E-3F85-4700-8D8D-9F48A53589CD}" destId="{60681BFB-5BAB-408C-B2FF-458E2F86D442}" srcOrd="0" destOrd="0" parTransId="{579099F2-8E6B-4216-83A6-4BFD47BA5DA1}" sibTransId="{DC3CD087-8E53-4E1D-94BE-90324DA08CCD}"/>
    <dgm:cxn modelId="{DABEE516-2415-4FF9-AD97-A38E23132631}" srcId="{66A5CC3C-E36E-4367-9855-7492FADC3E00}" destId="{B6941124-3FF0-4327-A9CA-FEE8E750A400}" srcOrd="0" destOrd="0" parTransId="{3E1FCB89-ED93-4544-9465-42B3BE98265E}" sibTransId="{DB013B67-A0C6-407B-9202-6724F4A5501E}"/>
    <dgm:cxn modelId="{6362FFB2-0D08-484D-8787-3DFA43E0B384}" type="presOf" srcId="{4C4F5FBB-08F1-471D-B2C5-0AD84AD1B07E}" destId="{673ADB0F-D4A7-4AFA-B512-2E5B1F22664E}" srcOrd="0" destOrd="0" presId="urn:microsoft.com/office/officeart/2005/8/layout/vList6"/>
    <dgm:cxn modelId="{9CC1F3BE-267B-4B8C-9E98-75945C54CB29}" type="presOf" srcId="{75CB6562-560B-45EB-9BB8-6F956B87F7B9}" destId="{4712C089-F3DD-4B1B-A0A8-C62F442637AF}" srcOrd="0" destOrd="0" presId="urn:microsoft.com/office/officeart/2005/8/layout/vList6"/>
    <dgm:cxn modelId="{611CEB28-43EA-40DF-9046-80AA884ACEC8}" srcId="{0B5327B9-6D6D-4E4A-94FD-90A46F9567C3}" destId="{744449AF-D57D-4EC4-83E3-573EA779F01A}" srcOrd="8" destOrd="0" parTransId="{E7BD4C3E-F850-4FF2-924A-919DB160F4DA}" sibTransId="{97C039C0-E7AA-4D53-BC1A-993987D611E7}"/>
    <dgm:cxn modelId="{54356EB0-7D56-4633-8910-D744ED0C5D0E}" srcId="{7CF9FD5D-66A7-4C10-A4BE-CCCBCC666432}" destId="{35829C06-A27F-4BFD-A720-1456D7A3EDCD}" srcOrd="1" destOrd="0" parTransId="{D6668559-1D29-4D8A-A801-DD8B1241B9F4}" sibTransId="{42759FBA-8FEA-4A65-9E2F-7EA80C634167}"/>
    <dgm:cxn modelId="{CDDBDCDD-FB7B-45FC-97F7-7DCA9801BFA5}" srcId="{75CB6562-560B-45EB-9BB8-6F956B87F7B9}" destId="{D9954FBD-B189-4652-8EFF-88143C5350F5}" srcOrd="0" destOrd="0" parTransId="{B0D049BA-2F72-4C6D-B4B1-F395CA467CAE}" sibTransId="{36E6119E-2688-4670-93B9-033836E6789F}"/>
    <dgm:cxn modelId="{261C84E3-5418-4979-A5B5-2FCBE902D9AD}" srcId="{0B5327B9-6D6D-4E4A-94FD-90A46F9567C3}" destId="{7CF9FD5D-66A7-4C10-A4BE-CCCBCC666432}" srcOrd="4" destOrd="0" parTransId="{A887E166-F7AD-420D-A295-9ED97EDF932D}" sibTransId="{4F9CFDFA-D222-4A92-A32B-155EB0530B26}"/>
    <dgm:cxn modelId="{F15E77BA-9029-43FB-B128-522B00A7EC4D}" type="presOf" srcId="{93BE69D5-B5EB-4EEE-9D35-41E4D00907E1}" destId="{39E067F2-D052-430E-A05A-8F969B076D2A}" srcOrd="0" destOrd="0" presId="urn:microsoft.com/office/officeart/2005/8/layout/vList6"/>
    <dgm:cxn modelId="{4233F791-D1B1-4C8C-90F4-AFA9835DB1C5}" srcId="{D751BDE5-0092-49EA-AE42-1934D9DC93AB}" destId="{93BE69D5-B5EB-4EEE-9D35-41E4D00907E1}" srcOrd="0" destOrd="0" parTransId="{1F2CE0F6-7CAE-4453-A5FA-AD9C50CC8696}" sibTransId="{8F19866B-FA3A-49A4-9E6C-5CCC4F95B9E2}"/>
    <dgm:cxn modelId="{72F09D0B-A8D9-4156-BCDC-EB080FDE0FF8}" type="presOf" srcId="{20F7AFE0-F707-4E63-B0D3-A5662653C693}" destId="{D614626F-637F-4689-846B-E4ADFC5CC960}" srcOrd="0" destOrd="1" presId="urn:microsoft.com/office/officeart/2005/8/layout/vList6"/>
    <dgm:cxn modelId="{B430B199-7A90-4656-AFC0-871228A2A099}" srcId="{0B5327B9-6D6D-4E4A-94FD-90A46F9567C3}" destId="{75CB6562-560B-45EB-9BB8-6F956B87F7B9}" srcOrd="7" destOrd="0" parTransId="{7C8B9FBF-F93F-4425-AB0C-7771BB0D2E0F}" sibTransId="{8338403E-96D0-4723-B957-54FD23467CB4}"/>
    <dgm:cxn modelId="{54D6CCAF-5669-4881-B952-5597A00BAC3B}" srcId="{92E5E7F2-E7BF-48B1-9E18-FA98A9FB0D23}" destId="{4C4F5FBB-08F1-471D-B2C5-0AD84AD1B07E}" srcOrd="0" destOrd="0" parTransId="{24CAA70C-C3C1-4AB0-8B26-DF87A5FB85B1}" sibTransId="{8AC38BBF-6223-4F6E-A4B8-B98A82FB10C7}"/>
    <dgm:cxn modelId="{1458E594-1AF0-42A2-817C-69824EF379FE}" type="presOf" srcId="{02D5A9E1-7812-485C-9034-DDDEAFAE64A3}" destId="{E70077F5-4542-4828-A364-617969E72FC0}" srcOrd="0" destOrd="0" presId="urn:microsoft.com/office/officeart/2005/8/layout/vList6"/>
    <dgm:cxn modelId="{0B40FBE9-E073-4414-9C6B-1D7B0898366F}" srcId="{7181D959-ADB3-484C-9A89-5E7F84154FB2}" destId="{E5C7769E-138A-4351-B3D1-C6B714AF43FE}" srcOrd="1" destOrd="0" parTransId="{3843097A-B4CB-458D-82E9-6E91F3F85D44}" sibTransId="{239392D3-A630-4BE3-9673-913762BEBCEF}"/>
    <dgm:cxn modelId="{B5A68505-D32E-4D6D-9FA7-14E4AE55243C}" type="presOf" srcId="{60681BFB-5BAB-408C-B2FF-458E2F86D442}" destId="{FD3BF798-4543-4E3B-83D2-FF12C29B2185}" srcOrd="0" destOrd="0" presId="urn:microsoft.com/office/officeart/2005/8/layout/vList6"/>
    <dgm:cxn modelId="{34002530-C999-4780-9628-C842350E0DA5}" type="presOf" srcId="{B6941124-3FF0-4327-A9CA-FEE8E750A400}" destId="{D614626F-637F-4689-846B-E4ADFC5CC960}" srcOrd="0" destOrd="0" presId="urn:microsoft.com/office/officeart/2005/8/layout/vList6"/>
    <dgm:cxn modelId="{3FDB0AE1-66C8-40F9-841B-21F9E0E3D781}" type="presOf" srcId="{7181D959-ADB3-484C-9A89-5E7F84154FB2}" destId="{D55734E2-BC45-4A3D-9B87-6856C7460F44}" srcOrd="0" destOrd="0" presId="urn:microsoft.com/office/officeart/2005/8/layout/vList6"/>
    <dgm:cxn modelId="{3BF162A4-9E99-48E8-988E-E5A75C104AED}" srcId="{0B5327B9-6D6D-4E4A-94FD-90A46F9567C3}" destId="{66A5CC3C-E36E-4367-9855-7492FADC3E00}" srcOrd="1" destOrd="0" parTransId="{57C00BC8-62BC-42F6-8E2D-00E57C2271CD}" sibTransId="{47E2BFCF-FFBB-4D7F-B15E-91E05C3EF2BE}"/>
    <dgm:cxn modelId="{10BC27E4-B79D-483F-8C59-F303CEE952C3}" type="presOf" srcId="{E5C7769E-138A-4351-B3D1-C6B714AF43FE}" destId="{E70077F5-4542-4828-A364-617969E72FC0}" srcOrd="0" destOrd="1" presId="urn:microsoft.com/office/officeart/2005/8/layout/vList6"/>
    <dgm:cxn modelId="{D6C455BD-4A6A-4A79-9CDE-5E67DC8155C2}" type="presOf" srcId="{92E5E7F2-E7BF-48B1-9E18-FA98A9FB0D23}" destId="{A62FE553-09D8-45B9-95C2-784C70A48B41}" srcOrd="0" destOrd="0" presId="urn:microsoft.com/office/officeart/2005/8/layout/vList6"/>
    <dgm:cxn modelId="{55016D7E-1874-4EE1-AFB0-D83A2A907007}" type="presOf" srcId="{35829C06-A27F-4BFD-A720-1456D7A3EDCD}" destId="{C332C80D-F687-41DD-B528-1FC7032F2BF4}" srcOrd="0" destOrd="1" presId="urn:microsoft.com/office/officeart/2005/8/layout/vList6"/>
    <dgm:cxn modelId="{13AD3A51-DE96-4B69-B46B-E63E13377684}" srcId="{0B5327B9-6D6D-4E4A-94FD-90A46F9567C3}" destId="{7181D959-ADB3-484C-9A89-5E7F84154FB2}" srcOrd="0" destOrd="0" parTransId="{DC4212B5-A719-4A0F-9BCA-03C0BD8C1980}" sibTransId="{0A4D3203-3F21-4EAB-A181-355147948BC9}"/>
    <dgm:cxn modelId="{F93EF3A2-7EC4-4039-865E-BECA75D59A32}" type="presOf" srcId="{0B5327B9-6D6D-4E4A-94FD-90A46F9567C3}" destId="{5C62265C-9991-4467-891F-E30F21623AB3}" srcOrd="0" destOrd="0" presId="urn:microsoft.com/office/officeart/2005/8/layout/vList6"/>
    <dgm:cxn modelId="{E40B2349-9D35-474C-85C0-EC32EB14EBB4}" type="presOf" srcId="{1C15C26E-3F85-4700-8D8D-9F48A53589CD}" destId="{5188B5E1-8088-4E7A-A11F-994DFA5A1723}" srcOrd="0" destOrd="0" presId="urn:microsoft.com/office/officeart/2005/8/layout/vList6"/>
    <dgm:cxn modelId="{2CB1DC75-3BAC-4420-82DB-365EDB70C381}" type="presOf" srcId="{9B6935E0-3493-41B2-BCD6-4DA3B6843CC5}" destId="{879594D6-BDB7-4A4A-9842-D832B64990B1}" srcOrd="0" destOrd="0" presId="urn:microsoft.com/office/officeart/2005/8/layout/vList6"/>
    <dgm:cxn modelId="{4FEC1C33-A4AE-4D89-A5DC-6568C6AC5CAC}" type="presOf" srcId="{D9954FBD-B189-4652-8EFF-88143C5350F5}" destId="{3952F98E-CD70-491D-B867-9689EB2EC7A9}" srcOrd="0" destOrd="0" presId="urn:microsoft.com/office/officeart/2005/8/layout/vList6"/>
    <dgm:cxn modelId="{357673FD-FF78-4B45-9BA3-F77A5568AD8A}" srcId="{7CF9FD5D-66A7-4C10-A4BE-CCCBCC666432}" destId="{000FE62A-C59F-46D8-9874-8B999682AAC9}" srcOrd="0" destOrd="0" parTransId="{01B72BB0-477B-4154-97C6-35FEF22832FE}" sibTransId="{1A72D7CB-8A52-4EBD-925F-C74638F31CF0}"/>
    <dgm:cxn modelId="{3F789C14-88B3-4385-AF49-F237093946EE}" srcId="{0B5327B9-6D6D-4E4A-94FD-90A46F9567C3}" destId="{92E5E7F2-E7BF-48B1-9E18-FA98A9FB0D23}" srcOrd="6" destOrd="0" parTransId="{B22F7A85-D7AE-45F9-8ACE-0ADEA9A82A04}" sibTransId="{BFEABA55-00BB-4E4E-8C0E-7D8F1A2B3DF5}"/>
    <dgm:cxn modelId="{700AAB4D-2373-4D64-A555-546BB6CF3F12}" type="presOf" srcId="{B4845F5B-2840-4362-9B60-32B743BFA2CB}" destId="{4773C26D-F708-4F6E-85C9-CB81F40B4BF8}" srcOrd="0" destOrd="0" presId="urn:microsoft.com/office/officeart/2005/8/layout/vList6"/>
    <dgm:cxn modelId="{735B0735-2905-4E48-8A2F-180A26DEBFB6}" type="presOf" srcId="{744449AF-D57D-4EC4-83E3-573EA779F01A}" destId="{92ADC244-CCE2-49FA-8337-373C7CEE845B}" srcOrd="0" destOrd="0" presId="urn:microsoft.com/office/officeart/2005/8/layout/vList6"/>
    <dgm:cxn modelId="{8B73C9CC-0B8E-4E86-A1E8-611A7834F8D2}" type="presOf" srcId="{7CF9FD5D-66A7-4C10-A4BE-CCCBCC666432}" destId="{C5B3B917-B559-413C-85BD-4976C883E7A0}" srcOrd="0" destOrd="0" presId="urn:microsoft.com/office/officeart/2005/8/layout/vList6"/>
    <dgm:cxn modelId="{2DF9FFF1-60F6-4535-9928-11EAA139DC2E}" srcId="{FD0ABB32-A98F-427C-BA26-01691928D4CD}" destId="{9B6935E0-3493-41B2-BCD6-4DA3B6843CC5}" srcOrd="0" destOrd="0" parTransId="{E6290593-0C4F-41DF-8139-3F906E7A1085}" sibTransId="{5134B423-D704-44FF-A46E-4BC388675B1C}"/>
    <dgm:cxn modelId="{2BE33DCD-B391-4F6F-8778-7360A71986E2}" type="presOf" srcId="{FD0ABB32-A98F-427C-BA26-01691928D4CD}" destId="{CAE68641-6B62-4843-BD7D-17087B09BD26}" srcOrd="0" destOrd="0" presId="urn:microsoft.com/office/officeart/2005/8/layout/vList6"/>
    <dgm:cxn modelId="{788A1517-4330-4C46-933E-D9AA664A3B2A}" type="presOf" srcId="{000FE62A-C59F-46D8-9874-8B999682AAC9}" destId="{C332C80D-F687-41DD-B528-1FC7032F2BF4}" srcOrd="0" destOrd="0" presId="urn:microsoft.com/office/officeart/2005/8/layout/vList6"/>
    <dgm:cxn modelId="{C7624CAB-B8E7-4EC9-90FD-215E25E09214}" type="presOf" srcId="{D751BDE5-0092-49EA-AE42-1934D9DC93AB}" destId="{7AF2844A-35AE-4114-87E5-C222F4B628BC}" srcOrd="0" destOrd="0" presId="urn:microsoft.com/office/officeart/2005/8/layout/vList6"/>
    <dgm:cxn modelId="{C4390CC9-A38C-4811-AD9C-FAEE299526E4}" srcId="{0B5327B9-6D6D-4E4A-94FD-90A46F9567C3}" destId="{D751BDE5-0092-49EA-AE42-1934D9DC93AB}" srcOrd="3" destOrd="0" parTransId="{0F518FE6-3FBD-4AD3-B7AF-D5082E1C5E9B}" sibTransId="{46B58487-B0F0-448B-AF2B-F071676650CB}"/>
    <dgm:cxn modelId="{D560565F-A2C4-42C4-8CE6-D87FDC76666A}" srcId="{0B5327B9-6D6D-4E4A-94FD-90A46F9567C3}" destId="{1C15C26E-3F85-4700-8D8D-9F48A53589CD}" srcOrd="5" destOrd="0" parTransId="{6A9FD307-C125-4E0D-87AC-BD18C4D8AF4A}" sibTransId="{9C4291A4-C275-4CB2-8899-DAAEF56492AC}"/>
    <dgm:cxn modelId="{4F664C6C-2A6C-43E0-8BC2-5F51D96CCF6E}" type="presOf" srcId="{66A5CC3C-E36E-4367-9855-7492FADC3E00}" destId="{D778396F-8ED5-462B-8210-088278052A67}" srcOrd="0" destOrd="0" presId="urn:microsoft.com/office/officeart/2005/8/layout/vList6"/>
    <dgm:cxn modelId="{C09FA77A-E9B6-448B-AF60-022DDBE4A2B9}" srcId="{66A5CC3C-E36E-4367-9855-7492FADC3E00}" destId="{20F7AFE0-F707-4E63-B0D3-A5662653C693}" srcOrd="1" destOrd="0" parTransId="{6863D06F-3CB7-47FB-B185-0E458D53023A}" sibTransId="{DA4E7C2F-9330-48D8-A7F4-E72F0722FC65}"/>
    <dgm:cxn modelId="{A302F568-FAB2-49A0-809E-635E690F2E9E}" type="presParOf" srcId="{5C62265C-9991-4467-891F-E30F21623AB3}" destId="{AE7D720A-1217-409D-B724-B39559A20C70}" srcOrd="0" destOrd="0" presId="urn:microsoft.com/office/officeart/2005/8/layout/vList6"/>
    <dgm:cxn modelId="{77D4383A-2C41-4727-89ED-ACC0E7C4F4B2}" type="presParOf" srcId="{AE7D720A-1217-409D-B724-B39559A20C70}" destId="{D55734E2-BC45-4A3D-9B87-6856C7460F44}" srcOrd="0" destOrd="0" presId="urn:microsoft.com/office/officeart/2005/8/layout/vList6"/>
    <dgm:cxn modelId="{7A5643DA-9226-4607-B234-53BEF5580E87}" type="presParOf" srcId="{AE7D720A-1217-409D-B724-B39559A20C70}" destId="{E70077F5-4542-4828-A364-617969E72FC0}" srcOrd="1" destOrd="0" presId="urn:microsoft.com/office/officeart/2005/8/layout/vList6"/>
    <dgm:cxn modelId="{391009DF-9FE3-4B32-9F79-CE87EE4A6E68}" type="presParOf" srcId="{5C62265C-9991-4467-891F-E30F21623AB3}" destId="{D2426C2F-9F3D-4CBE-970C-E16152DD0756}" srcOrd="1" destOrd="0" presId="urn:microsoft.com/office/officeart/2005/8/layout/vList6"/>
    <dgm:cxn modelId="{8A39CED5-7496-4C97-8324-EAFF71E8C603}" type="presParOf" srcId="{5C62265C-9991-4467-891F-E30F21623AB3}" destId="{0A68E5C7-7EA0-4839-A4AE-0D0683BDDC7C}" srcOrd="2" destOrd="0" presId="urn:microsoft.com/office/officeart/2005/8/layout/vList6"/>
    <dgm:cxn modelId="{FEC76F8C-7B12-415A-956D-E42F0D75144C}" type="presParOf" srcId="{0A68E5C7-7EA0-4839-A4AE-0D0683BDDC7C}" destId="{D778396F-8ED5-462B-8210-088278052A67}" srcOrd="0" destOrd="0" presId="urn:microsoft.com/office/officeart/2005/8/layout/vList6"/>
    <dgm:cxn modelId="{DD063B22-6EDC-4EF9-8FE5-69FFCCDCB976}" type="presParOf" srcId="{0A68E5C7-7EA0-4839-A4AE-0D0683BDDC7C}" destId="{D614626F-637F-4689-846B-E4ADFC5CC960}" srcOrd="1" destOrd="0" presId="urn:microsoft.com/office/officeart/2005/8/layout/vList6"/>
    <dgm:cxn modelId="{6F5F58AA-CA06-42F2-8B07-EFD51E8BE4C7}" type="presParOf" srcId="{5C62265C-9991-4467-891F-E30F21623AB3}" destId="{4613599F-42BC-459C-9ECE-EB1FAE85B206}" srcOrd="3" destOrd="0" presId="urn:microsoft.com/office/officeart/2005/8/layout/vList6"/>
    <dgm:cxn modelId="{6939B824-817D-410D-A375-EA438E68AF48}" type="presParOf" srcId="{5C62265C-9991-4467-891F-E30F21623AB3}" destId="{279B1D2C-8368-4A91-B7CC-804CE3AD12C1}" srcOrd="4" destOrd="0" presId="urn:microsoft.com/office/officeart/2005/8/layout/vList6"/>
    <dgm:cxn modelId="{5B72DD11-B6E4-4EB1-AD12-32DC16A754CE}" type="presParOf" srcId="{279B1D2C-8368-4A91-B7CC-804CE3AD12C1}" destId="{CAE68641-6B62-4843-BD7D-17087B09BD26}" srcOrd="0" destOrd="0" presId="urn:microsoft.com/office/officeart/2005/8/layout/vList6"/>
    <dgm:cxn modelId="{321214EC-AB8C-4CA5-8581-E9D4F0DA7F03}" type="presParOf" srcId="{279B1D2C-8368-4A91-B7CC-804CE3AD12C1}" destId="{879594D6-BDB7-4A4A-9842-D832B64990B1}" srcOrd="1" destOrd="0" presId="urn:microsoft.com/office/officeart/2005/8/layout/vList6"/>
    <dgm:cxn modelId="{79CC55C9-F1C9-4509-854C-FCE1F3E5E2AD}" type="presParOf" srcId="{5C62265C-9991-4467-891F-E30F21623AB3}" destId="{47255FD8-3040-4CEB-BF35-8E3442105BBA}" srcOrd="5" destOrd="0" presId="urn:microsoft.com/office/officeart/2005/8/layout/vList6"/>
    <dgm:cxn modelId="{5B54AEB7-9DC7-45EE-AB57-BC5EE4F19AD8}" type="presParOf" srcId="{5C62265C-9991-4467-891F-E30F21623AB3}" destId="{8E141196-A284-4B80-A492-C8227618405C}" srcOrd="6" destOrd="0" presId="urn:microsoft.com/office/officeart/2005/8/layout/vList6"/>
    <dgm:cxn modelId="{807784A2-F147-4E5E-8FF9-63F49F6712A6}" type="presParOf" srcId="{8E141196-A284-4B80-A492-C8227618405C}" destId="{7AF2844A-35AE-4114-87E5-C222F4B628BC}" srcOrd="0" destOrd="0" presId="urn:microsoft.com/office/officeart/2005/8/layout/vList6"/>
    <dgm:cxn modelId="{F1CED5D5-3DF1-44AD-BFBD-D49D0D620CA5}" type="presParOf" srcId="{8E141196-A284-4B80-A492-C8227618405C}" destId="{39E067F2-D052-430E-A05A-8F969B076D2A}" srcOrd="1" destOrd="0" presId="urn:microsoft.com/office/officeart/2005/8/layout/vList6"/>
    <dgm:cxn modelId="{B2BCAF51-51C5-42AA-95D3-7A88EDF027A4}" type="presParOf" srcId="{5C62265C-9991-4467-891F-E30F21623AB3}" destId="{77AAB505-04B5-430C-A4D3-F9A8BAF416A5}" srcOrd="7" destOrd="0" presId="urn:microsoft.com/office/officeart/2005/8/layout/vList6"/>
    <dgm:cxn modelId="{AC9860AD-176F-470D-84EC-BBE188E0BF13}" type="presParOf" srcId="{5C62265C-9991-4467-891F-E30F21623AB3}" destId="{C1255CDB-C6CA-457F-B228-DEF6BDC689B0}" srcOrd="8" destOrd="0" presId="urn:microsoft.com/office/officeart/2005/8/layout/vList6"/>
    <dgm:cxn modelId="{7E103D68-7A5D-44D8-A7DF-073DC3272A50}" type="presParOf" srcId="{C1255CDB-C6CA-457F-B228-DEF6BDC689B0}" destId="{C5B3B917-B559-413C-85BD-4976C883E7A0}" srcOrd="0" destOrd="0" presId="urn:microsoft.com/office/officeart/2005/8/layout/vList6"/>
    <dgm:cxn modelId="{3B9F9FAD-DDD0-4C36-AF6F-A81A3D69C807}" type="presParOf" srcId="{C1255CDB-C6CA-457F-B228-DEF6BDC689B0}" destId="{C332C80D-F687-41DD-B528-1FC7032F2BF4}" srcOrd="1" destOrd="0" presId="urn:microsoft.com/office/officeart/2005/8/layout/vList6"/>
    <dgm:cxn modelId="{C0A9C782-3361-4B5F-B840-A675A4DD619C}" type="presParOf" srcId="{5C62265C-9991-4467-891F-E30F21623AB3}" destId="{49700C33-0FB5-4358-84AA-2489C5EBD5C7}" srcOrd="9" destOrd="0" presId="urn:microsoft.com/office/officeart/2005/8/layout/vList6"/>
    <dgm:cxn modelId="{25B66506-5376-4BEC-AC71-D176C7C8CC4E}" type="presParOf" srcId="{5C62265C-9991-4467-891F-E30F21623AB3}" destId="{5A461B7D-3577-4D0F-A490-F480AFBCDD41}" srcOrd="10" destOrd="0" presId="urn:microsoft.com/office/officeart/2005/8/layout/vList6"/>
    <dgm:cxn modelId="{0FFBA675-06BE-4783-B8DA-93FF17656FF9}" type="presParOf" srcId="{5A461B7D-3577-4D0F-A490-F480AFBCDD41}" destId="{5188B5E1-8088-4E7A-A11F-994DFA5A1723}" srcOrd="0" destOrd="0" presId="urn:microsoft.com/office/officeart/2005/8/layout/vList6"/>
    <dgm:cxn modelId="{FEE1EFB3-B2D9-4C0B-82F3-AADA3C8B516F}" type="presParOf" srcId="{5A461B7D-3577-4D0F-A490-F480AFBCDD41}" destId="{FD3BF798-4543-4E3B-83D2-FF12C29B2185}" srcOrd="1" destOrd="0" presId="urn:microsoft.com/office/officeart/2005/8/layout/vList6"/>
    <dgm:cxn modelId="{24EC4063-C221-4662-8349-2F2BC0D97FA6}" type="presParOf" srcId="{5C62265C-9991-4467-891F-E30F21623AB3}" destId="{6F039DDB-5FA0-4979-82E3-AA4E2FB8429A}" srcOrd="11" destOrd="0" presId="urn:microsoft.com/office/officeart/2005/8/layout/vList6"/>
    <dgm:cxn modelId="{94B2C144-569F-4F41-932A-8D5F39DF61B6}" type="presParOf" srcId="{5C62265C-9991-4467-891F-E30F21623AB3}" destId="{72F1AEF3-4970-4592-BE31-2390BE48E795}" srcOrd="12" destOrd="0" presId="urn:microsoft.com/office/officeart/2005/8/layout/vList6"/>
    <dgm:cxn modelId="{104E19C2-B773-4E53-964B-61416A73E92C}" type="presParOf" srcId="{72F1AEF3-4970-4592-BE31-2390BE48E795}" destId="{A62FE553-09D8-45B9-95C2-784C70A48B41}" srcOrd="0" destOrd="0" presId="urn:microsoft.com/office/officeart/2005/8/layout/vList6"/>
    <dgm:cxn modelId="{8D86EB6C-9C0B-4A1B-ABFD-727CE233A7EE}" type="presParOf" srcId="{72F1AEF3-4970-4592-BE31-2390BE48E795}" destId="{673ADB0F-D4A7-4AFA-B512-2E5B1F22664E}" srcOrd="1" destOrd="0" presId="urn:microsoft.com/office/officeart/2005/8/layout/vList6"/>
    <dgm:cxn modelId="{2E120457-C6DB-403A-92D3-0C243449351E}" type="presParOf" srcId="{5C62265C-9991-4467-891F-E30F21623AB3}" destId="{F6B0384B-2356-4781-9680-BCD70A8E01E7}" srcOrd="13" destOrd="0" presId="urn:microsoft.com/office/officeart/2005/8/layout/vList6"/>
    <dgm:cxn modelId="{CADD3DEF-5D8E-4513-B222-26003A6D60CB}" type="presParOf" srcId="{5C62265C-9991-4467-891F-E30F21623AB3}" destId="{7AE25D4C-233C-4668-AFDC-89FE891AFB4A}" srcOrd="14" destOrd="0" presId="urn:microsoft.com/office/officeart/2005/8/layout/vList6"/>
    <dgm:cxn modelId="{E3990770-45F0-4056-8969-A03C0D114BE8}" type="presParOf" srcId="{7AE25D4C-233C-4668-AFDC-89FE891AFB4A}" destId="{4712C089-F3DD-4B1B-A0A8-C62F442637AF}" srcOrd="0" destOrd="0" presId="urn:microsoft.com/office/officeart/2005/8/layout/vList6"/>
    <dgm:cxn modelId="{B13AC32D-4312-4A1B-8400-B5DB930D779A}" type="presParOf" srcId="{7AE25D4C-233C-4668-AFDC-89FE891AFB4A}" destId="{3952F98E-CD70-491D-B867-9689EB2EC7A9}" srcOrd="1" destOrd="0" presId="urn:microsoft.com/office/officeart/2005/8/layout/vList6"/>
    <dgm:cxn modelId="{FAF4AE11-DE06-497F-9F65-8C7DC30A6835}" type="presParOf" srcId="{5C62265C-9991-4467-891F-E30F21623AB3}" destId="{92FFCE9E-67F5-4AB0-BE0D-4A05AC376812}" srcOrd="15" destOrd="0" presId="urn:microsoft.com/office/officeart/2005/8/layout/vList6"/>
    <dgm:cxn modelId="{586ECA2B-CD25-498B-98BE-897C8091975D}" type="presParOf" srcId="{5C62265C-9991-4467-891F-E30F21623AB3}" destId="{936B6E8D-587A-4047-85FC-BA3EF6075254}" srcOrd="16" destOrd="0" presId="urn:microsoft.com/office/officeart/2005/8/layout/vList6"/>
    <dgm:cxn modelId="{A7DE2A97-9AA4-469B-872C-2DBBCDC82D0F}" type="presParOf" srcId="{936B6E8D-587A-4047-85FC-BA3EF6075254}" destId="{92ADC244-CCE2-49FA-8337-373C7CEE845B}" srcOrd="0" destOrd="0" presId="urn:microsoft.com/office/officeart/2005/8/layout/vList6"/>
    <dgm:cxn modelId="{8BF80DFB-B25E-40CE-B867-3A8C2F87B1D5}" type="presParOf" srcId="{936B6E8D-587A-4047-85FC-BA3EF6075254}" destId="{4773C26D-F708-4F6E-85C9-CB81F40B4BF8}"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3D9B23-C0C4-478E-8344-2F0071B0634A}" type="doc">
      <dgm:prSet loTypeId="urn:microsoft.com/office/officeart/2005/8/layout/lProcess2" loCatId="list" qsTypeId="urn:microsoft.com/office/officeart/2005/8/quickstyle/simple1#3" qsCatId="simple" csTypeId="urn:microsoft.com/office/officeart/2005/8/colors/accent1_2#3" csCatId="accent1" phldr="1"/>
      <dgm:spPr/>
      <dgm:t>
        <a:bodyPr/>
        <a:lstStyle/>
        <a:p>
          <a:endParaRPr lang="zh-CN" altLang="en-US"/>
        </a:p>
      </dgm:t>
    </dgm:pt>
    <dgm:pt modelId="{5E3D1AD4-74D0-4D90-B013-89389DB579FF}">
      <dgm:prSet phldrT="[文本]"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zh-CN" sz="3200" dirty="0" smtClean="0"/>
            <a:t>技术知识</a:t>
          </a:r>
          <a:endParaRPr lang="zh-CN" altLang="en-US" sz="3200" dirty="0"/>
        </a:p>
      </dgm:t>
    </dgm:pt>
    <dgm:pt modelId="{5A3C2845-64D2-4EB6-AD18-A912CA76056A}" type="parTrans" cxnId="{DAD17A64-163C-49DE-9D22-9EB7B5741F0A}">
      <dgm:prSet/>
      <dgm:spPr/>
      <dgm:t>
        <a:bodyPr/>
        <a:lstStyle/>
        <a:p>
          <a:endParaRPr lang="zh-CN" altLang="en-US"/>
        </a:p>
      </dgm:t>
    </dgm:pt>
    <dgm:pt modelId="{6965A126-24AC-4882-9654-111E6608F835}" type="sibTrans" cxnId="{DAD17A64-163C-49DE-9D22-9EB7B5741F0A}">
      <dgm:prSet/>
      <dgm:spPr/>
      <dgm:t>
        <a:bodyPr/>
        <a:lstStyle/>
        <a:p>
          <a:endParaRPr lang="zh-CN" altLang="en-US"/>
        </a:p>
      </dgm:t>
    </dgm:pt>
    <dgm:pt modelId="{F9F5D523-C3B2-4FC6-B767-3A819E07D7A6}">
      <dgm:prSet phldrT="[文本]" custT="1"/>
      <dgm:spPr>
        <a:solidFill>
          <a:schemeClr val="accent5">
            <a:lumMod val="50000"/>
          </a:schemeClr>
        </a:solidFill>
      </dgm:spPr>
      <dgm:t>
        <a:bodyPr/>
        <a:lstStyle/>
        <a:p>
          <a:r>
            <a:rPr lang="zh-CN" altLang="zh-CN" sz="2000" b="1" dirty="0" smtClean="0"/>
            <a:t>表示层</a:t>
          </a:r>
        </a:p>
      </dgm:t>
    </dgm:pt>
    <dgm:pt modelId="{87C075F7-A505-481C-A8CC-9B683921E306}" type="parTrans" cxnId="{A44FE118-963F-4117-BF3F-F78BF5210259}">
      <dgm:prSet/>
      <dgm:spPr/>
      <dgm:t>
        <a:bodyPr/>
        <a:lstStyle/>
        <a:p>
          <a:endParaRPr lang="zh-CN" altLang="en-US"/>
        </a:p>
      </dgm:t>
    </dgm:pt>
    <dgm:pt modelId="{B0F81083-52FA-409C-A13C-819D3A0381CD}" type="sibTrans" cxnId="{A44FE118-963F-4117-BF3F-F78BF5210259}">
      <dgm:prSet/>
      <dgm:spPr/>
      <dgm:t>
        <a:bodyPr/>
        <a:lstStyle/>
        <a:p>
          <a:endParaRPr lang="zh-CN" altLang="en-US"/>
        </a:p>
      </dgm:t>
    </dgm:pt>
    <dgm:pt modelId="{CF7235D5-F4D9-447F-BD15-90F0EC9B76FA}">
      <dgm:prSet phldrT="[文本]" custT="1"/>
      <dgm:spPr>
        <a:solidFill>
          <a:schemeClr val="accent5">
            <a:lumMod val="50000"/>
          </a:schemeClr>
        </a:solidFill>
      </dgm:spPr>
      <dgm:t>
        <a:bodyPr/>
        <a:lstStyle/>
        <a:p>
          <a:r>
            <a:rPr lang="zh-CN" altLang="zh-CN" sz="2000" b="1" dirty="0" smtClean="0"/>
            <a:t>数据访问层</a:t>
          </a:r>
          <a:endParaRPr lang="zh-CN" altLang="en-US" sz="2000" b="1" dirty="0"/>
        </a:p>
      </dgm:t>
    </dgm:pt>
    <dgm:pt modelId="{BBCC25B1-7483-4BC2-B9BB-418944FFD2AE}" type="parTrans" cxnId="{01DDE9E5-9A64-498D-B84E-1C574756E54E}">
      <dgm:prSet/>
      <dgm:spPr/>
      <dgm:t>
        <a:bodyPr/>
        <a:lstStyle/>
        <a:p>
          <a:endParaRPr lang="zh-CN" altLang="en-US"/>
        </a:p>
      </dgm:t>
    </dgm:pt>
    <dgm:pt modelId="{84B46AD2-6EC8-454C-A873-4E9194EEC751}" type="sibTrans" cxnId="{01DDE9E5-9A64-498D-B84E-1C574756E54E}">
      <dgm:prSet/>
      <dgm:spPr/>
      <dgm:t>
        <a:bodyPr/>
        <a:lstStyle/>
        <a:p>
          <a:endParaRPr lang="zh-CN" altLang="en-US"/>
        </a:p>
      </dgm:t>
    </dgm:pt>
    <dgm:pt modelId="{F21D382B-85D2-42A3-8626-30B48D7FC4E1}">
      <dgm:prSet phldrT="[文本]"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sz="3200" dirty="0" smtClean="0"/>
            <a:t>业务知识</a:t>
          </a:r>
          <a:endParaRPr lang="zh-CN" altLang="en-US" sz="3200" dirty="0"/>
        </a:p>
      </dgm:t>
    </dgm:pt>
    <dgm:pt modelId="{C7DF0083-8FB6-404F-B0AD-91627F0A0BCB}" type="parTrans" cxnId="{82CFF2D7-07C0-45DF-8205-49A09B883623}">
      <dgm:prSet/>
      <dgm:spPr/>
      <dgm:t>
        <a:bodyPr/>
        <a:lstStyle/>
        <a:p>
          <a:endParaRPr lang="zh-CN" altLang="en-US"/>
        </a:p>
      </dgm:t>
    </dgm:pt>
    <dgm:pt modelId="{82FE444E-108A-4496-8589-50B3B05FEFCE}" type="sibTrans" cxnId="{82CFF2D7-07C0-45DF-8205-49A09B883623}">
      <dgm:prSet/>
      <dgm:spPr/>
      <dgm:t>
        <a:bodyPr/>
        <a:lstStyle/>
        <a:p>
          <a:endParaRPr lang="zh-CN" altLang="en-US"/>
        </a:p>
      </dgm:t>
    </dgm:pt>
    <dgm:pt modelId="{D490DE57-65A8-487C-A64A-6B71CF48B6CB}">
      <dgm:prSet phldrT="[文本]" custT="1"/>
      <dgm:spPr>
        <a:solidFill>
          <a:schemeClr val="accent5">
            <a:lumMod val="50000"/>
          </a:schemeClr>
        </a:solidFill>
      </dgm:spPr>
      <dgm:t>
        <a:bodyPr/>
        <a:lstStyle/>
        <a:p>
          <a:r>
            <a:rPr lang="zh-CN" altLang="en-US" sz="2000" b="1" dirty="0" smtClean="0"/>
            <a:t>购物车</a:t>
          </a:r>
          <a:endParaRPr lang="zh-CN" altLang="en-US" sz="2000" b="1" dirty="0"/>
        </a:p>
      </dgm:t>
    </dgm:pt>
    <dgm:pt modelId="{F81501CE-064F-4ABE-A2D9-B3689BC5F7D7}" type="parTrans" cxnId="{97892A76-7975-4D20-BD9A-B80078D1B09D}">
      <dgm:prSet/>
      <dgm:spPr/>
      <dgm:t>
        <a:bodyPr/>
        <a:lstStyle/>
        <a:p>
          <a:endParaRPr lang="zh-CN" altLang="en-US"/>
        </a:p>
      </dgm:t>
    </dgm:pt>
    <dgm:pt modelId="{14B2AE34-1671-4CCA-97F5-72C7AD1957D3}" type="sibTrans" cxnId="{97892A76-7975-4D20-BD9A-B80078D1B09D}">
      <dgm:prSet/>
      <dgm:spPr/>
      <dgm:t>
        <a:bodyPr/>
        <a:lstStyle/>
        <a:p>
          <a:endParaRPr lang="zh-CN" altLang="en-US"/>
        </a:p>
      </dgm:t>
    </dgm:pt>
    <dgm:pt modelId="{BC95D166-BBA7-4BA8-A8C4-19474E41DAD2}">
      <dgm:prSet phldrT="[文本]"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sz="3200" dirty="0" smtClean="0"/>
            <a:t>项目流程</a:t>
          </a:r>
          <a:endParaRPr lang="zh-CN" altLang="en-US" sz="3200" dirty="0"/>
        </a:p>
      </dgm:t>
    </dgm:pt>
    <dgm:pt modelId="{F2A088D9-69D6-4E7C-95C4-AF07253DD9F2}" type="parTrans" cxnId="{2CFEAEFF-1E6E-47B7-9616-6B44D5974C49}">
      <dgm:prSet/>
      <dgm:spPr/>
      <dgm:t>
        <a:bodyPr/>
        <a:lstStyle/>
        <a:p>
          <a:endParaRPr lang="zh-CN" altLang="en-US"/>
        </a:p>
      </dgm:t>
    </dgm:pt>
    <dgm:pt modelId="{DF4AD8DD-582C-45D9-B80B-284A9A89575F}" type="sibTrans" cxnId="{2CFEAEFF-1E6E-47B7-9616-6B44D5974C49}">
      <dgm:prSet/>
      <dgm:spPr/>
      <dgm:t>
        <a:bodyPr/>
        <a:lstStyle/>
        <a:p>
          <a:endParaRPr lang="zh-CN" altLang="en-US"/>
        </a:p>
      </dgm:t>
    </dgm:pt>
    <dgm:pt modelId="{0B3094BC-DAD4-4B12-8361-2FC53DE0BA95}">
      <dgm:prSet phldrT="[文本]" custT="1"/>
      <dgm:spPr>
        <a:solidFill>
          <a:schemeClr val="accent5">
            <a:lumMod val="50000"/>
          </a:schemeClr>
        </a:solidFill>
      </dgm:spPr>
      <dgm:t>
        <a:bodyPr/>
        <a:lstStyle/>
        <a:p>
          <a:r>
            <a:rPr lang="zh-CN" altLang="en-US" sz="2000" b="1" dirty="0" smtClean="0"/>
            <a:t>数据库设计</a:t>
          </a:r>
          <a:endParaRPr lang="zh-CN" altLang="en-US" sz="2000" b="1" dirty="0"/>
        </a:p>
      </dgm:t>
    </dgm:pt>
    <dgm:pt modelId="{3D0A7FA4-8BAF-4921-9B42-350DC6DC433C}" type="parTrans" cxnId="{B10DA576-1FD2-4CCC-86A2-09B94B8F63A3}">
      <dgm:prSet/>
      <dgm:spPr/>
      <dgm:t>
        <a:bodyPr/>
        <a:lstStyle/>
        <a:p>
          <a:endParaRPr lang="zh-CN" altLang="en-US"/>
        </a:p>
      </dgm:t>
    </dgm:pt>
    <dgm:pt modelId="{BFF95060-4F1B-4555-8D2C-603CADEA1283}" type="sibTrans" cxnId="{B10DA576-1FD2-4CCC-86A2-09B94B8F63A3}">
      <dgm:prSet/>
      <dgm:spPr/>
      <dgm:t>
        <a:bodyPr/>
        <a:lstStyle/>
        <a:p>
          <a:endParaRPr lang="zh-CN" altLang="en-US"/>
        </a:p>
      </dgm:t>
    </dgm:pt>
    <dgm:pt modelId="{9D1325F2-5B06-417F-8717-B748F512692B}">
      <dgm:prSet phldrT="[文本]" custT="1"/>
      <dgm:spPr>
        <a:solidFill>
          <a:schemeClr val="accent5">
            <a:lumMod val="50000"/>
          </a:schemeClr>
        </a:solidFill>
      </dgm:spPr>
      <dgm:t>
        <a:bodyPr/>
        <a:lstStyle/>
        <a:p>
          <a:endParaRPr lang="en-US" altLang="zh-CN" sz="2000" b="1" dirty="0" smtClean="0"/>
        </a:p>
        <a:p>
          <a:r>
            <a:rPr lang="zh-CN" altLang="en-US" sz="2000" b="1" dirty="0" smtClean="0"/>
            <a:t>业务逻辑层</a:t>
          </a:r>
        </a:p>
        <a:p>
          <a:endParaRPr lang="zh-CN" altLang="en-US" sz="2000" b="1" dirty="0" smtClean="0"/>
        </a:p>
      </dgm:t>
    </dgm:pt>
    <dgm:pt modelId="{F9726567-6D04-44FD-9A4A-CBBCACE40BDA}" type="parTrans" cxnId="{A18529CD-27AA-4E0D-8551-6DAB2A4ACDDC}">
      <dgm:prSet/>
      <dgm:spPr/>
      <dgm:t>
        <a:bodyPr/>
        <a:lstStyle/>
        <a:p>
          <a:endParaRPr lang="zh-CN" altLang="en-US"/>
        </a:p>
      </dgm:t>
    </dgm:pt>
    <dgm:pt modelId="{6D5DE3BE-049E-4C89-A019-DB0175EED5BB}" type="sibTrans" cxnId="{A18529CD-27AA-4E0D-8551-6DAB2A4ACDDC}">
      <dgm:prSet/>
      <dgm:spPr/>
      <dgm:t>
        <a:bodyPr/>
        <a:lstStyle/>
        <a:p>
          <a:endParaRPr lang="zh-CN" altLang="en-US"/>
        </a:p>
      </dgm:t>
    </dgm:pt>
    <dgm:pt modelId="{28A009F8-2398-4101-90BC-53BA24BB752B}">
      <dgm:prSet phldrT="[文本]" custT="1"/>
      <dgm:spPr>
        <a:solidFill>
          <a:schemeClr val="accent5">
            <a:lumMod val="50000"/>
          </a:schemeClr>
        </a:solidFill>
      </dgm:spPr>
      <dgm:t>
        <a:bodyPr/>
        <a:lstStyle/>
        <a:p>
          <a:r>
            <a:rPr lang="zh-CN" altLang="en-US" sz="2000" b="1" dirty="0" smtClean="0"/>
            <a:t>系统设计</a:t>
          </a:r>
          <a:endParaRPr lang="zh-CN" altLang="en-US" sz="2000" b="1" dirty="0"/>
        </a:p>
      </dgm:t>
    </dgm:pt>
    <dgm:pt modelId="{71AA1F0A-4C7A-494A-BBEA-CBAF5DEB34B4}" type="parTrans" cxnId="{65522435-6DF7-4CEB-AEA5-7573129437E6}">
      <dgm:prSet/>
      <dgm:spPr/>
      <dgm:t>
        <a:bodyPr/>
        <a:lstStyle/>
        <a:p>
          <a:endParaRPr lang="zh-CN" altLang="en-US"/>
        </a:p>
      </dgm:t>
    </dgm:pt>
    <dgm:pt modelId="{4A453224-3BF5-4C73-9619-0758FB73CFC7}" type="sibTrans" cxnId="{65522435-6DF7-4CEB-AEA5-7573129437E6}">
      <dgm:prSet/>
      <dgm:spPr/>
      <dgm:t>
        <a:bodyPr/>
        <a:lstStyle/>
        <a:p>
          <a:endParaRPr lang="zh-CN" altLang="en-US"/>
        </a:p>
      </dgm:t>
    </dgm:pt>
    <dgm:pt modelId="{16632432-9338-4A9B-94FD-AF8CEE8BCFC3}">
      <dgm:prSet phldrT="[文本]" custT="1"/>
      <dgm:spPr>
        <a:solidFill>
          <a:schemeClr val="accent5">
            <a:lumMod val="50000"/>
          </a:schemeClr>
        </a:solidFill>
      </dgm:spPr>
      <dgm:t>
        <a:bodyPr/>
        <a:lstStyle/>
        <a:p>
          <a:r>
            <a:rPr lang="zh-CN" altLang="en-US" sz="2000" b="1" dirty="0" smtClean="0"/>
            <a:t>程序开发</a:t>
          </a:r>
          <a:endParaRPr lang="zh-CN" altLang="en-US" sz="2000" b="1" dirty="0"/>
        </a:p>
      </dgm:t>
    </dgm:pt>
    <dgm:pt modelId="{E6F559B2-6B35-4943-BB74-6D754B21A73A}" type="parTrans" cxnId="{1A20D30A-2089-47E4-B07E-1FEAD9A2910F}">
      <dgm:prSet/>
      <dgm:spPr/>
      <dgm:t>
        <a:bodyPr/>
        <a:lstStyle/>
        <a:p>
          <a:endParaRPr lang="zh-CN" altLang="en-US"/>
        </a:p>
      </dgm:t>
    </dgm:pt>
    <dgm:pt modelId="{DDCF8265-4FE1-48A0-9000-C65B04804F5D}" type="sibTrans" cxnId="{1A20D30A-2089-47E4-B07E-1FEAD9A2910F}">
      <dgm:prSet/>
      <dgm:spPr/>
      <dgm:t>
        <a:bodyPr/>
        <a:lstStyle/>
        <a:p>
          <a:endParaRPr lang="zh-CN" altLang="en-US"/>
        </a:p>
      </dgm:t>
    </dgm:pt>
    <dgm:pt modelId="{FF9BC8EA-12B7-4753-BF1C-BBD5CDEA2465}">
      <dgm:prSet phldrT="[文本]" custT="1"/>
      <dgm:spPr>
        <a:solidFill>
          <a:schemeClr val="accent5">
            <a:lumMod val="50000"/>
          </a:schemeClr>
        </a:solidFill>
      </dgm:spPr>
      <dgm:t>
        <a:bodyPr/>
        <a:lstStyle/>
        <a:p>
          <a:r>
            <a:rPr lang="zh-CN" altLang="en-US" sz="2000" b="1" dirty="0" smtClean="0"/>
            <a:t>程序测试</a:t>
          </a:r>
          <a:endParaRPr lang="zh-CN" altLang="en-US" sz="2000" b="1" dirty="0"/>
        </a:p>
      </dgm:t>
    </dgm:pt>
    <dgm:pt modelId="{3A2196DB-E09B-4E2A-BE56-967F2CD8086F}" type="parTrans" cxnId="{35730A13-15E9-4AF7-AD66-30E6B52B346A}">
      <dgm:prSet/>
      <dgm:spPr/>
      <dgm:t>
        <a:bodyPr/>
        <a:lstStyle/>
        <a:p>
          <a:endParaRPr lang="zh-CN" altLang="en-US"/>
        </a:p>
      </dgm:t>
    </dgm:pt>
    <dgm:pt modelId="{DF9FA8A4-D341-48DA-9EEC-59D1C8BC1A4E}" type="sibTrans" cxnId="{35730A13-15E9-4AF7-AD66-30E6B52B346A}">
      <dgm:prSet/>
      <dgm:spPr/>
      <dgm:t>
        <a:bodyPr/>
        <a:lstStyle/>
        <a:p>
          <a:endParaRPr lang="zh-CN" altLang="en-US"/>
        </a:p>
      </dgm:t>
    </dgm:pt>
    <dgm:pt modelId="{55E00876-404C-43D8-B672-34E062756C1F}">
      <dgm:prSet phldrT="[文本]" custT="1"/>
      <dgm:spPr>
        <a:solidFill>
          <a:schemeClr val="accent5">
            <a:lumMod val="50000"/>
          </a:schemeClr>
        </a:solidFill>
      </dgm:spPr>
      <dgm:t>
        <a:bodyPr/>
        <a:lstStyle/>
        <a:p>
          <a:r>
            <a:rPr lang="zh-CN" altLang="en-US" sz="2000" b="1" dirty="0" smtClean="0"/>
            <a:t>权限控制</a:t>
          </a:r>
          <a:endParaRPr lang="zh-CN" altLang="en-US" sz="2000" b="1" dirty="0"/>
        </a:p>
      </dgm:t>
    </dgm:pt>
    <dgm:pt modelId="{55797D38-76D9-420A-994B-557636F6B9BB}" type="parTrans" cxnId="{364659AD-E7F0-4B19-A574-76DB4DA24D8B}">
      <dgm:prSet/>
      <dgm:spPr/>
      <dgm:t>
        <a:bodyPr/>
        <a:lstStyle/>
        <a:p>
          <a:endParaRPr lang="zh-CN" altLang="en-US"/>
        </a:p>
      </dgm:t>
    </dgm:pt>
    <dgm:pt modelId="{90C80009-3843-4C07-8BC0-A1CD5E16057D}" type="sibTrans" cxnId="{364659AD-E7F0-4B19-A574-76DB4DA24D8B}">
      <dgm:prSet/>
      <dgm:spPr/>
      <dgm:t>
        <a:bodyPr/>
        <a:lstStyle/>
        <a:p>
          <a:endParaRPr lang="zh-CN" altLang="en-US"/>
        </a:p>
      </dgm:t>
    </dgm:pt>
    <dgm:pt modelId="{BEDFA500-CC4A-4FED-8F2C-A84E8A235793}">
      <dgm:prSet phldrT="[文本]" custT="1"/>
      <dgm:spPr>
        <a:solidFill>
          <a:schemeClr val="accent5">
            <a:lumMod val="50000"/>
          </a:schemeClr>
        </a:solidFill>
      </dgm:spPr>
      <dgm:t>
        <a:bodyPr/>
        <a:lstStyle/>
        <a:p>
          <a:r>
            <a:rPr lang="zh-CN" altLang="en-US" sz="2000" b="1" dirty="0" smtClean="0"/>
            <a:t>页面整合</a:t>
          </a:r>
          <a:endParaRPr lang="zh-CN" altLang="en-US" sz="2000" b="1" dirty="0"/>
        </a:p>
      </dgm:t>
    </dgm:pt>
    <dgm:pt modelId="{F380F5D9-B3D3-4B2D-9217-9E9FD12DFB14}" type="parTrans" cxnId="{1C27BFE9-63C5-4197-8B7A-410A66F5E860}">
      <dgm:prSet/>
      <dgm:spPr/>
      <dgm:t>
        <a:bodyPr/>
        <a:lstStyle/>
        <a:p>
          <a:endParaRPr lang="zh-CN" altLang="en-US"/>
        </a:p>
      </dgm:t>
    </dgm:pt>
    <dgm:pt modelId="{F0F1E1C7-123A-4FAD-8581-DA594946FF34}" type="sibTrans" cxnId="{1C27BFE9-63C5-4197-8B7A-410A66F5E860}">
      <dgm:prSet/>
      <dgm:spPr/>
      <dgm:t>
        <a:bodyPr/>
        <a:lstStyle/>
        <a:p>
          <a:endParaRPr lang="zh-CN" altLang="en-US"/>
        </a:p>
      </dgm:t>
    </dgm:pt>
    <dgm:pt modelId="{EFFB1BCC-96C4-470D-8869-3B3A85864A1C}">
      <dgm:prSet phldrT="[文本]" custT="1"/>
      <dgm:spPr>
        <a:solidFill>
          <a:schemeClr val="accent5">
            <a:lumMod val="50000"/>
          </a:schemeClr>
        </a:solidFill>
      </dgm:spPr>
      <dgm:t>
        <a:bodyPr/>
        <a:lstStyle/>
        <a:p>
          <a:r>
            <a:rPr lang="zh-CN" altLang="en-US" sz="2000" b="1" dirty="0" smtClean="0"/>
            <a:t>分页显示</a:t>
          </a:r>
          <a:endParaRPr lang="zh-CN" altLang="en-US" sz="2000" b="1" dirty="0"/>
        </a:p>
      </dgm:t>
    </dgm:pt>
    <dgm:pt modelId="{301F4850-5034-4414-8C30-406A5748A17B}" type="parTrans" cxnId="{FB11A180-BACF-4708-A2A4-5BE1B537D005}">
      <dgm:prSet/>
      <dgm:spPr/>
      <dgm:t>
        <a:bodyPr/>
        <a:lstStyle/>
        <a:p>
          <a:endParaRPr lang="zh-CN" altLang="en-US"/>
        </a:p>
      </dgm:t>
    </dgm:pt>
    <dgm:pt modelId="{65435361-B66D-40CF-A681-D3F1FD4F14EE}" type="sibTrans" cxnId="{FB11A180-BACF-4708-A2A4-5BE1B537D005}">
      <dgm:prSet/>
      <dgm:spPr/>
      <dgm:t>
        <a:bodyPr/>
        <a:lstStyle/>
        <a:p>
          <a:endParaRPr lang="zh-CN" altLang="en-US"/>
        </a:p>
      </dgm:t>
    </dgm:pt>
    <dgm:pt modelId="{B6BA1064-4A76-44F9-BCA0-270FEEBB0376}" type="pres">
      <dgm:prSet presAssocID="{513D9B23-C0C4-478E-8344-2F0071B0634A}" presName="theList" presStyleCnt="0">
        <dgm:presLayoutVars>
          <dgm:dir/>
          <dgm:animLvl val="lvl"/>
          <dgm:resizeHandles val="exact"/>
        </dgm:presLayoutVars>
      </dgm:prSet>
      <dgm:spPr/>
      <dgm:t>
        <a:bodyPr/>
        <a:lstStyle/>
        <a:p>
          <a:endParaRPr lang="zh-CN" altLang="en-US"/>
        </a:p>
      </dgm:t>
    </dgm:pt>
    <dgm:pt modelId="{542F3DE2-4F0C-4635-AB7F-8F417B47A05C}" type="pres">
      <dgm:prSet presAssocID="{5E3D1AD4-74D0-4D90-B013-89389DB579FF}" presName="compNode" presStyleCnt="0"/>
      <dgm:spPr/>
      <dgm:t>
        <a:bodyPr/>
        <a:lstStyle/>
        <a:p>
          <a:endParaRPr lang="zh-CN" altLang="en-US"/>
        </a:p>
      </dgm:t>
    </dgm:pt>
    <dgm:pt modelId="{13547769-3B5D-449D-817C-2CDF7FE17442}" type="pres">
      <dgm:prSet presAssocID="{5E3D1AD4-74D0-4D90-B013-89389DB579FF}" presName="aNode" presStyleLbl="bgShp" presStyleIdx="0" presStyleCnt="3"/>
      <dgm:spPr/>
      <dgm:t>
        <a:bodyPr/>
        <a:lstStyle/>
        <a:p>
          <a:endParaRPr lang="zh-CN" altLang="en-US"/>
        </a:p>
      </dgm:t>
    </dgm:pt>
    <dgm:pt modelId="{607474E8-FA83-4C2A-991B-D931C65F57B5}" type="pres">
      <dgm:prSet presAssocID="{5E3D1AD4-74D0-4D90-B013-89389DB579FF}" presName="textNode" presStyleLbl="bgShp" presStyleIdx="0" presStyleCnt="3"/>
      <dgm:spPr/>
      <dgm:t>
        <a:bodyPr/>
        <a:lstStyle/>
        <a:p>
          <a:endParaRPr lang="zh-CN" altLang="en-US"/>
        </a:p>
      </dgm:t>
    </dgm:pt>
    <dgm:pt modelId="{A4C5F6B0-DB3B-421C-8FFA-E0A189C725EB}" type="pres">
      <dgm:prSet presAssocID="{5E3D1AD4-74D0-4D90-B013-89389DB579FF}" presName="compChildNode" presStyleCnt="0"/>
      <dgm:spPr/>
      <dgm:t>
        <a:bodyPr/>
        <a:lstStyle/>
        <a:p>
          <a:endParaRPr lang="zh-CN" altLang="en-US"/>
        </a:p>
      </dgm:t>
    </dgm:pt>
    <dgm:pt modelId="{06139C6E-02CF-456C-A02B-352AD191F7BA}" type="pres">
      <dgm:prSet presAssocID="{5E3D1AD4-74D0-4D90-B013-89389DB579FF}" presName="theInnerList" presStyleCnt="0"/>
      <dgm:spPr/>
      <dgm:t>
        <a:bodyPr/>
        <a:lstStyle/>
        <a:p>
          <a:endParaRPr lang="zh-CN" altLang="en-US"/>
        </a:p>
      </dgm:t>
    </dgm:pt>
    <dgm:pt modelId="{109FE5D3-3CCC-4B2D-A473-E42372E209CE}" type="pres">
      <dgm:prSet presAssocID="{F9F5D523-C3B2-4FC6-B767-3A819E07D7A6}" presName="childNode" presStyleLbl="node1" presStyleIdx="0" presStyleCnt="11">
        <dgm:presLayoutVars>
          <dgm:bulletEnabled val="1"/>
        </dgm:presLayoutVars>
      </dgm:prSet>
      <dgm:spPr/>
      <dgm:t>
        <a:bodyPr/>
        <a:lstStyle/>
        <a:p>
          <a:endParaRPr lang="zh-CN" altLang="en-US"/>
        </a:p>
      </dgm:t>
    </dgm:pt>
    <dgm:pt modelId="{6E18F19F-163F-473B-9DF8-CA986A47081C}" type="pres">
      <dgm:prSet presAssocID="{F9F5D523-C3B2-4FC6-B767-3A819E07D7A6}" presName="aSpace2" presStyleCnt="0"/>
      <dgm:spPr/>
      <dgm:t>
        <a:bodyPr/>
        <a:lstStyle/>
        <a:p>
          <a:endParaRPr lang="zh-CN" altLang="en-US"/>
        </a:p>
      </dgm:t>
    </dgm:pt>
    <dgm:pt modelId="{3C703377-ACE7-4889-9015-2648F0F94164}" type="pres">
      <dgm:prSet presAssocID="{9D1325F2-5B06-417F-8717-B748F512692B}" presName="childNode" presStyleLbl="node1" presStyleIdx="1" presStyleCnt="11">
        <dgm:presLayoutVars>
          <dgm:bulletEnabled val="1"/>
        </dgm:presLayoutVars>
      </dgm:prSet>
      <dgm:spPr/>
      <dgm:t>
        <a:bodyPr/>
        <a:lstStyle/>
        <a:p>
          <a:endParaRPr lang="zh-CN" altLang="en-US"/>
        </a:p>
      </dgm:t>
    </dgm:pt>
    <dgm:pt modelId="{C418A6C6-F97A-4EA7-ADE2-BF7EFAA43373}" type="pres">
      <dgm:prSet presAssocID="{9D1325F2-5B06-417F-8717-B748F512692B}" presName="aSpace2" presStyleCnt="0"/>
      <dgm:spPr/>
      <dgm:t>
        <a:bodyPr/>
        <a:lstStyle/>
        <a:p>
          <a:endParaRPr lang="zh-CN" altLang="en-US"/>
        </a:p>
      </dgm:t>
    </dgm:pt>
    <dgm:pt modelId="{AC9AC4DC-E316-4332-BDB1-AA3F6CD6DA7D}" type="pres">
      <dgm:prSet presAssocID="{CF7235D5-F4D9-447F-BD15-90F0EC9B76FA}" presName="childNode" presStyleLbl="node1" presStyleIdx="2" presStyleCnt="11">
        <dgm:presLayoutVars>
          <dgm:bulletEnabled val="1"/>
        </dgm:presLayoutVars>
      </dgm:prSet>
      <dgm:spPr/>
      <dgm:t>
        <a:bodyPr/>
        <a:lstStyle/>
        <a:p>
          <a:endParaRPr lang="zh-CN" altLang="en-US"/>
        </a:p>
      </dgm:t>
    </dgm:pt>
    <dgm:pt modelId="{221F9B34-A31D-43E2-971F-A5238F3B0991}" type="pres">
      <dgm:prSet presAssocID="{5E3D1AD4-74D0-4D90-B013-89389DB579FF}" presName="aSpace" presStyleCnt="0"/>
      <dgm:spPr/>
      <dgm:t>
        <a:bodyPr/>
        <a:lstStyle/>
        <a:p>
          <a:endParaRPr lang="zh-CN" altLang="en-US"/>
        </a:p>
      </dgm:t>
    </dgm:pt>
    <dgm:pt modelId="{2FD03CC2-0785-4A1B-A4B8-2516B1E6FCD5}" type="pres">
      <dgm:prSet presAssocID="{F21D382B-85D2-42A3-8626-30B48D7FC4E1}" presName="compNode" presStyleCnt="0"/>
      <dgm:spPr/>
      <dgm:t>
        <a:bodyPr/>
        <a:lstStyle/>
        <a:p>
          <a:endParaRPr lang="zh-CN" altLang="en-US"/>
        </a:p>
      </dgm:t>
    </dgm:pt>
    <dgm:pt modelId="{C4C0BDA6-F847-42D2-AA15-A5F2E520E596}" type="pres">
      <dgm:prSet presAssocID="{F21D382B-85D2-42A3-8626-30B48D7FC4E1}" presName="aNode" presStyleLbl="bgShp" presStyleIdx="1" presStyleCnt="3"/>
      <dgm:spPr/>
      <dgm:t>
        <a:bodyPr/>
        <a:lstStyle/>
        <a:p>
          <a:endParaRPr lang="zh-CN" altLang="en-US"/>
        </a:p>
      </dgm:t>
    </dgm:pt>
    <dgm:pt modelId="{A524DEEB-BE46-455D-96A0-9EA9F5B32D50}" type="pres">
      <dgm:prSet presAssocID="{F21D382B-85D2-42A3-8626-30B48D7FC4E1}" presName="textNode" presStyleLbl="bgShp" presStyleIdx="1" presStyleCnt="3"/>
      <dgm:spPr/>
      <dgm:t>
        <a:bodyPr/>
        <a:lstStyle/>
        <a:p>
          <a:endParaRPr lang="zh-CN" altLang="en-US"/>
        </a:p>
      </dgm:t>
    </dgm:pt>
    <dgm:pt modelId="{49E983F4-3305-469E-988D-771EAF2AB345}" type="pres">
      <dgm:prSet presAssocID="{F21D382B-85D2-42A3-8626-30B48D7FC4E1}" presName="compChildNode" presStyleCnt="0"/>
      <dgm:spPr/>
      <dgm:t>
        <a:bodyPr/>
        <a:lstStyle/>
        <a:p>
          <a:endParaRPr lang="zh-CN" altLang="en-US"/>
        </a:p>
      </dgm:t>
    </dgm:pt>
    <dgm:pt modelId="{3F2A6C8C-967D-4031-97FE-BDB919071383}" type="pres">
      <dgm:prSet presAssocID="{F21D382B-85D2-42A3-8626-30B48D7FC4E1}" presName="theInnerList" presStyleCnt="0"/>
      <dgm:spPr/>
      <dgm:t>
        <a:bodyPr/>
        <a:lstStyle/>
        <a:p>
          <a:endParaRPr lang="zh-CN" altLang="en-US"/>
        </a:p>
      </dgm:t>
    </dgm:pt>
    <dgm:pt modelId="{AB1ABA61-113D-4FCC-B19B-697E4F0BCFE9}" type="pres">
      <dgm:prSet presAssocID="{D490DE57-65A8-487C-A64A-6B71CF48B6CB}" presName="childNode" presStyleLbl="node1" presStyleIdx="3" presStyleCnt="11">
        <dgm:presLayoutVars>
          <dgm:bulletEnabled val="1"/>
        </dgm:presLayoutVars>
      </dgm:prSet>
      <dgm:spPr/>
      <dgm:t>
        <a:bodyPr/>
        <a:lstStyle/>
        <a:p>
          <a:endParaRPr lang="zh-CN" altLang="en-US"/>
        </a:p>
      </dgm:t>
    </dgm:pt>
    <dgm:pt modelId="{294F5ADB-E1F2-4446-AA82-042815E0A6DC}" type="pres">
      <dgm:prSet presAssocID="{D490DE57-65A8-487C-A64A-6B71CF48B6CB}" presName="aSpace2" presStyleCnt="0"/>
      <dgm:spPr/>
      <dgm:t>
        <a:bodyPr/>
        <a:lstStyle/>
        <a:p>
          <a:endParaRPr lang="zh-CN" altLang="en-US"/>
        </a:p>
      </dgm:t>
    </dgm:pt>
    <dgm:pt modelId="{0E7D343C-B03B-4EC4-84BC-C5C696B249E0}" type="pres">
      <dgm:prSet presAssocID="{55E00876-404C-43D8-B672-34E062756C1F}" presName="childNode" presStyleLbl="node1" presStyleIdx="4" presStyleCnt="11">
        <dgm:presLayoutVars>
          <dgm:bulletEnabled val="1"/>
        </dgm:presLayoutVars>
      </dgm:prSet>
      <dgm:spPr/>
      <dgm:t>
        <a:bodyPr/>
        <a:lstStyle/>
        <a:p>
          <a:endParaRPr lang="zh-CN" altLang="en-US"/>
        </a:p>
      </dgm:t>
    </dgm:pt>
    <dgm:pt modelId="{AB1665B7-E8E7-45E9-A35D-70562BCAFBB3}" type="pres">
      <dgm:prSet presAssocID="{55E00876-404C-43D8-B672-34E062756C1F}" presName="aSpace2" presStyleCnt="0"/>
      <dgm:spPr/>
    </dgm:pt>
    <dgm:pt modelId="{0093531A-01CD-457C-B66F-19BEC52A97FA}" type="pres">
      <dgm:prSet presAssocID="{BEDFA500-CC4A-4FED-8F2C-A84E8A235793}" presName="childNode" presStyleLbl="node1" presStyleIdx="5" presStyleCnt="11">
        <dgm:presLayoutVars>
          <dgm:bulletEnabled val="1"/>
        </dgm:presLayoutVars>
      </dgm:prSet>
      <dgm:spPr/>
      <dgm:t>
        <a:bodyPr/>
        <a:lstStyle/>
        <a:p>
          <a:endParaRPr lang="zh-CN" altLang="en-US"/>
        </a:p>
      </dgm:t>
    </dgm:pt>
    <dgm:pt modelId="{624B1F44-0C17-4C01-99EE-EE8176D966F2}" type="pres">
      <dgm:prSet presAssocID="{BEDFA500-CC4A-4FED-8F2C-A84E8A235793}" presName="aSpace2" presStyleCnt="0"/>
      <dgm:spPr/>
    </dgm:pt>
    <dgm:pt modelId="{CC990488-C77B-467B-8FEA-245BB32B198E}" type="pres">
      <dgm:prSet presAssocID="{EFFB1BCC-96C4-470D-8869-3B3A85864A1C}" presName="childNode" presStyleLbl="node1" presStyleIdx="6" presStyleCnt="11">
        <dgm:presLayoutVars>
          <dgm:bulletEnabled val="1"/>
        </dgm:presLayoutVars>
      </dgm:prSet>
      <dgm:spPr/>
      <dgm:t>
        <a:bodyPr/>
        <a:lstStyle/>
        <a:p>
          <a:endParaRPr lang="zh-CN" altLang="en-US"/>
        </a:p>
      </dgm:t>
    </dgm:pt>
    <dgm:pt modelId="{3120A370-A105-4F0C-BE3F-BC4FA8DDDFE9}" type="pres">
      <dgm:prSet presAssocID="{F21D382B-85D2-42A3-8626-30B48D7FC4E1}" presName="aSpace" presStyleCnt="0"/>
      <dgm:spPr/>
      <dgm:t>
        <a:bodyPr/>
        <a:lstStyle/>
        <a:p>
          <a:endParaRPr lang="zh-CN" altLang="en-US"/>
        </a:p>
      </dgm:t>
    </dgm:pt>
    <dgm:pt modelId="{1466B6DD-F874-4789-897D-D36A3F6D2D9F}" type="pres">
      <dgm:prSet presAssocID="{BC95D166-BBA7-4BA8-A8C4-19474E41DAD2}" presName="compNode" presStyleCnt="0"/>
      <dgm:spPr/>
      <dgm:t>
        <a:bodyPr/>
        <a:lstStyle/>
        <a:p>
          <a:endParaRPr lang="zh-CN" altLang="en-US"/>
        </a:p>
      </dgm:t>
    </dgm:pt>
    <dgm:pt modelId="{DC993212-3518-4931-919E-60735547CB5A}" type="pres">
      <dgm:prSet presAssocID="{BC95D166-BBA7-4BA8-A8C4-19474E41DAD2}" presName="aNode" presStyleLbl="bgShp" presStyleIdx="2" presStyleCnt="3"/>
      <dgm:spPr/>
      <dgm:t>
        <a:bodyPr/>
        <a:lstStyle/>
        <a:p>
          <a:endParaRPr lang="zh-CN" altLang="en-US"/>
        </a:p>
      </dgm:t>
    </dgm:pt>
    <dgm:pt modelId="{92501934-E703-40DB-AC6D-AC71E790350E}" type="pres">
      <dgm:prSet presAssocID="{BC95D166-BBA7-4BA8-A8C4-19474E41DAD2}" presName="textNode" presStyleLbl="bgShp" presStyleIdx="2" presStyleCnt="3"/>
      <dgm:spPr/>
      <dgm:t>
        <a:bodyPr/>
        <a:lstStyle/>
        <a:p>
          <a:endParaRPr lang="zh-CN" altLang="en-US"/>
        </a:p>
      </dgm:t>
    </dgm:pt>
    <dgm:pt modelId="{1418E929-16DE-4A16-954E-553631CD7BDE}" type="pres">
      <dgm:prSet presAssocID="{BC95D166-BBA7-4BA8-A8C4-19474E41DAD2}" presName="compChildNode" presStyleCnt="0"/>
      <dgm:spPr/>
      <dgm:t>
        <a:bodyPr/>
        <a:lstStyle/>
        <a:p>
          <a:endParaRPr lang="zh-CN" altLang="en-US"/>
        </a:p>
      </dgm:t>
    </dgm:pt>
    <dgm:pt modelId="{BDF81A61-705A-4706-9572-8BD3FCF2B0DB}" type="pres">
      <dgm:prSet presAssocID="{BC95D166-BBA7-4BA8-A8C4-19474E41DAD2}" presName="theInnerList" presStyleCnt="0"/>
      <dgm:spPr/>
      <dgm:t>
        <a:bodyPr/>
        <a:lstStyle/>
        <a:p>
          <a:endParaRPr lang="zh-CN" altLang="en-US"/>
        </a:p>
      </dgm:t>
    </dgm:pt>
    <dgm:pt modelId="{DFBFDC1F-F2A1-4473-B88B-9980EAD2CC0D}" type="pres">
      <dgm:prSet presAssocID="{0B3094BC-DAD4-4B12-8361-2FC53DE0BA95}" presName="childNode" presStyleLbl="node1" presStyleIdx="7" presStyleCnt="11" custLinFactNeighborX="2147">
        <dgm:presLayoutVars>
          <dgm:bulletEnabled val="1"/>
        </dgm:presLayoutVars>
      </dgm:prSet>
      <dgm:spPr/>
      <dgm:t>
        <a:bodyPr/>
        <a:lstStyle/>
        <a:p>
          <a:endParaRPr lang="zh-CN" altLang="en-US"/>
        </a:p>
      </dgm:t>
    </dgm:pt>
    <dgm:pt modelId="{021D37AB-3DFC-4EB6-A8C2-1C283A3DBD0C}" type="pres">
      <dgm:prSet presAssocID="{0B3094BC-DAD4-4B12-8361-2FC53DE0BA95}" presName="aSpace2" presStyleCnt="0"/>
      <dgm:spPr/>
      <dgm:t>
        <a:bodyPr/>
        <a:lstStyle/>
        <a:p>
          <a:endParaRPr lang="zh-CN" altLang="en-US"/>
        </a:p>
      </dgm:t>
    </dgm:pt>
    <dgm:pt modelId="{1DF7CE78-3789-4238-A820-C04955801282}" type="pres">
      <dgm:prSet presAssocID="{28A009F8-2398-4101-90BC-53BA24BB752B}" presName="childNode" presStyleLbl="node1" presStyleIdx="8" presStyleCnt="11">
        <dgm:presLayoutVars>
          <dgm:bulletEnabled val="1"/>
        </dgm:presLayoutVars>
      </dgm:prSet>
      <dgm:spPr/>
      <dgm:t>
        <a:bodyPr/>
        <a:lstStyle/>
        <a:p>
          <a:endParaRPr lang="zh-CN" altLang="en-US"/>
        </a:p>
      </dgm:t>
    </dgm:pt>
    <dgm:pt modelId="{8481A621-0D96-4A89-8249-61B0D69D8384}" type="pres">
      <dgm:prSet presAssocID="{28A009F8-2398-4101-90BC-53BA24BB752B}" presName="aSpace2" presStyleCnt="0"/>
      <dgm:spPr/>
    </dgm:pt>
    <dgm:pt modelId="{E7ECB086-FE93-4BA0-807C-D81961885D9E}" type="pres">
      <dgm:prSet presAssocID="{16632432-9338-4A9B-94FD-AF8CEE8BCFC3}" presName="childNode" presStyleLbl="node1" presStyleIdx="9" presStyleCnt="11">
        <dgm:presLayoutVars>
          <dgm:bulletEnabled val="1"/>
        </dgm:presLayoutVars>
      </dgm:prSet>
      <dgm:spPr/>
      <dgm:t>
        <a:bodyPr/>
        <a:lstStyle/>
        <a:p>
          <a:endParaRPr lang="zh-CN" altLang="en-US"/>
        </a:p>
      </dgm:t>
    </dgm:pt>
    <dgm:pt modelId="{BF76DF29-375D-41D0-B8D1-9E9D322046B8}" type="pres">
      <dgm:prSet presAssocID="{16632432-9338-4A9B-94FD-AF8CEE8BCFC3}" presName="aSpace2" presStyleCnt="0"/>
      <dgm:spPr/>
    </dgm:pt>
    <dgm:pt modelId="{C2FACEF4-8644-435E-8A51-C993CA1CFF27}" type="pres">
      <dgm:prSet presAssocID="{FF9BC8EA-12B7-4753-BF1C-BBD5CDEA2465}" presName="childNode" presStyleLbl="node1" presStyleIdx="10" presStyleCnt="11">
        <dgm:presLayoutVars>
          <dgm:bulletEnabled val="1"/>
        </dgm:presLayoutVars>
      </dgm:prSet>
      <dgm:spPr/>
      <dgm:t>
        <a:bodyPr/>
        <a:lstStyle/>
        <a:p>
          <a:endParaRPr lang="zh-CN" altLang="en-US"/>
        </a:p>
      </dgm:t>
    </dgm:pt>
  </dgm:ptLst>
  <dgm:cxnLst>
    <dgm:cxn modelId="{65522435-6DF7-4CEB-AEA5-7573129437E6}" srcId="{BC95D166-BBA7-4BA8-A8C4-19474E41DAD2}" destId="{28A009F8-2398-4101-90BC-53BA24BB752B}" srcOrd="1" destOrd="0" parTransId="{71AA1F0A-4C7A-494A-BBEA-CBAF5DEB34B4}" sibTransId="{4A453224-3BF5-4C73-9619-0758FB73CFC7}"/>
    <dgm:cxn modelId="{FE5313BF-E389-4502-8E0A-D2FB8F658C47}" type="presOf" srcId="{FF9BC8EA-12B7-4753-BF1C-BBD5CDEA2465}" destId="{C2FACEF4-8644-435E-8A51-C993CA1CFF27}" srcOrd="0" destOrd="0" presId="urn:microsoft.com/office/officeart/2005/8/layout/lProcess2"/>
    <dgm:cxn modelId="{DAD17A64-163C-49DE-9D22-9EB7B5741F0A}" srcId="{513D9B23-C0C4-478E-8344-2F0071B0634A}" destId="{5E3D1AD4-74D0-4D90-B013-89389DB579FF}" srcOrd="0" destOrd="0" parTransId="{5A3C2845-64D2-4EB6-AD18-A912CA76056A}" sibTransId="{6965A126-24AC-4882-9654-111E6608F835}"/>
    <dgm:cxn modelId="{82CFF2D7-07C0-45DF-8205-49A09B883623}" srcId="{513D9B23-C0C4-478E-8344-2F0071B0634A}" destId="{F21D382B-85D2-42A3-8626-30B48D7FC4E1}" srcOrd="1" destOrd="0" parTransId="{C7DF0083-8FB6-404F-B0AD-91627F0A0BCB}" sibTransId="{82FE444E-108A-4496-8589-50B3B05FEFCE}"/>
    <dgm:cxn modelId="{1A20D30A-2089-47E4-B07E-1FEAD9A2910F}" srcId="{BC95D166-BBA7-4BA8-A8C4-19474E41DAD2}" destId="{16632432-9338-4A9B-94FD-AF8CEE8BCFC3}" srcOrd="2" destOrd="0" parTransId="{E6F559B2-6B35-4943-BB74-6D754B21A73A}" sibTransId="{DDCF8265-4FE1-48A0-9000-C65B04804F5D}"/>
    <dgm:cxn modelId="{C956D5E3-D2C8-4296-BC25-C045BBBF8520}" type="presOf" srcId="{D490DE57-65A8-487C-A64A-6B71CF48B6CB}" destId="{AB1ABA61-113D-4FCC-B19B-697E4F0BCFE9}" srcOrd="0" destOrd="0" presId="urn:microsoft.com/office/officeart/2005/8/layout/lProcess2"/>
    <dgm:cxn modelId="{E9F6E7E5-634D-4288-B5B6-46D8E4991254}" type="presOf" srcId="{0B3094BC-DAD4-4B12-8361-2FC53DE0BA95}" destId="{DFBFDC1F-F2A1-4473-B88B-9980EAD2CC0D}" srcOrd="0" destOrd="0" presId="urn:microsoft.com/office/officeart/2005/8/layout/lProcess2"/>
    <dgm:cxn modelId="{DECB74B7-9E6D-4A13-9BF1-B0BCEE99EBFF}" type="presOf" srcId="{CF7235D5-F4D9-447F-BD15-90F0EC9B76FA}" destId="{AC9AC4DC-E316-4332-BDB1-AA3F6CD6DA7D}" srcOrd="0" destOrd="0" presId="urn:microsoft.com/office/officeart/2005/8/layout/lProcess2"/>
    <dgm:cxn modelId="{2CFEAEFF-1E6E-47B7-9616-6B44D5974C49}" srcId="{513D9B23-C0C4-478E-8344-2F0071B0634A}" destId="{BC95D166-BBA7-4BA8-A8C4-19474E41DAD2}" srcOrd="2" destOrd="0" parTransId="{F2A088D9-69D6-4E7C-95C4-AF07253DD9F2}" sibTransId="{DF4AD8DD-582C-45D9-B80B-284A9A89575F}"/>
    <dgm:cxn modelId="{B04DDD4A-4DF2-4E25-B21D-3B7FA3CEA765}" type="presOf" srcId="{BEDFA500-CC4A-4FED-8F2C-A84E8A235793}" destId="{0093531A-01CD-457C-B66F-19BEC52A97FA}" srcOrd="0" destOrd="0" presId="urn:microsoft.com/office/officeart/2005/8/layout/lProcess2"/>
    <dgm:cxn modelId="{97892A76-7975-4D20-BD9A-B80078D1B09D}" srcId="{F21D382B-85D2-42A3-8626-30B48D7FC4E1}" destId="{D490DE57-65A8-487C-A64A-6B71CF48B6CB}" srcOrd="0" destOrd="0" parTransId="{F81501CE-064F-4ABE-A2D9-B3689BC5F7D7}" sibTransId="{14B2AE34-1671-4CCA-97F5-72C7AD1957D3}"/>
    <dgm:cxn modelId="{7B6ED0AD-095E-4F0D-A75E-3D08FA8CCCFB}" type="presOf" srcId="{16632432-9338-4A9B-94FD-AF8CEE8BCFC3}" destId="{E7ECB086-FE93-4BA0-807C-D81961885D9E}" srcOrd="0" destOrd="0" presId="urn:microsoft.com/office/officeart/2005/8/layout/lProcess2"/>
    <dgm:cxn modelId="{A44FE118-963F-4117-BF3F-F78BF5210259}" srcId="{5E3D1AD4-74D0-4D90-B013-89389DB579FF}" destId="{F9F5D523-C3B2-4FC6-B767-3A819E07D7A6}" srcOrd="0" destOrd="0" parTransId="{87C075F7-A505-481C-A8CC-9B683921E306}" sibTransId="{B0F81083-52FA-409C-A13C-819D3A0381CD}"/>
    <dgm:cxn modelId="{01DDE9E5-9A64-498D-B84E-1C574756E54E}" srcId="{5E3D1AD4-74D0-4D90-B013-89389DB579FF}" destId="{CF7235D5-F4D9-447F-BD15-90F0EC9B76FA}" srcOrd="2" destOrd="0" parTransId="{BBCC25B1-7483-4BC2-B9BB-418944FFD2AE}" sibTransId="{84B46AD2-6EC8-454C-A873-4E9194EEC751}"/>
    <dgm:cxn modelId="{72E1EA96-F1AC-48EE-A3D9-F98EF7F14740}" type="presOf" srcId="{BC95D166-BBA7-4BA8-A8C4-19474E41DAD2}" destId="{DC993212-3518-4931-919E-60735547CB5A}" srcOrd="0" destOrd="0" presId="urn:microsoft.com/office/officeart/2005/8/layout/lProcess2"/>
    <dgm:cxn modelId="{BEC37976-EA49-4C3A-8575-2C589469B8F7}" type="presOf" srcId="{55E00876-404C-43D8-B672-34E062756C1F}" destId="{0E7D343C-B03B-4EC4-84BC-C5C696B249E0}" srcOrd="0" destOrd="0" presId="urn:microsoft.com/office/officeart/2005/8/layout/lProcess2"/>
    <dgm:cxn modelId="{1C27BFE9-63C5-4197-8B7A-410A66F5E860}" srcId="{F21D382B-85D2-42A3-8626-30B48D7FC4E1}" destId="{BEDFA500-CC4A-4FED-8F2C-A84E8A235793}" srcOrd="2" destOrd="0" parTransId="{F380F5D9-B3D3-4B2D-9217-9E9FD12DFB14}" sibTransId="{F0F1E1C7-123A-4FAD-8581-DA594946FF34}"/>
    <dgm:cxn modelId="{00A825A2-70B0-45E5-83A5-69C6575B6E53}" type="presOf" srcId="{F21D382B-85D2-42A3-8626-30B48D7FC4E1}" destId="{C4C0BDA6-F847-42D2-AA15-A5F2E520E596}" srcOrd="0" destOrd="0" presId="urn:microsoft.com/office/officeart/2005/8/layout/lProcess2"/>
    <dgm:cxn modelId="{529E7DE2-BD2A-470C-8811-247FC7F1C59F}" type="presOf" srcId="{BC95D166-BBA7-4BA8-A8C4-19474E41DAD2}" destId="{92501934-E703-40DB-AC6D-AC71E790350E}" srcOrd="1" destOrd="0" presId="urn:microsoft.com/office/officeart/2005/8/layout/lProcess2"/>
    <dgm:cxn modelId="{54038D90-B55C-4D2A-9EF3-D7EAA3F0C3A5}" type="presOf" srcId="{F21D382B-85D2-42A3-8626-30B48D7FC4E1}" destId="{A524DEEB-BE46-455D-96A0-9EA9F5B32D50}" srcOrd="1" destOrd="0" presId="urn:microsoft.com/office/officeart/2005/8/layout/lProcess2"/>
    <dgm:cxn modelId="{CCF938C4-FA49-4054-919A-1CA20005D2E4}" type="presOf" srcId="{9D1325F2-5B06-417F-8717-B748F512692B}" destId="{3C703377-ACE7-4889-9015-2648F0F94164}" srcOrd="0" destOrd="0" presId="urn:microsoft.com/office/officeart/2005/8/layout/lProcess2"/>
    <dgm:cxn modelId="{6C81D5DB-99C4-4F6F-B18B-B548B410BEF8}" type="presOf" srcId="{F9F5D523-C3B2-4FC6-B767-3A819E07D7A6}" destId="{109FE5D3-3CCC-4B2D-A473-E42372E209CE}" srcOrd="0" destOrd="0" presId="urn:microsoft.com/office/officeart/2005/8/layout/lProcess2"/>
    <dgm:cxn modelId="{364659AD-E7F0-4B19-A574-76DB4DA24D8B}" srcId="{F21D382B-85D2-42A3-8626-30B48D7FC4E1}" destId="{55E00876-404C-43D8-B672-34E062756C1F}" srcOrd="1" destOrd="0" parTransId="{55797D38-76D9-420A-994B-557636F6B9BB}" sibTransId="{90C80009-3843-4C07-8BC0-A1CD5E16057D}"/>
    <dgm:cxn modelId="{35730A13-15E9-4AF7-AD66-30E6B52B346A}" srcId="{BC95D166-BBA7-4BA8-A8C4-19474E41DAD2}" destId="{FF9BC8EA-12B7-4753-BF1C-BBD5CDEA2465}" srcOrd="3" destOrd="0" parTransId="{3A2196DB-E09B-4E2A-BE56-967F2CD8086F}" sibTransId="{DF9FA8A4-D341-48DA-9EEC-59D1C8BC1A4E}"/>
    <dgm:cxn modelId="{C0AE7A2E-17E7-4571-9521-65006BD5E7EB}" type="presOf" srcId="{28A009F8-2398-4101-90BC-53BA24BB752B}" destId="{1DF7CE78-3789-4238-A820-C04955801282}" srcOrd="0" destOrd="0" presId="urn:microsoft.com/office/officeart/2005/8/layout/lProcess2"/>
    <dgm:cxn modelId="{A18529CD-27AA-4E0D-8551-6DAB2A4ACDDC}" srcId="{5E3D1AD4-74D0-4D90-B013-89389DB579FF}" destId="{9D1325F2-5B06-417F-8717-B748F512692B}" srcOrd="1" destOrd="0" parTransId="{F9726567-6D04-44FD-9A4A-CBBCACE40BDA}" sibTransId="{6D5DE3BE-049E-4C89-A019-DB0175EED5BB}"/>
    <dgm:cxn modelId="{FB11A180-BACF-4708-A2A4-5BE1B537D005}" srcId="{F21D382B-85D2-42A3-8626-30B48D7FC4E1}" destId="{EFFB1BCC-96C4-470D-8869-3B3A85864A1C}" srcOrd="3" destOrd="0" parTransId="{301F4850-5034-4414-8C30-406A5748A17B}" sibTransId="{65435361-B66D-40CF-A681-D3F1FD4F14EE}"/>
    <dgm:cxn modelId="{50963EC0-7A2C-4850-AA4E-A7A5550DACF9}" type="presOf" srcId="{5E3D1AD4-74D0-4D90-B013-89389DB579FF}" destId="{607474E8-FA83-4C2A-991B-D931C65F57B5}" srcOrd="1" destOrd="0" presId="urn:microsoft.com/office/officeart/2005/8/layout/lProcess2"/>
    <dgm:cxn modelId="{805E7FBD-C394-444F-8018-AB5C44066548}" type="presOf" srcId="{EFFB1BCC-96C4-470D-8869-3B3A85864A1C}" destId="{CC990488-C77B-467B-8FEA-245BB32B198E}" srcOrd="0" destOrd="0" presId="urn:microsoft.com/office/officeart/2005/8/layout/lProcess2"/>
    <dgm:cxn modelId="{7F3D6FA1-945E-4DAF-8262-F9EAE54967E2}" type="presOf" srcId="{5E3D1AD4-74D0-4D90-B013-89389DB579FF}" destId="{13547769-3B5D-449D-817C-2CDF7FE17442}" srcOrd="0" destOrd="0" presId="urn:microsoft.com/office/officeart/2005/8/layout/lProcess2"/>
    <dgm:cxn modelId="{D9FBB8A3-F6E9-44E1-A4C0-6FBEA344784A}" type="presOf" srcId="{513D9B23-C0C4-478E-8344-2F0071B0634A}" destId="{B6BA1064-4A76-44F9-BCA0-270FEEBB0376}" srcOrd="0" destOrd="0" presId="urn:microsoft.com/office/officeart/2005/8/layout/lProcess2"/>
    <dgm:cxn modelId="{B10DA576-1FD2-4CCC-86A2-09B94B8F63A3}" srcId="{BC95D166-BBA7-4BA8-A8C4-19474E41DAD2}" destId="{0B3094BC-DAD4-4B12-8361-2FC53DE0BA95}" srcOrd="0" destOrd="0" parTransId="{3D0A7FA4-8BAF-4921-9B42-350DC6DC433C}" sibTransId="{BFF95060-4F1B-4555-8D2C-603CADEA1283}"/>
    <dgm:cxn modelId="{A6ABE30A-C0A7-4D1B-B7BB-7F55C92A9837}" type="presParOf" srcId="{B6BA1064-4A76-44F9-BCA0-270FEEBB0376}" destId="{542F3DE2-4F0C-4635-AB7F-8F417B47A05C}" srcOrd="0" destOrd="0" presId="urn:microsoft.com/office/officeart/2005/8/layout/lProcess2"/>
    <dgm:cxn modelId="{90202BE7-7A77-46CF-BBEA-F3CD51BCAF7A}" type="presParOf" srcId="{542F3DE2-4F0C-4635-AB7F-8F417B47A05C}" destId="{13547769-3B5D-449D-817C-2CDF7FE17442}" srcOrd="0" destOrd="0" presId="urn:microsoft.com/office/officeart/2005/8/layout/lProcess2"/>
    <dgm:cxn modelId="{149C7F58-5A4B-4083-BCA6-AD9386FB3452}" type="presParOf" srcId="{542F3DE2-4F0C-4635-AB7F-8F417B47A05C}" destId="{607474E8-FA83-4C2A-991B-D931C65F57B5}" srcOrd="1" destOrd="0" presId="urn:microsoft.com/office/officeart/2005/8/layout/lProcess2"/>
    <dgm:cxn modelId="{57185369-23B5-4017-BA16-650D243C1653}" type="presParOf" srcId="{542F3DE2-4F0C-4635-AB7F-8F417B47A05C}" destId="{A4C5F6B0-DB3B-421C-8FFA-E0A189C725EB}" srcOrd="2" destOrd="0" presId="urn:microsoft.com/office/officeart/2005/8/layout/lProcess2"/>
    <dgm:cxn modelId="{12B8D505-2A64-4C74-ABBF-AD3E110336FF}" type="presParOf" srcId="{A4C5F6B0-DB3B-421C-8FFA-E0A189C725EB}" destId="{06139C6E-02CF-456C-A02B-352AD191F7BA}" srcOrd="0" destOrd="0" presId="urn:microsoft.com/office/officeart/2005/8/layout/lProcess2"/>
    <dgm:cxn modelId="{ACEB95F2-E8CC-46B1-9882-E950939826B6}" type="presParOf" srcId="{06139C6E-02CF-456C-A02B-352AD191F7BA}" destId="{109FE5D3-3CCC-4B2D-A473-E42372E209CE}" srcOrd="0" destOrd="0" presId="urn:microsoft.com/office/officeart/2005/8/layout/lProcess2"/>
    <dgm:cxn modelId="{EBDF9B6B-FC65-4A17-B565-9A482EE222B7}" type="presParOf" srcId="{06139C6E-02CF-456C-A02B-352AD191F7BA}" destId="{6E18F19F-163F-473B-9DF8-CA986A47081C}" srcOrd="1" destOrd="0" presId="urn:microsoft.com/office/officeart/2005/8/layout/lProcess2"/>
    <dgm:cxn modelId="{3038F661-467C-4E00-9273-E3352CA14504}" type="presParOf" srcId="{06139C6E-02CF-456C-A02B-352AD191F7BA}" destId="{3C703377-ACE7-4889-9015-2648F0F94164}" srcOrd="2" destOrd="0" presId="urn:microsoft.com/office/officeart/2005/8/layout/lProcess2"/>
    <dgm:cxn modelId="{B364F124-5AF7-4D2F-AFAE-250A68995F4F}" type="presParOf" srcId="{06139C6E-02CF-456C-A02B-352AD191F7BA}" destId="{C418A6C6-F97A-4EA7-ADE2-BF7EFAA43373}" srcOrd="3" destOrd="0" presId="urn:microsoft.com/office/officeart/2005/8/layout/lProcess2"/>
    <dgm:cxn modelId="{4606CE7A-974E-408D-8B1B-D58122DD4D18}" type="presParOf" srcId="{06139C6E-02CF-456C-A02B-352AD191F7BA}" destId="{AC9AC4DC-E316-4332-BDB1-AA3F6CD6DA7D}" srcOrd="4" destOrd="0" presId="urn:microsoft.com/office/officeart/2005/8/layout/lProcess2"/>
    <dgm:cxn modelId="{3B8FB1E1-A306-4A22-8193-4D0805767A29}" type="presParOf" srcId="{B6BA1064-4A76-44F9-BCA0-270FEEBB0376}" destId="{221F9B34-A31D-43E2-971F-A5238F3B0991}" srcOrd="1" destOrd="0" presId="urn:microsoft.com/office/officeart/2005/8/layout/lProcess2"/>
    <dgm:cxn modelId="{643E8249-C3F4-4730-A070-23CDEFE9A0F3}" type="presParOf" srcId="{B6BA1064-4A76-44F9-BCA0-270FEEBB0376}" destId="{2FD03CC2-0785-4A1B-A4B8-2516B1E6FCD5}" srcOrd="2" destOrd="0" presId="urn:microsoft.com/office/officeart/2005/8/layout/lProcess2"/>
    <dgm:cxn modelId="{5D99F834-7493-46F1-A5ED-77DF5EE09318}" type="presParOf" srcId="{2FD03CC2-0785-4A1B-A4B8-2516B1E6FCD5}" destId="{C4C0BDA6-F847-42D2-AA15-A5F2E520E596}" srcOrd="0" destOrd="0" presId="urn:microsoft.com/office/officeart/2005/8/layout/lProcess2"/>
    <dgm:cxn modelId="{E0ADFB49-3407-4AF2-B2FF-DF5A0B3C3521}" type="presParOf" srcId="{2FD03CC2-0785-4A1B-A4B8-2516B1E6FCD5}" destId="{A524DEEB-BE46-455D-96A0-9EA9F5B32D50}" srcOrd="1" destOrd="0" presId="urn:microsoft.com/office/officeart/2005/8/layout/lProcess2"/>
    <dgm:cxn modelId="{6EBF6106-916F-4069-874D-78DF00F122D4}" type="presParOf" srcId="{2FD03CC2-0785-4A1B-A4B8-2516B1E6FCD5}" destId="{49E983F4-3305-469E-988D-771EAF2AB345}" srcOrd="2" destOrd="0" presId="urn:microsoft.com/office/officeart/2005/8/layout/lProcess2"/>
    <dgm:cxn modelId="{2532C17E-2EC3-4AA0-8F0F-06B865B6EE57}" type="presParOf" srcId="{49E983F4-3305-469E-988D-771EAF2AB345}" destId="{3F2A6C8C-967D-4031-97FE-BDB919071383}" srcOrd="0" destOrd="0" presId="urn:microsoft.com/office/officeart/2005/8/layout/lProcess2"/>
    <dgm:cxn modelId="{6AB7D199-5C60-4472-8C7A-86748E66758A}" type="presParOf" srcId="{3F2A6C8C-967D-4031-97FE-BDB919071383}" destId="{AB1ABA61-113D-4FCC-B19B-697E4F0BCFE9}" srcOrd="0" destOrd="0" presId="urn:microsoft.com/office/officeart/2005/8/layout/lProcess2"/>
    <dgm:cxn modelId="{A8D3D20E-5687-4EA3-AEBA-F8A8FC3EBBA2}" type="presParOf" srcId="{3F2A6C8C-967D-4031-97FE-BDB919071383}" destId="{294F5ADB-E1F2-4446-AA82-042815E0A6DC}" srcOrd="1" destOrd="0" presId="urn:microsoft.com/office/officeart/2005/8/layout/lProcess2"/>
    <dgm:cxn modelId="{F919C730-6CE0-47DD-9851-16498DE091DA}" type="presParOf" srcId="{3F2A6C8C-967D-4031-97FE-BDB919071383}" destId="{0E7D343C-B03B-4EC4-84BC-C5C696B249E0}" srcOrd="2" destOrd="0" presId="urn:microsoft.com/office/officeart/2005/8/layout/lProcess2"/>
    <dgm:cxn modelId="{9ABC1E22-25A2-4CD5-B976-E585B29A72C8}" type="presParOf" srcId="{3F2A6C8C-967D-4031-97FE-BDB919071383}" destId="{AB1665B7-E8E7-45E9-A35D-70562BCAFBB3}" srcOrd="3" destOrd="0" presId="urn:microsoft.com/office/officeart/2005/8/layout/lProcess2"/>
    <dgm:cxn modelId="{C83C75A9-FA35-464D-A7BA-7FAB52724843}" type="presParOf" srcId="{3F2A6C8C-967D-4031-97FE-BDB919071383}" destId="{0093531A-01CD-457C-B66F-19BEC52A97FA}" srcOrd="4" destOrd="0" presId="urn:microsoft.com/office/officeart/2005/8/layout/lProcess2"/>
    <dgm:cxn modelId="{37E49E84-93EC-48D5-B20E-83E98CE9FCA6}" type="presParOf" srcId="{3F2A6C8C-967D-4031-97FE-BDB919071383}" destId="{624B1F44-0C17-4C01-99EE-EE8176D966F2}" srcOrd="5" destOrd="0" presId="urn:microsoft.com/office/officeart/2005/8/layout/lProcess2"/>
    <dgm:cxn modelId="{73B523EC-9FD1-4509-9F1A-0752AACE7176}" type="presParOf" srcId="{3F2A6C8C-967D-4031-97FE-BDB919071383}" destId="{CC990488-C77B-467B-8FEA-245BB32B198E}" srcOrd="6" destOrd="0" presId="urn:microsoft.com/office/officeart/2005/8/layout/lProcess2"/>
    <dgm:cxn modelId="{3860C9E9-2809-46BB-B638-41B9FBBC22D9}" type="presParOf" srcId="{B6BA1064-4A76-44F9-BCA0-270FEEBB0376}" destId="{3120A370-A105-4F0C-BE3F-BC4FA8DDDFE9}" srcOrd="3" destOrd="0" presId="urn:microsoft.com/office/officeart/2005/8/layout/lProcess2"/>
    <dgm:cxn modelId="{2EEFB1AE-0E34-4ECD-9630-F3A31BF5CA6E}" type="presParOf" srcId="{B6BA1064-4A76-44F9-BCA0-270FEEBB0376}" destId="{1466B6DD-F874-4789-897D-D36A3F6D2D9F}" srcOrd="4" destOrd="0" presId="urn:microsoft.com/office/officeart/2005/8/layout/lProcess2"/>
    <dgm:cxn modelId="{515CE5FB-2720-40E8-B35C-A4AAE6B39C21}" type="presParOf" srcId="{1466B6DD-F874-4789-897D-D36A3F6D2D9F}" destId="{DC993212-3518-4931-919E-60735547CB5A}" srcOrd="0" destOrd="0" presId="urn:microsoft.com/office/officeart/2005/8/layout/lProcess2"/>
    <dgm:cxn modelId="{50079937-9E57-4759-ABBA-32C61CD551C2}" type="presParOf" srcId="{1466B6DD-F874-4789-897D-D36A3F6D2D9F}" destId="{92501934-E703-40DB-AC6D-AC71E790350E}" srcOrd="1" destOrd="0" presId="urn:microsoft.com/office/officeart/2005/8/layout/lProcess2"/>
    <dgm:cxn modelId="{A81FA361-EF30-470D-95AB-81CF22648A2C}" type="presParOf" srcId="{1466B6DD-F874-4789-897D-D36A3F6D2D9F}" destId="{1418E929-16DE-4A16-954E-553631CD7BDE}" srcOrd="2" destOrd="0" presId="urn:microsoft.com/office/officeart/2005/8/layout/lProcess2"/>
    <dgm:cxn modelId="{1BF41BD9-A5B9-48E6-8CD5-AC9DE081D056}" type="presParOf" srcId="{1418E929-16DE-4A16-954E-553631CD7BDE}" destId="{BDF81A61-705A-4706-9572-8BD3FCF2B0DB}" srcOrd="0" destOrd="0" presId="urn:microsoft.com/office/officeart/2005/8/layout/lProcess2"/>
    <dgm:cxn modelId="{2511E8F4-557A-479A-98C2-6C4BB7A35F53}" type="presParOf" srcId="{BDF81A61-705A-4706-9572-8BD3FCF2B0DB}" destId="{DFBFDC1F-F2A1-4473-B88B-9980EAD2CC0D}" srcOrd="0" destOrd="0" presId="urn:microsoft.com/office/officeart/2005/8/layout/lProcess2"/>
    <dgm:cxn modelId="{8F7F52B2-6BAC-45FA-BF14-DD5EAACD7BBC}" type="presParOf" srcId="{BDF81A61-705A-4706-9572-8BD3FCF2B0DB}" destId="{021D37AB-3DFC-4EB6-A8C2-1C283A3DBD0C}" srcOrd="1" destOrd="0" presId="urn:microsoft.com/office/officeart/2005/8/layout/lProcess2"/>
    <dgm:cxn modelId="{B0A770A2-BA4B-40E5-A9EB-42946AC13A87}" type="presParOf" srcId="{BDF81A61-705A-4706-9572-8BD3FCF2B0DB}" destId="{1DF7CE78-3789-4238-A820-C04955801282}" srcOrd="2" destOrd="0" presId="urn:microsoft.com/office/officeart/2005/8/layout/lProcess2"/>
    <dgm:cxn modelId="{85EAE8CF-8A0A-4F55-B55B-04642E526B97}" type="presParOf" srcId="{BDF81A61-705A-4706-9572-8BD3FCF2B0DB}" destId="{8481A621-0D96-4A89-8249-61B0D69D8384}" srcOrd="3" destOrd="0" presId="urn:microsoft.com/office/officeart/2005/8/layout/lProcess2"/>
    <dgm:cxn modelId="{7323458A-AF6B-448F-853D-83E753F52E05}" type="presParOf" srcId="{BDF81A61-705A-4706-9572-8BD3FCF2B0DB}" destId="{E7ECB086-FE93-4BA0-807C-D81961885D9E}" srcOrd="4" destOrd="0" presId="urn:microsoft.com/office/officeart/2005/8/layout/lProcess2"/>
    <dgm:cxn modelId="{33241501-213C-4BA8-B956-4886580F6E09}" type="presParOf" srcId="{BDF81A61-705A-4706-9572-8BD3FCF2B0DB}" destId="{BF76DF29-375D-41D0-B8D1-9E9D322046B8}" srcOrd="5" destOrd="0" presId="urn:microsoft.com/office/officeart/2005/8/layout/lProcess2"/>
    <dgm:cxn modelId="{BA47AE50-6749-4AC2-BED8-D7ABD6063200}" type="presParOf" srcId="{BDF81A61-705A-4706-9572-8BD3FCF2B0DB}" destId="{C2FACEF4-8644-435E-8A51-C993CA1CFF27}"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0AC2CC-029F-4EBC-8C80-078DEA589961}">
      <dsp:nvSpPr>
        <dsp:cNvPr id="0" name=""/>
        <dsp:cNvSpPr/>
      </dsp:nvSpPr>
      <dsp:spPr>
        <a:xfrm>
          <a:off x="0" y="37349"/>
          <a:ext cx="7645400" cy="1029600"/>
        </a:xfrm>
        <a:prstGeom prst="roundRect">
          <a:avLst/>
        </a:prstGeom>
        <a:solidFill>
          <a:schemeClr val="accent5">
            <a:lumMod val="50000"/>
          </a:schemeClr>
        </a:solidFill>
        <a:ln w="25400" cap="flat" cmpd="sng" algn="ctr">
          <a:noFill/>
          <a:prstDash val="solid"/>
        </a:ln>
        <a:effectLst>
          <a:outerShdw blurRad="44450" dist="27940" dir="5400000" algn="ctr" rotWithShape="0">
            <a:srgbClr val="000000">
              <a:alpha val="32000"/>
            </a:srgb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zh-CN" altLang="en-US" sz="2800" b="1" kern="1200" dirty="0" smtClean="0"/>
            <a:t>牢记步骤口诀</a:t>
          </a:r>
          <a:endParaRPr lang="zh-CN" altLang="en-US" sz="2800" b="1" kern="1200" dirty="0"/>
        </a:p>
      </dsp:txBody>
      <dsp:txXfrm>
        <a:off x="50261" y="87610"/>
        <a:ext cx="7544878" cy="929078"/>
      </dsp:txXfrm>
    </dsp:sp>
    <dsp:sp modelId="{13B7F433-663E-4DA4-98B4-B16C12361498}">
      <dsp:nvSpPr>
        <dsp:cNvPr id="0" name=""/>
        <dsp:cNvSpPr/>
      </dsp:nvSpPr>
      <dsp:spPr>
        <a:xfrm>
          <a:off x="0" y="1066949"/>
          <a:ext cx="7645400"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741" tIns="30480" rIns="170688" bIns="3048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1066949"/>
        <a:ext cx="7645400" cy="910800"/>
      </dsp:txXfrm>
    </dsp:sp>
    <dsp:sp modelId="{5F6BE51A-947A-4867-87BA-5F622E027938}">
      <dsp:nvSpPr>
        <dsp:cNvPr id="0" name=""/>
        <dsp:cNvSpPr/>
      </dsp:nvSpPr>
      <dsp:spPr>
        <a:xfrm>
          <a:off x="0" y="1977750"/>
          <a:ext cx="7645400" cy="1029600"/>
        </a:xfrm>
        <a:prstGeom prst="roundRect">
          <a:avLst/>
        </a:prstGeom>
        <a:solidFill>
          <a:schemeClr val="accent5">
            <a:lumMod val="50000"/>
          </a:schemeClr>
        </a:solidFill>
        <a:ln w="25400" cap="flat" cmpd="sng" algn="ctr">
          <a:noFill/>
          <a:prstDash val="solid"/>
        </a:ln>
        <a:effectLst>
          <a:outerShdw blurRad="44450" dist="27940" dir="5400000" algn="ctr" rotWithShape="0">
            <a:srgbClr val="000000">
              <a:alpha val="32000"/>
            </a:srgb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zh-CN" altLang="en-US" sz="2800" b="1" kern="1200" dirty="0" smtClean="0"/>
            <a:t>熟能生巧</a:t>
          </a:r>
          <a:endParaRPr lang="zh-CN" altLang="en-US" sz="2800" b="1" kern="1200" dirty="0"/>
        </a:p>
      </dsp:txBody>
      <dsp:txXfrm>
        <a:off x="50261" y="2028011"/>
        <a:ext cx="7544878" cy="929078"/>
      </dsp:txXfrm>
    </dsp:sp>
    <dsp:sp modelId="{260876D8-105B-41AB-80A7-2E22D7FA61C8}">
      <dsp:nvSpPr>
        <dsp:cNvPr id="0" name=""/>
        <dsp:cNvSpPr/>
      </dsp:nvSpPr>
      <dsp:spPr>
        <a:xfrm>
          <a:off x="0" y="3165750"/>
          <a:ext cx="7645400" cy="1029600"/>
        </a:xfrm>
        <a:prstGeom prst="roundRect">
          <a:avLst/>
        </a:prstGeom>
        <a:solidFill>
          <a:schemeClr val="accent5">
            <a:lumMod val="50000"/>
          </a:schemeClr>
        </a:solidFill>
        <a:ln w="25400" cap="flat" cmpd="sng" algn="ctr">
          <a:noFill/>
          <a:prstDash val="solid"/>
        </a:ln>
        <a:effectLst>
          <a:outerShdw blurRad="44450" dist="27940" dir="5400000" algn="ctr" rotWithShape="0">
            <a:srgbClr val="000000">
              <a:alpha val="32000"/>
            </a:srgb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zh-CN" altLang="en-US" sz="2800" b="1" kern="1200" dirty="0" smtClean="0"/>
            <a:t>善于总结并分享常见错误</a:t>
          </a:r>
          <a:endParaRPr lang="zh-CN" altLang="en-US" sz="2800" b="1" kern="1200" dirty="0"/>
        </a:p>
      </dsp:txBody>
      <dsp:txXfrm>
        <a:off x="50261" y="3216011"/>
        <a:ext cx="7544878" cy="929078"/>
      </dsp:txXfrm>
    </dsp:sp>
    <dsp:sp modelId="{2DC76CC9-CD3E-4AA2-A64A-B69904917052}">
      <dsp:nvSpPr>
        <dsp:cNvPr id="0" name=""/>
        <dsp:cNvSpPr/>
      </dsp:nvSpPr>
      <dsp:spPr>
        <a:xfrm>
          <a:off x="0" y="4195350"/>
          <a:ext cx="7645400"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741" tIns="30480" rIns="170688" bIns="3048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4195350"/>
        <a:ext cx="7645400" cy="910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0077F5-4542-4828-A364-617969E72FC0}">
      <dsp:nvSpPr>
        <dsp:cNvPr id="0" name=""/>
        <dsp:cNvSpPr/>
      </dsp:nvSpPr>
      <dsp:spPr>
        <a:xfrm>
          <a:off x="4939668" y="773137"/>
          <a:ext cx="3632859" cy="85365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zh-CN" sz="2000" b="1" kern="1200" dirty="0" smtClean="0"/>
            <a:t>团队沟通</a:t>
          </a:r>
          <a:r>
            <a:rPr lang="en-US" altLang="zh-CN" sz="2000" b="1" kern="1200" dirty="0" smtClean="0"/>
            <a:t>                </a:t>
          </a:r>
          <a:r>
            <a:rPr lang="en-US" altLang="zh-CN" sz="2000" b="1" kern="1200" dirty="0" smtClean="0">
              <a:solidFill>
                <a:srgbClr val="FF0000"/>
              </a:solidFill>
            </a:rPr>
            <a:t>[50</a:t>
          </a:r>
          <a:r>
            <a:rPr lang="zh-CN" altLang="en-US" sz="2000" b="1" kern="1200" dirty="0" smtClean="0">
              <a:solidFill>
                <a:srgbClr val="FF0000"/>
              </a:solidFill>
            </a:rPr>
            <a:t>分钟</a:t>
          </a:r>
          <a:r>
            <a:rPr lang="en-US" altLang="zh-CN" sz="2000" b="1" kern="1200" dirty="0" smtClean="0">
              <a:solidFill>
                <a:srgbClr val="FF0000"/>
              </a:solidFill>
            </a:rPr>
            <a:t>]</a:t>
          </a:r>
          <a:endParaRPr lang="zh-CN" altLang="en-US" sz="2000" kern="1200" dirty="0"/>
        </a:p>
        <a:p>
          <a:pPr marL="228600" lvl="1" indent="-228600" algn="l" defTabSz="889000">
            <a:lnSpc>
              <a:spcPct val="90000"/>
            </a:lnSpc>
            <a:spcBef>
              <a:spcPct val="0"/>
            </a:spcBef>
            <a:spcAft>
              <a:spcPct val="15000"/>
            </a:spcAft>
            <a:buChar char="••"/>
          </a:pPr>
          <a:r>
            <a:rPr lang="zh-CN" altLang="zh-CN" sz="2000" b="1" kern="1200" dirty="0" smtClean="0"/>
            <a:t>第</a:t>
          </a:r>
          <a:r>
            <a:rPr lang="zh-CN" altLang="en-US" sz="2000" b="1" kern="1200" dirty="0" smtClean="0"/>
            <a:t>二</a:t>
          </a:r>
          <a:r>
            <a:rPr lang="zh-CN" altLang="zh-CN" sz="2000" b="1" kern="1200" dirty="0" smtClean="0"/>
            <a:t>次集中编码</a:t>
          </a:r>
          <a:r>
            <a:rPr lang="en-US" altLang="zh-CN" sz="2000" b="1" kern="1200" dirty="0" smtClean="0"/>
            <a:t>   </a:t>
          </a:r>
          <a:r>
            <a:rPr lang="en-US" altLang="zh-CN" sz="2000" b="1" kern="1200" dirty="0" smtClean="0">
              <a:solidFill>
                <a:srgbClr val="FF0000"/>
              </a:solidFill>
            </a:rPr>
            <a:t>[150</a:t>
          </a:r>
          <a:r>
            <a:rPr lang="zh-CN" altLang="en-US" sz="2000" b="1" kern="1200" dirty="0" smtClean="0">
              <a:solidFill>
                <a:srgbClr val="FF0000"/>
              </a:solidFill>
            </a:rPr>
            <a:t>分钟</a:t>
          </a:r>
          <a:r>
            <a:rPr lang="en-US" altLang="zh-CN" sz="2000" b="1" kern="1200" dirty="0" smtClean="0">
              <a:solidFill>
                <a:srgbClr val="FF0000"/>
              </a:solidFill>
            </a:rPr>
            <a:t>]</a:t>
          </a:r>
          <a:endParaRPr lang="zh-CN" altLang="en-US" sz="2000" b="1" kern="1200" dirty="0">
            <a:solidFill>
              <a:schemeClr val="tx1"/>
            </a:solidFill>
          </a:endParaRPr>
        </a:p>
      </dsp:txBody>
      <dsp:txXfrm>
        <a:off x="4939668" y="879844"/>
        <a:ext cx="3312738" cy="640243"/>
      </dsp:txXfrm>
    </dsp:sp>
    <dsp:sp modelId="{D55734E2-BC45-4A3D-9B87-6856C7460F44}">
      <dsp:nvSpPr>
        <dsp:cNvPr id="0" name=""/>
        <dsp:cNvSpPr/>
      </dsp:nvSpPr>
      <dsp:spPr>
        <a:xfrm>
          <a:off x="378" y="164749"/>
          <a:ext cx="4938911" cy="387309"/>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l" defTabSz="889000">
            <a:lnSpc>
              <a:spcPct val="90000"/>
            </a:lnSpc>
            <a:spcBef>
              <a:spcPct val="0"/>
            </a:spcBef>
            <a:spcAft>
              <a:spcPct val="35000"/>
            </a:spcAft>
          </a:pPr>
          <a:r>
            <a:rPr lang="zh-CN" altLang="en-US" sz="2000" b="1" kern="1200" dirty="0" smtClean="0"/>
            <a:t>第一次课：阶段项目指导</a:t>
          </a:r>
          <a:r>
            <a:rPr lang="en-US" altLang="en-US" sz="2000" b="1" kern="1200" dirty="0" smtClean="0"/>
            <a:t>-</a:t>
          </a:r>
          <a:r>
            <a:rPr lang="zh-CN" sz="2000" b="1" kern="1200" dirty="0" smtClean="0"/>
            <a:t>需求分析</a:t>
          </a:r>
          <a:endParaRPr lang="zh-CN" altLang="en-US" sz="2000" b="1" kern="1200" dirty="0"/>
        </a:p>
      </dsp:txBody>
      <dsp:txXfrm>
        <a:off x="19285" y="183656"/>
        <a:ext cx="4901097" cy="349495"/>
      </dsp:txXfrm>
    </dsp:sp>
    <dsp:sp modelId="{D614626F-637F-4689-846B-E4ADFC5CC960}">
      <dsp:nvSpPr>
        <dsp:cNvPr id="0" name=""/>
        <dsp:cNvSpPr/>
      </dsp:nvSpPr>
      <dsp:spPr>
        <a:xfrm>
          <a:off x="4921201" y="1593"/>
          <a:ext cx="3651326" cy="826611"/>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zh-CN" altLang="zh-CN" sz="1800" b="1" kern="1200" dirty="0" smtClean="0"/>
            <a:t>需求讲解</a:t>
          </a:r>
          <a:r>
            <a:rPr lang="en-US" altLang="zh-CN" sz="1800" b="1" kern="1200" dirty="0" smtClean="0"/>
            <a:t>                     </a:t>
          </a:r>
          <a:r>
            <a:rPr lang="en-US" altLang="zh-CN" sz="2000" b="1" kern="1200" dirty="0" smtClean="0">
              <a:solidFill>
                <a:srgbClr val="FF0000"/>
              </a:solidFill>
            </a:rPr>
            <a:t>[50</a:t>
          </a:r>
          <a:r>
            <a:rPr lang="zh-CN" altLang="en-US" sz="2000" b="1" kern="1200" dirty="0" smtClean="0">
              <a:solidFill>
                <a:srgbClr val="FF0000"/>
              </a:solidFill>
            </a:rPr>
            <a:t>分钟</a:t>
          </a:r>
          <a:r>
            <a:rPr lang="en-US" altLang="zh-CN" sz="2000" b="1" kern="1200" dirty="0" smtClean="0">
              <a:solidFill>
                <a:srgbClr val="FF0000"/>
              </a:solidFill>
            </a:rPr>
            <a:t>]</a:t>
          </a:r>
          <a:endParaRPr lang="zh-CN" altLang="en-US" sz="2000" b="1" kern="1200" dirty="0">
            <a:solidFill>
              <a:srgbClr val="FF0000"/>
            </a:solidFill>
          </a:endParaRPr>
        </a:p>
        <a:p>
          <a:pPr marL="171450" lvl="1" indent="-171450" algn="l" defTabSz="800100">
            <a:lnSpc>
              <a:spcPct val="90000"/>
            </a:lnSpc>
            <a:spcBef>
              <a:spcPct val="0"/>
            </a:spcBef>
            <a:spcAft>
              <a:spcPct val="15000"/>
            </a:spcAft>
            <a:buChar char="••"/>
          </a:pPr>
          <a:r>
            <a:rPr lang="zh-CN" altLang="zh-CN" sz="1800" b="1" kern="1200" dirty="0" smtClean="0"/>
            <a:t>第一次集中编码</a:t>
          </a:r>
          <a:r>
            <a:rPr lang="en-US" altLang="zh-CN" sz="1800" b="1" kern="1200" dirty="0" smtClean="0"/>
            <a:t>          </a:t>
          </a:r>
          <a:r>
            <a:rPr lang="en-US" altLang="zh-CN" sz="2000" b="1" kern="1200" dirty="0" smtClean="0">
              <a:solidFill>
                <a:srgbClr val="FF0000"/>
              </a:solidFill>
            </a:rPr>
            <a:t>[50</a:t>
          </a:r>
          <a:r>
            <a:rPr lang="zh-CN" altLang="en-US" sz="2000" b="1" kern="1200" dirty="0" smtClean="0">
              <a:solidFill>
                <a:srgbClr val="FF0000"/>
              </a:solidFill>
            </a:rPr>
            <a:t>分钟</a:t>
          </a:r>
          <a:r>
            <a:rPr lang="en-US" altLang="zh-CN" sz="2000" b="1" kern="1200" dirty="0" smtClean="0">
              <a:solidFill>
                <a:srgbClr val="FF0000"/>
              </a:solidFill>
            </a:rPr>
            <a:t>]</a:t>
          </a:r>
          <a:endParaRPr lang="zh-CN" altLang="en-US" sz="2000" b="1" kern="1200" dirty="0">
            <a:solidFill>
              <a:schemeClr val="tx1"/>
            </a:solidFill>
          </a:endParaRPr>
        </a:p>
      </dsp:txBody>
      <dsp:txXfrm>
        <a:off x="4921201" y="104919"/>
        <a:ext cx="3341347" cy="619959"/>
      </dsp:txXfrm>
    </dsp:sp>
    <dsp:sp modelId="{D778396F-8ED5-462B-8210-088278052A67}">
      <dsp:nvSpPr>
        <dsp:cNvPr id="0" name=""/>
        <dsp:cNvSpPr/>
      </dsp:nvSpPr>
      <dsp:spPr>
        <a:xfrm>
          <a:off x="1971" y="975932"/>
          <a:ext cx="4917258" cy="387309"/>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l" defTabSz="889000">
            <a:lnSpc>
              <a:spcPct val="90000"/>
            </a:lnSpc>
            <a:spcBef>
              <a:spcPct val="0"/>
            </a:spcBef>
            <a:spcAft>
              <a:spcPct val="35000"/>
            </a:spcAft>
          </a:pPr>
          <a:r>
            <a:rPr lang="zh-CN" altLang="en-US" sz="2000" b="1" kern="1200" dirty="0" smtClean="0"/>
            <a:t>第二次课：阶段项目指导</a:t>
          </a:r>
          <a:r>
            <a:rPr lang="en-US" altLang="en-US" sz="2000" b="1" kern="1200" dirty="0" smtClean="0"/>
            <a:t>-</a:t>
          </a:r>
          <a:r>
            <a:rPr lang="zh-CN" sz="2000" b="1" kern="1200" dirty="0" smtClean="0"/>
            <a:t>团队沟通</a:t>
          </a:r>
          <a:endParaRPr lang="zh-CN" altLang="en-US" sz="2000" b="1" kern="1200" dirty="0"/>
        </a:p>
      </dsp:txBody>
      <dsp:txXfrm>
        <a:off x="20878" y="994839"/>
        <a:ext cx="4879444" cy="349495"/>
      </dsp:txXfrm>
    </dsp:sp>
    <dsp:sp modelId="{879594D6-BDB7-4A4A-9842-D832B64990B1}">
      <dsp:nvSpPr>
        <dsp:cNvPr id="0" name=""/>
        <dsp:cNvSpPr/>
      </dsp:nvSpPr>
      <dsp:spPr>
        <a:xfrm>
          <a:off x="4949029" y="1566506"/>
          <a:ext cx="3623498" cy="396353"/>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r" defTabSz="889000">
            <a:lnSpc>
              <a:spcPct val="90000"/>
            </a:lnSpc>
            <a:spcBef>
              <a:spcPct val="0"/>
            </a:spcBef>
            <a:spcAft>
              <a:spcPct val="15000"/>
            </a:spcAft>
            <a:buChar char="••"/>
          </a:pPr>
          <a:r>
            <a:rPr lang="en-US" altLang="zh-CN" sz="2000" b="1" kern="1200" dirty="0" smtClean="0">
              <a:solidFill>
                <a:srgbClr val="FF0000"/>
              </a:solidFill>
            </a:rPr>
            <a:t>[200</a:t>
          </a:r>
          <a:r>
            <a:rPr lang="zh-CN" altLang="en-US" sz="2000" b="1" kern="1200" dirty="0" smtClean="0">
              <a:solidFill>
                <a:srgbClr val="FF0000"/>
              </a:solidFill>
            </a:rPr>
            <a:t>分钟</a:t>
          </a:r>
          <a:r>
            <a:rPr lang="en-US" altLang="zh-CN" sz="2000" b="1" kern="1200" dirty="0" smtClean="0">
              <a:solidFill>
                <a:srgbClr val="FF0000"/>
              </a:solidFill>
            </a:rPr>
            <a:t>]</a:t>
          </a:r>
          <a:endParaRPr lang="zh-CN" altLang="en-US" sz="2000" b="1" kern="1200" dirty="0">
            <a:solidFill>
              <a:srgbClr val="FF0000"/>
            </a:solidFill>
          </a:endParaRPr>
        </a:p>
      </dsp:txBody>
      <dsp:txXfrm>
        <a:off x="4949029" y="1616050"/>
        <a:ext cx="3474866" cy="297265"/>
      </dsp:txXfrm>
    </dsp:sp>
    <dsp:sp modelId="{CAE68641-6B62-4843-BD7D-17087B09BD26}">
      <dsp:nvSpPr>
        <dsp:cNvPr id="0" name=""/>
        <dsp:cNvSpPr/>
      </dsp:nvSpPr>
      <dsp:spPr>
        <a:xfrm>
          <a:off x="2315" y="1584320"/>
          <a:ext cx="4944398" cy="387309"/>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l" defTabSz="889000">
            <a:lnSpc>
              <a:spcPct val="90000"/>
            </a:lnSpc>
            <a:spcBef>
              <a:spcPct val="0"/>
            </a:spcBef>
            <a:spcAft>
              <a:spcPct val="35000"/>
            </a:spcAft>
          </a:pPr>
          <a:r>
            <a:rPr lang="zh-CN" altLang="en-US" sz="2000" b="1" kern="1200" dirty="0" smtClean="0"/>
            <a:t>第三次课：第三次集中编码</a:t>
          </a:r>
          <a:endParaRPr lang="zh-CN" altLang="en-US" sz="2000" b="1" kern="1200" dirty="0"/>
        </a:p>
      </dsp:txBody>
      <dsp:txXfrm>
        <a:off x="21222" y="1603227"/>
        <a:ext cx="4906584" cy="349495"/>
      </dsp:txXfrm>
    </dsp:sp>
    <dsp:sp modelId="{39E067F2-D052-430E-A05A-8F969B076D2A}">
      <dsp:nvSpPr>
        <dsp:cNvPr id="0" name=""/>
        <dsp:cNvSpPr/>
      </dsp:nvSpPr>
      <dsp:spPr>
        <a:xfrm>
          <a:off x="4948084" y="2005994"/>
          <a:ext cx="3624443" cy="331513"/>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r" defTabSz="889000">
            <a:lnSpc>
              <a:spcPct val="90000"/>
            </a:lnSpc>
            <a:spcBef>
              <a:spcPct val="0"/>
            </a:spcBef>
            <a:spcAft>
              <a:spcPct val="15000"/>
            </a:spcAft>
            <a:buChar char="••"/>
          </a:pPr>
          <a:r>
            <a:rPr lang="en-US" altLang="zh-CN" sz="2000" b="1" kern="1200" dirty="0" smtClean="0">
              <a:solidFill>
                <a:srgbClr val="FF0000"/>
              </a:solidFill>
            </a:rPr>
            <a:t>[200</a:t>
          </a:r>
          <a:r>
            <a:rPr lang="zh-CN" altLang="en-US" sz="2000" b="1" kern="1200" dirty="0" smtClean="0">
              <a:solidFill>
                <a:srgbClr val="FF0000"/>
              </a:solidFill>
            </a:rPr>
            <a:t>分钟</a:t>
          </a:r>
          <a:r>
            <a:rPr lang="en-US" altLang="zh-CN" sz="2000" b="1" kern="1200" dirty="0" smtClean="0">
              <a:solidFill>
                <a:srgbClr val="FF0000"/>
              </a:solidFill>
            </a:rPr>
            <a:t>]</a:t>
          </a:r>
          <a:endParaRPr lang="zh-CN" altLang="en-US" sz="2000" b="1" kern="1200" dirty="0">
            <a:solidFill>
              <a:srgbClr val="FF0000"/>
            </a:solidFill>
          </a:endParaRPr>
        </a:p>
      </dsp:txBody>
      <dsp:txXfrm>
        <a:off x="4948084" y="2047433"/>
        <a:ext cx="3500126" cy="248635"/>
      </dsp:txXfrm>
    </dsp:sp>
    <dsp:sp modelId="{7AF2844A-35AE-4114-87E5-C222F4B628BC}">
      <dsp:nvSpPr>
        <dsp:cNvPr id="0" name=""/>
        <dsp:cNvSpPr/>
      </dsp:nvSpPr>
      <dsp:spPr>
        <a:xfrm>
          <a:off x="1513" y="1935523"/>
          <a:ext cx="4945057" cy="387309"/>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l" defTabSz="889000">
            <a:lnSpc>
              <a:spcPct val="90000"/>
            </a:lnSpc>
            <a:spcBef>
              <a:spcPct val="0"/>
            </a:spcBef>
            <a:spcAft>
              <a:spcPct val="35000"/>
            </a:spcAft>
          </a:pPr>
          <a:r>
            <a:rPr lang="zh-CN" altLang="en-US" sz="2000" b="1" kern="1200" dirty="0" smtClean="0"/>
            <a:t>第四次课：第四次集中编码</a:t>
          </a:r>
          <a:endParaRPr lang="zh-CN" altLang="en-US" sz="2000" b="1" kern="1200" dirty="0"/>
        </a:p>
      </dsp:txBody>
      <dsp:txXfrm>
        <a:off x="20420" y="1954430"/>
        <a:ext cx="4907243" cy="349495"/>
      </dsp:txXfrm>
    </dsp:sp>
    <dsp:sp modelId="{C332C80D-F687-41DD-B528-1FC7032F2BF4}">
      <dsp:nvSpPr>
        <dsp:cNvPr id="0" name=""/>
        <dsp:cNvSpPr/>
      </dsp:nvSpPr>
      <dsp:spPr>
        <a:xfrm>
          <a:off x="4944921" y="2287863"/>
          <a:ext cx="3627606" cy="976585"/>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smtClean="0"/>
            <a:t>软件测试  </a:t>
          </a:r>
          <a:r>
            <a:rPr lang="en-US" altLang="zh-CN" sz="2000" b="1" kern="1200" dirty="0" smtClean="0"/>
            <a:t>             </a:t>
          </a:r>
          <a:r>
            <a:rPr lang="en-US" altLang="zh-CN" sz="2000" b="1" kern="1200" dirty="0" smtClean="0">
              <a:solidFill>
                <a:srgbClr val="FF0000"/>
              </a:solidFill>
            </a:rPr>
            <a:t>[50</a:t>
          </a:r>
          <a:r>
            <a:rPr lang="zh-CN" altLang="en-US" sz="2000" b="1" kern="1200" dirty="0" smtClean="0">
              <a:solidFill>
                <a:srgbClr val="FF0000"/>
              </a:solidFill>
            </a:rPr>
            <a:t>分钟</a:t>
          </a:r>
          <a:r>
            <a:rPr lang="en-US" altLang="zh-CN" sz="2000" b="1" kern="1200" dirty="0" smtClean="0">
              <a:solidFill>
                <a:srgbClr val="FF0000"/>
              </a:solidFill>
            </a:rPr>
            <a:t>]</a:t>
          </a:r>
          <a:endParaRPr lang="zh-CN" altLang="en-US" sz="2000" kern="1200" dirty="0"/>
        </a:p>
        <a:p>
          <a:pPr marL="228600" lvl="1" indent="-228600" algn="r" defTabSz="889000">
            <a:lnSpc>
              <a:spcPct val="90000"/>
            </a:lnSpc>
            <a:spcBef>
              <a:spcPct val="0"/>
            </a:spcBef>
            <a:spcAft>
              <a:spcPct val="15000"/>
            </a:spcAft>
            <a:buChar char="••"/>
          </a:pPr>
          <a:r>
            <a:rPr lang="zh-CN" altLang="zh-CN" sz="2000" b="1" kern="1200" dirty="0" smtClean="0"/>
            <a:t>第</a:t>
          </a:r>
          <a:r>
            <a:rPr lang="zh-CN" altLang="en-US" sz="2000" b="1" kern="1200" dirty="0" smtClean="0"/>
            <a:t>五</a:t>
          </a:r>
          <a:r>
            <a:rPr lang="zh-CN" altLang="zh-CN" sz="2000" b="1" kern="1200" dirty="0" smtClean="0"/>
            <a:t>次集中编码</a:t>
          </a:r>
          <a:r>
            <a:rPr lang="en-US" altLang="zh-CN" sz="2000" b="1" kern="1200" dirty="0" smtClean="0"/>
            <a:t>  </a:t>
          </a:r>
          <a:r>
            <a:rPr lang="en-US" altLang="zh-CN" sz="2000" b="1" kern="1200" dirty="0" smtClean="0">
              <a:solidFill>
                <a:srgbClr val="FF0000"/>
              </a:solidFill>
            </a:rPr>
            <a:t>[150</a:t>
          </a:r>
          <a:r>
            <a:rPr lang="zh-CN" altLang="en-US" sz="2000" b="1" kern="1200" dirty="0" smtClean="0">
              <a:solidFill>
                <a:srgbClr val="FF0000"/>
              </a:solidFill>
            </a:rPr>
            <a:t>分钟</a:t>
          </a:r>
          <a:r>
            <a:rPr lang="en-US" altLang="zh-CN" sz="2000" b="1" kern="1200" dirty="0" smtClean="0">
              <a:solidFill>
                <a:srgbClr val="FF0000"/>
              </a:solidFill>
            </a:rPr>
            <a:t>]</a:t>
          </a:r>
          <a:endParaRPr lang="zh-CN" altLang="en-US" sz="2000" b="1" kern="1200" dirty="0">
            <a:solidFill>
              <a:schemeClr val="tx1"/>
            </a:solidFill>
          </a:endParaRPr>
        </a:p>
      </dsp:txBody>
      <dsp:txXfrm>
        <a:off x="4944921" y="2409936"/>
        <a:ext cx="3261387" cy="732439"/>
      </dsp:txXfrm>
    </dsp:sp>
    <dsp:sp modelId="{C5B3B917-B559-413C-85BD-4976C883E7A0}">
      <dsp:nvSpPr>
        <dsp:cNvPr id="0" name=""/>
        <dsp:cNvSpPr/>
      </dsp:nvSpPr>
      <dsp:spPr>
        <a:xfrm>
          <a:off x="3795" y="2500620"/>
          <a:ext cx="4937330" cy="387309"/>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l" defTabSz="889000">
            <a:lnSpc>
              <a:spcPct val="90000"/>
            </a:lnSpc>
            <a:spcBef>
              <a:spcPct val="0"/>
            </a:spcBef>
            <a:spcAft>
              <a:spcPct val="35000"/>
            </a:spcAft>
          </a:pPr>
          <a:r>
            <a:rPr lang="zh-CN" altLang="en-US" sz="2000" b="1" kern="1200" dirty="0" smtClean="0"/>
            <a:t>第五次课：</a:t>
          </a:r>
          <a:r>
            <a:rPr lang="zh-CN" sz="2000" b="1" kern="1200" dirty="0" smtClean="0"/>
            <a:t>阶段项目指导</a:t>
          </a:r>
          <a:r>
            <a:rPr lang="en-US" altLang="en-US" sz="2000" b="1" kern="1200" dirty="0" smtClean="0"/>
            <a:t>-</a:t>
          </a:r>
          <a:r>
            <a:rPr lang="zh-CN" altLang="en-US" sz="2000" b="1" kern="1200" dirty="0" smtClean="0"/>
            <a:t>软件测试</a:t>
          </a:r>
          <a:endParaRPr lang="zh-CN" altLang="en-US" sz="2000" b="1" kern="1200" dirty="0"/>
        </a:p>
      </dsp:txBody>
      <dsp:txXfrm>
        <a:off x="22702" y="2519527"/>
        <a:ext cx="4899516" cy="349495"/>
      </dsp:txXfrm>
    </dsp:sp>
    <dsp:sp modelId="{FD3BF798-4543-4E3B-83D2-FF12C29B2185}">
      <dsp:nvSpPr>
        <dsp:cNvPr id="0" name=""/>
        <dsp:cNvSpPr/>
      </dsp:nvSpPr>
      <dsp:spPr>
        <a:xfrm>
          <a:off x="4946848" y="3203943"/>
          <a:ext cx="3621558" cy="37776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r" defTabSz="889000">
            <a:lnSpc>
              <a:spcPct val="90000"/>
            </a:lnSpc>
            <a:spcBef>
              <a:spcPct val="0"/>
            </a:spcBef>
            <a:spcAft>
              <a:spcPct val="15000"/>
            </a:spcAft>
            <a:buChar char="••"/>
          </a:pPr>
          <a:r>
            <a:rPr lang="en-US" altLang="zh-CN" sz="2000" b="1" kern="1200" dirty="0" smtClean="0">
              <a:solidFill>
                <a:srgbClr val="FF0000"/>
              </a:solidFill>
            </a:rPr>
            <a:t>[200</a:t>
          </a:r>
          <a:r>
            <a:rPr lang="zh-CN" altLang="en-US" sz="2000" b="1" kern="1200" dirty="0" smtClean="0">
              <a:solidFill>
                <a:srgbClr val="FF0000"/>
              </a:solidFill>
            </a:rPr>
            <a:t>分钟</a:t>
          </a:r>
          <a:r>
            <a:rPr lang="en-US" altLang="zh-CN" sz="2000" b="1" kern="1200" dirty="0" smtClean="0">
              <a:solidFill>
                <a:srgbClr val="FF0000"/>
              </a:solidFill>
            </a:rPr>
            <a:t>]</a:t>
          </a:r>
          <a:endParaRPr lang="zh-CN" altLang="en-US" sz="2000" b="1" kern="1200" dirty="0"/>
        </a:p>
      </dsp:txBody>
      <dsp:txXfrm>
        <a:off x="4946848" y="3251163"/>
        <a:ext cx="3479897" cy="283322"/>
      </dsp:txXfrm>
    </dsp:sp>
    <dsp:sp modelId="{5188B5E1-8088-4E7A-A11F-994DFA5A1723}">
      <dsp:nvSpPr>
        <dsp:cNvPr id="0" name=""/>
        <dsp:cNvSpPr/>
      </dsp:nvSpPr>
      <dsp:spPr>
        <a:xfrm>
          <a:off x="4121" y="3222197"/>
          <a:ext cx="4942726" cy="341254"/>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l" defTabSz="889000">
            <a:lnSpc>
              <a:spcPct val="90000"/>
            </a:lnSpc>
            <a:spcBef>
              <a:spcPct val="0"/>
            </a:spcBef>
            <a:spcAft>
              <a:spcPct val="35000"/>
            </a:spcAft>
          </a:pPr>
          <a:r>
            <a:rPr lang="zh-CN" altLang="en-US" sz="2000" b="1" kern="1200" dirty="0" smtClean="0"/>
            <a:t>第六次课：第六次集中编码</a:t>
          </a:r>
          <a:endParaRPr lang="zh-CN" altLang="en-US" sz="2000" b="1" kern="1200" dirty="0"/>
        </a:p>
      </dsp:txBody>
      <dsp:txXfrm>
        <a:off x="20780" y="3238856"/>
        <a:ext cx="4909408" cy="307936"/>
      </dsp:txXfrm>
    </dsp:sp>
    <dsp:sp modelId="{673ADB0F-D4A7-4AFA-B512-2E5B1F22664E}">
      <dsp:nvSpPr>
        <dsp:cNvPr id="0" name=""/>
        <dsp:cNvSpPr/>
      </dsp:nvSpPr>
      <dsp:spPr>
        <a:xfrm>
          <a:off x="4946807" y="3591253"/>
          <a:ext cx="3625490" cy="317369"/>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r" defTabSz="889000">
            <a:lnSpc>
              <a:spcPct val="90000"/>
            </a:lnSpc>
            <a:spcBef>
              <a:spcPct val="0"/>
            </a:spcBef>
            <a:spcAft>
              <a:spcPct val="15000"/>
            </a:spcAft>
            <a:buChar char="••"/>
          </a:pPr>
          <a:r>
            <a:rPr lang="en-US" altLang="zh-CN" sz="2000" b="1" kern="1200" dirty="0" smtClean="0">
              <a:solidFill>
                <a:srgbClr val="FF0000"/>
              </a:solidFill>
            </a:rPr>
            <a:t>[200</a:t>
          </a:r>
          <a:r>
            <a:rPr lang="zh-CN" altLang="en-US" sz="2000" b="1" kern="1200" dirty="0" smtClean="0">
              <a:solidFill>
                <a:srgbClr val="FF0000"/>
              </a:solidFill>
            </a:rPr>
            <a:t>分钟</a:t>
          </a:r>
          <a:r>
            <a:rPr lang="en-US" altLang="zh-CN" sz="2000" b="1" kern="1200" dirty="0" smtClean="0">
              <a:solidFill>
                <a:srgbClr val="FF0000"/>
              </a:solidFill>
            </a:rPr>
            <a:t>]</a:t>
          </a:r>
          <a:endParaRPr lang="zh-CN" altLang="en-US" sz="2000" b="1" kern="1200" dirty="0">
            <a:solidFill>
              <a:srgbClr val="FF0000"/>
            </a:solidFill>
          </a:endParaRPr>
        </a:p>
      </dsp:txBody>
      <dsp:txXfrm>
        <a:off x="4946807" y="3630924"/>
        <a:ext cx="3506477" cy="238027"/>
      </dsp:txXfrm>
    </dsp:sp>
    <dsp:sp modelId="{A62FE553-09D8-45B9-95C2-784C70A48B41}">
      <dsp:nvSpPr>
        <dsp:cNvPr id="0" name=""/>
        <dsp:cNvSpPr/>
      </dsp:nvSpPr>
      <dsp:spPr>
        <a:xfrm>
          <a:off x="229" y="3556282"/>
          <a:ext cx="4946577" cy="387309"/>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l" defTabSz="889000">
            <a:lnSpc>
              <a:spcPct val="90000"/>
            </a:lnSpc>
            <a:spcBef>
              <a:spcPct val="0"/>
            </a:spcBef>
            <a:spcAft>
              <a:spcPct val="35000"/>
            </a:spcAft>
          </a:pPr>
          <a:r>
            <a:rPr lang="zh-CN" altLang="en-US" sz="2000" b="1" kern="1200" dirty="0" smtClean="0"/>
            <a:t>第七次课：第七次集中编码</a:t>
          </a:r>
          <a:endParaRPr lang="zh-CN" altLang="en-US" sz="2000" b="1" kern="1200" dirty="0"/>
        </a:p>
      </dsp:txBody>
      <dsp:txXfrm>
        <a:off x="19136" y="3575189"/>
        <a:ext cx="4908763" cy="349495"/>
      </dsp:txXfrm>
    </dsp:sp>
    <dsp:sp modelId="{3952F98E-CD70-491D-B867-9689EB2EC7A9}">
      <dsp:nvSpPr>
        <dsp:cNvPr id="0" name=""/>
        <dsp:cNvSpPr/>
      </dsp:nvSpPr>
      <dsp:spPr>
        <a:xfrm>
          <a:off x="4946740" y="3908622"/>
          <a:ext cx="3621586" cy="458299"/>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r" defTabSz="889000">
            <a:lnSpc>
              <a:spcPct val="90000"/>
            </a:lnSpc>
            <a:spcBef>
              <a:spcPct val="0"/>
            </a:spcBef>
            <a:spcAft>
              <a:spcPct val="15000"/>
            </a:spcAft>
            <a:buChar char="••"/>
          </a:pPr>
          <a:r>
            <a:rPr lang="en-US" altLang="zh-CN" sz="2000" b="1" kern="1200" dirty="0" smtClean="0">
              <a:solidFill>
                <a:srgbClr val="FF0000"/>
              </a:solidFill>
            </a:rPr>
            <a:t>[200</a:t>
          </a:r>
          <a:r>
            <a:rPr lang="zh-CN" altLang="en-US" sz="2000" b="1" kern="1200" dirty="0" smtClean="0">
              <a:solidFill>
                <a:srgbClr val="FF0000"/>
              </a:solidFill>
            </a:rPr>
            <a:t>分钟</a:t>
          </a:r>
          <a:r>
            <a:rPr lang="en-US" altLang="zh-CN" sz="2000" b="1" kern="1200" dirty="0" smtClean="0">
              <a:solidFill>
                <a:srgbClr val="FF0000"/>
              </a:solidFill>
            </a:rPr>
            <a:t>]</a:t>
          </a:r>
          <a:endParaRPr lang="zh-CN" altLang="en-US" sz="2000" b="1" kern="1200" dirty="0">
            <a:solidFill>
              <a:srgbClr val="FF0000"/>
            </a:solidFill>
          </a:endParaRPr>
        </a:p>
      </dsp:txBody>
      <dsp:txXfrm>
        <a:off x="4946740" y="3965909"/>
        <a:ext cx="3449724" cy="343725"/>
      </dsp:txXfrm>
    </dsp:sp>
    <dsp:sp modelId="{4712C089-F3DD-4B1B-A0A8-C62F442637AF}">
      <dsp:nvSpPr>
        <dsp:cNvPr id="0" name=""/>
        <dsp:cNvSpPr/>
      </dsp:nvSpPr>
      <dsp:spPr>
        <a:xfrm>
          <a:off x="4200" y="3944117"/>
          <a:ext cx="4942540" cy="387309"/>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l" defTabSz="889000">
            <a:lnSpc>
              <a:spcPct val="90000"/>
            </a:lnSpc>
            <a:spcBef>
              <a:spcPct val="0"/>
            </a:spcBef>
            <a:spcAft>
              <a:spcPct val="35000"/>
            </a:spcAft>
          </a:pPr>
          <a:r>
            <a:rPr lang="zh-CN" altLang="en-US" sz="2000" b="1" kern="1200" dirty="0" smtClean="0"/>
            <a:t>第八次课：第八次集中编码</a:t>
          </a:r>
          <a:endParaRPr lang="en-US" altLang="zh-CN" sz="2000" b="1" kern="1200" dirty="0"/>
        </a:p>
      </dsp:txBody>
      <dsp:txXfrm>
        <a:off x="23107" y="3963024"/>
        <a:ext cx="4904726" cy="349495"/>
      </dsp:txXfrm>
    </dsp:sp>
    <dsp:sp modelId="{4773C26D-F708-4F6E-85C9-CB81F40B4BF8}">
      <dsp:nvSpPr>
        <dsp:cNvPr id="0" name=""/>
        <dsp:cNvSpPr/>
      </dsp:nvSpPr>
      <dsp:spPr>
        <a:xfrm>
          <a:off x="4929948" y="4402415"/>
          <a:ext cx="3642076" cy="47989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r" defTabSz="889000">
            <a:lnSpc>
              <a:spcPct val="90000"/>
            </a:lnSpc>
            <a:spcBef>
              <a:spcPct val="0"/>
            </a:spcBef>
            <a:spcAft>
              <a:spcPct val="15000"/>
            </a:spcAft>
            <a:buChar char="••"/>
          </a:pPr>
          <a:r>
            <a:rPr lang="en-US" altLang="zh-CN" sz="2000" b="1" kern="1200" dirty="0" smtClean="0">
              <a:solidFill>
                <a:srgbClr val="FF0000"/>
              </a:solidFill>
            </a:rPr>
            <a:t>[200</a:t>
          </a:r>
          <a:r>
            <a:rPr lang="zh-CN" altLang="en-US" sz="2000" b="1" kern="1200" dirty="0" smtClean="0">
              <a:solidFill>
                <a:srgbClr val="FF0000"/>
              </a:solidFill>
            </a:rPr>
            <a:t>分钟</a:t>
          </a:r>
          <a:r>
            <a:rPr lang="en-US" altLang="zh-CN" sz="2000" b="1" kern="1200" dirty="0" smtClean="0">
              <a:solidFill>
                <a:srgbClr val="FF0000"/>
              </a:solidFill>
            </a:rPr>
            <a:t>]</a:t>
          </a:r>
          <a:endParaRPr lang="zh-CN" altLang="en-US" sz="2000" b="1" kern="1200" dirty="0">
            <a:solidFill>
              <a:srgbClr val="FF0000"/>
            </a:solidFill>
          </a:endParaRPr>
        </a:p>
      </dsp:txBody>
      <dsp:txXfrm>
        <a:off x="4929948" y="4462402"/>
        <a:ext cx="3462117" cy="359919"/>
      </dsp:txXfrm>
    </dsp:sp>
    <dsp:sp modelId="{92ADC244-CCE2-49FA-8337-373C7CEE845B}">
      <dsp:nvSpPr>
        <dsp:cNvPr id="0" name=""/>
        <dsp:cNvSpPr/>
      </dsp:nvSpPr>
      <dsp:spPr>
        <a:xfrm>
          <a:off x="503" y="4448706"/>
          <a:ext cx="4929445" cy="387309"/>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l" defTabSz="889000">
            <a:lnSpc>
              <a:spcPct val="90000"/>
            </a:lnSpc>
            <a:spcBef>
              <a:spcPct val="0"/>
            </a:spcBef>
            <a:spcAft>
              <a:spcPct val="35000"/>
            </a:spcAft>
          </a:pPr>
          <a:r>
            <a:rPr lang="zh-CN" sz="2000" b="1" kern="1200" dirty="0" smtClean="0"/>
            <a:t>第九次课</a:t>
          </a:r>
          <a:r>
            <a:rPr lang="zh-CN" altLang="en-US" sz="2000" b="1" kern="1200" dirty="0" smtClean="0"/>
            <a:t>：第九次集中编码</a:t>
          </a:r>
          <a:endParaRPr lang="zh-CN" altLang="en-US" sz="2000" b="1" kern="1200" dirty="0"/>
        </a:p>
      </dsp:txBody>
      <dsp:txXfrm>
        <a:off x="19410" y="4467613"/>
        <a:ext cx="4891631" cy="3494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anose="020B0604030504040204"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anose="020B0604030504040204"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pitchFamily="34" charset="0"/>
                <a:ea typeface="+mn-ea"/>
              </a:defRPr>
            </a:lvl1pPr>
          </a:lstStyle>
          <a:p>
            <a:pPr>
              <a:defRPr/>
            </a:pPr>
            <a:fld id="{DA4E4826-B66F-4DFA-9E58-9BF704C17E92}" type="slidenum">
              <a:rPr lang="zh-CN" altLang="en-US"/>
              <a:t>‹#›</a:t>
            </a:fld>
            <a:endParaRPr lang="en-US" altLang="zh-CN"/>
          </a:p>
        </p:txBody>
      </p:sp>
    </p:spTree>
    <p:extLst>
      <p:ext uri="{BB962C8B-B14F-4D97-AF65-F5344CB8AC3E}">
        <p14:creationId xmlns:p14="http://schemas.microsoft.com/office/powerpoint/2010/main" val="3563210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anose="020B0604030504040204"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mn-ea"/>
              </a:defRPr>
            </a:lvl1pPr>
          </a:lstStyle>
          <a:p>
            <a:pPr>
              <a:defRPr/>
            </a:pPr>
            <a:endParaRPr lang="en-US" altLang="zh-CN"/>
          </a:p>
        </p:txBody>
      </p:sp>
      <p:sp>
        <p:nvSpPr>
          <p:cNvPr id="727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anose="020B0604030504040204"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pitchFamily="34" charset="0"/>
                <a:ea typeface="+mn-ea"/>
              </a:defRPr>
            </a:lvl1pPr>
          </a:lstStyle>
          <a:p>
            <a:pPr>
              <a:defRPr/>
            </a:pPr>
            <a:fld id="{9937E306-4157-4114-A3C0-22A56B17538C}" type="slidenum">
              <a:rPr lang="zh-CN" altLang="en-US"/>
              <a:t>‹#›</a:t>
            </a:fld>
            <a:endParaRPr lang="en-US" altLang="zh-CN"/>
          </a:p>
        </p:txBody>
      </p:sp>
    </p:spTree>
    <p:extLst>
      <p:ext uri="{BB962C8B-B14F-4D97-AF65-F5344CB8AC3E}">
        <p14:creationId xmlns:p14="http://schemas.microsoft.com/office/powerpoint/2010/main" val="27582366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endParaRPr lang="en-US" altLang="zh-CN" dirty="0" smtClean="0"/>
          </a:p>
          <a:p>
            <a:r>
              <a:rPr lang="en-US" altLang="zh-CN" baseline="0" dirty="0" smtClean="0"/>
              <a:t>   </a:t>
            </a:r>
            <a:r>
              <a:rPr lang="zh-CN" altLang="en-US" dirty="0" smtClean="0"/>
              <a:t>本章为易买网项目指导开发章节，教员授课重点在于控制学员项目进度，本章中会给出建议的表结构和项目计划，教员可以根据实际学员情况作调整</a:t>
            </a:r>
            <a:endParaRPr lang="en-US" altLang="zh-CN" dirty="0" smtClean="0"/>
          </a:p>
          <a:p>
            <a:endParaRPr lang="en-US" altLang="zh-CN" dirty="0" smtClean="0"/>
          </a:p>
          <a:p>
            <a:r>
              <a:rPr lang="en-US" altLang="zh-CN" dirty="0" smtClean="0"/>
              <a:t>   </a:t>
            </a:r>
            <a:r>
              <a:rPr lang="zh-CN" altLang="en-US" dirty="0" smtClean="0"/>
              <a:t>本章内容实施加上中间技术指导以及</a:t>
            </a:r>
            <a:r>
              <a:rPr lang="en-US" altLang="zh-CN" dirty="0" smtClean="0"/>
              <a:t>Linux</a:t>
            </a:r>
            <a:r>
              <a:rPr lang="zh-CN" altLang="en-US" dirty="0" smtClean="0"/>
              <a:t>串讲课总课时为</a:t>
            </a:r>
            <a:r>
              <a:rPr lang="en-US" altLang="zh-CN" dirty="0" smtClean="0"/>
              <a:t>10</a:t>
            </a:r>
            <a:r>
              <a:rPr lang="zh-CN" altLang="en-US" dirty="0" smtClean="0"/>
              <a:t>次课</a:t>
            </a:r>
            <a:r>
              <a:rPr lang="en-US" altLang="zh-CN" dirty="0" smtClean="0"/>
              <a:t> </a:t>
            </a:r>
            <a:r>
              <a:rPr lang="zh-CN" altLang="en-US" dirty="0" smtClean="0"/>
              <a:t>项目中给出的是九次课的项目计划，教员可以根据实际情况作调整</a:t>
            </a:r>
            <a:endParaRPr lang="en-US" altLang="zh-CN" dirty="0" smtClean="0"/>
          </a:p>
          <a:p>
            <a:endParaRPr lang="en-US" altLang="zh-CN" dirty="0" smtClean="0"/>
          </a:p>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pPr>
              <a:defRPr/>
            </a:pPr>
            <a:fld id="{9937E306-4157-4114-A3C0-22A56B17538C}" type="slidenum">
              <a:rPr lang="zh-CN" altLang="en-US" smtClean="0"/>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p:sp>
      <p:sp>
        <p:nvSpPr>
          <p:cNvPr id="798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教学指导：对比说明如果在</a:t>
            </a:r>
            <a:r>
              <a:rPr lang="en-US" altLang="zh-CN" smtClean="0"/>
              <a:t>web.xml</a:t>
            </a:r>
            <a:r>
              <a:rPr lang="zh-CN" altLang="en-US" smtClean="0"/>
              <a:t>中是如何描述的，再看</a:t>
            </a:r>
            <a:r>
              <a:rPr lang="en-US" altLang="zh-CN" smtClean="0"/>
              <a:t>Servlet 3.0</a:t>
            </a:r>
            <a:r>
              <a:rPr lang="zh-CN" altLang="en-US" smtClean="0"/>
              <a:t>的注解是如何描述的</a:t>
            </a:r>
          </a:p>
        </p:txBody>
      </p:sp>
      <p:sp>
        <p:nvSpPr>
          <p:cNvPr id="4" name="灯片编号占位符 3"/>
          <p:cNvSpPr>
            <a:spLocks noGrp="1"/>
          </p:cNvSpPr>
          <p:nvPr>
            <p:ph type="sldNum" sz="quarter" idx="5"/>
          </p:nvPr>
        </p:nvSpPr>
        <p:spPr/>
        <p:txBody>
          <a:bodyPr/>
          <a:lstStyle/>
          <a:p>
            <a:pPr>
              <a:defRPr/>
            </a:pPr>
            <a:fld id="{620FCC88-62BD-472D-A736-E5C855113835}" type="slidenum">
              <a:rPr lang="zh-CN" altLang="en-US" smtClean="0"/>
              <a:t>21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xxxxxxx</a:t>
            </a:r>
            <a:endParaRPr lang="zh-CN" altLang="en-US" smtClean="0"/>
          </a:p>
          <a:p>
            <a:endParaRPr lang="zh-CN" altLang="en-US" smtClean="0"/>
          </a:p>
        </p:txBody>
      </p:sp>
      <p:sp>
        <p:nvSpPr>
          <p:cNvPr id="4" name="灯片编号占位符 3"/>
          <p:cNvSpPr>
            <a:spLocks noGrp="1"/>
          </p:cNvSpPr>
          <p:nvPr>
            <p:ph type="sldNum" sz="quarter" idx="5"/>
          </p:nvPr>
        </p:nvSpPr>
        <p:spPr/>
        <p:txBody>
          <a:bodyPr/>
          <a:lstStyle/>
          <a:p>
            <a:pPr>
              <a:defRPr/>
            </a:pPr>
            <a:fld id="{A29B0ED7-2839-4A8C-AE33-6A9F9FC414CD}" type="slidenum">
              <a:rPr lang="zh-CN" altLang="en-US" smtClean="0"/>
              <a:t>22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A6A85F6-9D65-40F0-83DF-D242312452DE}" type="slidenum">
              <a:rPr lang="zh-CN" altLang="en-US"/>
              <a:t>23</a:t>
            </a:fld>
            <a:endParaRPr lang="en-US" altLang="zh-CN"/>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教学指导：任务说明一定能够要包括演示</a:t>
            </a:r>
            <a:endParaRPr lang="en-US" altLang="zh-CN" smtClean="0"/>
          </a:p>
          <a:p>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B7E1B5E-78AB-4BA9-BE75-686C06B073A6}" type="slidenum">
              <a:rPr lang="zh-CN" altLang="en-US"/>
              <a:t>24</a:t>
            </a:fld>
            <a:endParaRPr lang="en-US" altLang="zh-CN"/>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教学指导：任务说明一定能够要包括演示</a:t>
            </a:r>
            <a:endParaRPr lang="en-US" altLang="zh-CN" dirty="0" smtClean="0"/>
          </a:p>
          <a:p>
            <a:endParaRPr lang="en-US" altLang="zh-CN"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75B669C-A504-4D0C-8536-D4B757493A3E}" type="slidenum">
              <a:rPr lang="zh-CN" altLang="en-US"/>
              <a:t>25</a:t>
            </a:fld>
            <a:endParaRPr lang="en-US" altLang="zh-CN"/>
          </a:p>
        </p:txBody>
      </p:sp>
      <p:sp>
        <p:nvSpPr>
          <p:cNvPr id="83971" name="Rectangle 2"/>
          <p:cNvSpPr>
            <a:spLocks noGrp="1" noRot="1" noChangeAspect="1" noChangeArrowheads="1" noTextEdit="1"/>
          </p:cNvSpPr>
          <p:nvPr>
            <p:ph type="sldImg"/>
          </p:nvPr>
        </p:nvSpPr>
        <p:spPr/>
      </p:sp>
      <p:sp>
        <p:nvSpPr>
          <p:cNvPr id="839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教学指导：任务说明一定能够要包括演示</a:t>
            </a:r>
            <a:endParaRPr lang="en-US" altLang="zh-CN" smtClean="0"/>
          </a:p>
          <a:p>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p:sp>
      <p:sp>
        <p:nvSpPr>
          <p:cNvPr id="849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xxxxxxx</a:t>
            </a:r>
            <a:endParaRPr lang="zh-CN" altLang="en-US" smtClean="0"/>
          </a:p>
          <a:p>
            <a:endParaRPr lang="zh-CN" altLang="en-US" smtClean="0"/>
          </a:p>
        </p:txBody>
      </p:sp>
      <p:sp>
        <p:nvSpPr>
          <p:cNvPr id="4" name="灯片编号占位符 3"/>
          <p:cNvSpPr>
            <a:spLocks noGrp="1"/>
          </p:cNvSpPr>
          <p:nvPr>
            <p:ph type="sldNum" sz="quarter" idx="5"/>
          </p:nvPr>
        </p:nvSpPr>
        <p:spPr/>
        <p:txBody>
          <a:bodyPr/>
          <a:lstStyle/>
          <a:p>
            <a:pPr>
              <a:defRPr/>
            </a:pPr>
            <a:fld id="{611ACC66-6CC4-4CBF-9685-8840B04AB256}" type="slidenum">
              <a:rPr lang="zh-CN" altLang="en-US" smtClean="0"/>
              <a:t>26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AA06168-8EE7-4135-A3FB-D03172811FDB}" type="slidenum">
              <a:rPr lang="zh-CN" altLang="en-US"/>
              <a:t>27</a:t>
            </a:fld>
            <a:endParaRPr lang="en-US" altLang="zh-CN"/>
          </a:p>
        </p:txBody>
      </p:sp>
      <p:sp>
        <p:nvSpPr>
          <p:cNvPr id="86019" name="Rectangle 2"/>
          <p:cNvSpPr>
            <a:spLocks noGrp="1" noRot="1" noChangeAspect="1" noChangeArrowheads="1" noTextEdit="1"/>
          </p:cNvSpPr>
          <p:nvPr>
            <p:ph type="sldImg"/>
          </p:nvPr>
        </p:nvSpPr>
        <p:spPr/>
      </p:sp>
      <p:sp>
        <p:nvSpPr>
          <p:cNvPr id="860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教学指导：任务说明一定能够要包括演示</a:t>
            </a:r>
            <a:endParaRPr lang="en-US" altLang="zh-CN" smtClean="0"/>
          </a:p>
          <a:p>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B954496-74C8-43FB-AE52-2AB1FCEE97A1}" type="slidenum">
              <a:rPr lang="zh-CN" altLang="en-US"/>
              <a:t>28</a:t>
            </a:fld>
            <a:endParaRPr lang="en-US" altLang="zh-CN"/>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教学指导：任务说明一定能够要包括演示</a:t>
            </a:r>
            <a:endParaRPr lang="en-US" altLang="zh-CN" smtClean="0"/>
          </a:p>
          <a:p>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3AFFCE1-D330-4409-828B-13BE3933A85E}" type="slidenum">
              <a:rPr lang="zh-CN" altLang="en-US"/>
              <a:t>29</a:t>
            </a:fld>
            <a:endParaRPr lang="en-US" altLang="zh-CN"/>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教学指导：任务说明一定能够要包括演示</a:t>
            </a:r>
            <a:endParaRPr lang="en-US" altLang="zh-CN" smtClean="0"/>
          </a:p>
          <a:p>
            <a:endParaRPr lang="en-US"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p:sp>
      <p:sp>
        <p:nvSpPr>
          <p:cNvPr id="890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xxxxxxx</a:t>
            </a:r>
            <a:endParaRPr lang="zh-CN" altLang="en-US" smtClean="0"/>
          </a:p>
          <a:p>
            <a:endParaRPr lang="zh-CN" altLang="en-US" smtClean="0"/>
          </a:p>
        </p:txBody>
      </p:sp>
      <p:sp>
        <p:nvSpPr>
          <p:cNvPr id="4" name="灯片编号占位符 3"/>
          <p:cNvSpPr>
            <a:spLocks noGrp="1"/>
          </p:cNvSpPr>
          <p:nvPr>
            <p:ph type="sldNum" sz="quarter" idx="5"/>
          </p:nvPr>
        </p:nvSpPr>
        <p:spPr/>
        <p:txBody>
          <a:bodyPr/>
          <a:lstStyle/>
          <a:p>
            <a:pPr>
              <a:defRPr/>
            </a:pPr>
            <a:fld id="{534933C4-9297-4A67-908D-87805F0AB7B4}" type="slidenum">
              <a:rPr lang="zh-CN" altLang="en-US" smtClean="0"/>
              <a:t>30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p:sp>
      <p:sp>
        <p:nvSpPr>
          <p:cNvPr id="8294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宋体" panose="02010600030101010101" pitchFamily="2" charset="-122"/>
              </a:rPr>
              <a:t>教学指导：</a:t>
            </a:r>
            <a:endParaRPr lang="en-US" altLang="zh-CN" dirty="0" smtClean="0">
              <a:ea typeface="宋体" panose="02010600030101010101" pitchFamily="2" charset="-122"/>
            </a:endParaRPr>
          </a:p>
          <a:p>
            <a:r>
              <a:rPr lang="en-US" altLang="zh-CN" dirty="0" smtClean="0">
                <a:ea typeface="宋体" panose="02010600030101010101" pitchFamily="2" charset="-122"/>
              </a:rPr>
              <a:t>   </a:t>
            </a:r>
            <a:r>
              <a:rPr lang="zh-CN" altLang="en-US" dirty="0" smtClean="0">
                <a:ea typeface="宋体" panose="02010600030101010101" pitchFamily="2" charset="-122"/>
              </a:rPr>
              <a:t>正式授课前进行统一测试测试内容为上次课布置的预习测试题本教学环节目的是强化学员进行预习的意识，测试结果记录学员学习成绩</a:t>
            </a:r>
          </a:p>
        </p:txBody>
      </p:sp>
      <p:sp>
        <p:nvSpPr>
          <p:cNvPr id="4" name="灯片编号占位符 3"/>
          <p:cNvSpPr>
            <a:spLocks noGrp="1"/>
          </p:cNvSpPr>
          <p:nvPr>
            <p:ph type="sldNum" sz="quarter" idx="5"/>
          </p:nvPr>
        </p:nvSpPr>
        <p:spPr/>
        <p:txBody>
          <a:bodyPr/>
          <a:lstStyle/>
          <a:p>
            <a:pPr>
              <a:defRPr/>
            </a:pPr>
            <a:fld id="{48E1512B-7337-46A4-8ADB-CD2CA39317AE}" type="slidenum">
              <a:rPr lang="zh-CN" altLang="en-US" smtClean="0">
                <a:solidFill>
                  <a:prstClr val="black"/>
                </a:solidFill>
              </a:rPr>
              <a:t>2</a:t>
            </a:fld>
            <a:endParaRPr lang="en-US" altLang="zh-CN">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F9569F5-09A7-4DE3-8D97-53339AF709CE}" type="slidenum">
              <a:rPr lang="zh-CN" altLang="en-US"/>
              <a:t>31</a:t>
            </a:fld>
            <a:endParaRPr lang="en-US" altLang="zh-CN"/>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教学指导：任务说明一定能够要包括演示</a:t>
            </a:r>
            <a:endParaRPr lang="en-US" altLang="zh-CN" smtClean="0"/>
          </a:p>
          <a:p>
            <a:endParaRPr lang="en-US"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52D6E92-D33E-4A92-8D3A-C54DD717BB36}" type="slidenum">
              <a:rPr lang="zh-CN" altLang="en-US"/>
              <a:t>32</a:t>
            </a:fld>
            <a:endParaRPr lang="en-US" altLang="zh-CN"/>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教学指导：任务说明一定能够要包括演示</a:t>
            </a:r>
            <a:endParaRPr lang="en-US" altLang="zh-CN" smtClean="0"/>
          </a:p>
          <a:p>
            <a:endParaRPr lang="en-US"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B798A12-B4E1-468E-9188-8BBCE0D8323D}" type="slidenum">
              <a:rPr lang="zh-CN" altLang="en-US"/>
              <a:t>33</a:t>
            </a:fld>
            <a:endParaRPr lang="en-US" altLang="zh-CN"/>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教学指导：任务说明一定能够要包括演示</a:t>
            </a:r>
            <a:endParaRPr lang="en-US" altLang="zh-CN" smtClean="0"/>
          </a:p>
          <a:p>
            <a:endParaRPr lang="en-US"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xxxxxxx</a:t>
            </a:r>
            <a:endParaRPr lang="zh-CN" altLang="en-US" smtClean="0"/>
          </a:p>
          <a:p>
            <a:endParaRPr lang="zh-CN" altLang="en-US" smtClean="0"/>
          </a:p>
        </p:txBody>
      </p:sp>
      <p:sp>
        <p:nvSpPr>
          <p:cNvPr id="4" name="灯片编号占位符 3"/>
          <p:cNvSpPr>
            <a:spLocks noGrp="1"/>
          </p:cNvSpPr>
          <p:nvPr>
            <p:ph type="sldNum" sz="quarter" idx="5"/>
          </p:nvPr>
        </p:nvSpPr>
        <p:spPr/>
        <p:txBody>
          <a:bodyPr/>
          <a:lstStyle/>
          <a:p>
            <a:pPr>
              <a:defRPr/>
            </a:pPr>
            <a:fld id="{CD930FA2-8AD6-411D-AD85-3AB0A68F9D59}" type="slidenum">
              <a:rPr lang="zh-CN" altLang="en-US" smtClean="0"/>
              <a:t>34</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12BA2F2-9222-4CFC-972E-C61ADD48D866}" type="slidenum">
              <a:rPr lang="zh-CN" altLang="en-US"/>
              <a:t>35</a:t>
            </a:fld>
            <a:endParaRPr lang="en-US" altLang="zh-CN"/>
          </a:p>
        </p:txBody>
      </p:sp>
      <p:sp>
        <p:nvSpPr>
          <p:cNvPr id="94211" name="Rectangle 2"/>
          <p:cNvSpPr>
            <a:spLocks noGrp="1" noRot="1" noChangeAspect="1" noChangeArrowheads="1" noTextEdit="1"/>
          </p:cNvSpPr>
          <p:nvPr>
            <p:ph type="sldImg"/>
          </p:nvPr>
        </p:nvSpPr>
        <p:spPr/>
      </p:sp>
      <p:sp>
        <p:nvSpPr>
          <p:cNvPr id="942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教学指导：任务说明一定能够要包括演示</a:t>
            </a:r>
            <a:endParaRPr lang="en-US" altLang="zh-CN" smtClean="0"/>
          </a:p>
          <a:p>
            <a:endParaRPr lang="en-US"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0C4BC8E-E268-4C97-B33C-2783D7777793}" type="slidenum">
              <a:rPr lang="zh-CN" altLang="en-US"/>
              <a:t>36</a:t>
            </a:fld>
            <a:endParaRPr lang="en-US" altLang="zh-CN"/>
          </a:p>
        </p:txBody>
      </p:sp>
      <p:sp>
        <p:nvSpPr>
          <p:cNvPr id="95235" name="Rectangle 2"/>
          <p:cNvSpPr>
            <a:spLocks noGrp="1" noRot="1" noChangeAspect="1" noChangeArrowheads="1" noTextEdit="1"/>
          </p:cNvSpPr>
          <p:nvPr>
            <p:ph type="sldImg"/>
          </p:nvPr>
        </p:nvSpPr>
        <p:spPr/>
      </p:sp>
      <p:sp>
        <p:nvSpPr>
          <p:cNvPr id="952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教学指导：任务说明一定能够要包括演示</a:t>
            </a:r>
            <a:endParaRPr lang="en-US"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DF5118F-8F1E-4968-985D-DA5F1467EB25}" type="slidenum">
              <a:rPr lang="zh-CN" altLang="en-US"/>
              <a:t>37</a:t>
            </a:fld>
            <a:endParaRPr lang="en-US" altLang="zh-CN"/>
          </a:p>
        </p:txBody>
      </p:sp>
      <p:sp>
        <p:nvSpPr>
          <p:cNvPr id="96259" name="Rectangle 2"/>
          <p:cNvSpPr>
            <a:spLocks noGrp="1" noRot="1" noChangeAspect="1" noChangeArrowheads="1" noTextEdit="1"/>
          </p:cNvSpPr>
          <p:nvPr>
            <p:ph type="sldImg"/>
          </p:nvPr>
        </p:nvSpPr>
        <p:spPr/>
      </p:sp>
      <p:sp>
        <p:nvSpPr>
          <p:cNvPr id="962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教学指导：任务说明一定能够要包括演示</a:t>
            </a:r>
            <a:endParaRPr lang="en-US" altLang="zh-CN"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p:sp>
      <p:sp>
        <p:nvSpPr>
          <p:cNvPr id="972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xxxxxxx</a:t>
            </a:r>
            <a:endParaRPr lang="zh-CN" altLang="en-US" smtClean="0"/>
          </a:p>
          <a:p>
            <a:endParaRPr lang="zh-CN" altLang="en-US" smtClean="0"/>
          </a:p>
        </p:txBody>
      </p:sp>
      <p:sp>
        <p:nvSpPr>
          <p:cNvPr id="4" name="灯片编号占位符 3"/>
          <p:cNvSpPr>
            <a:spLocks noGrp="1"/>
          </p:cNvSpPr>
          <p:nvPr>
            <p:ph type="sldNum" sz="quarter" idx="5"/>
          </p:nvPr>
        </p:nvSpPr>
        <p:spPr/>
        <p:txBody>
          <a:bodyPr/>
          <a:lstStyle/>
          <a:p>
            <a:pPr>
              <a:defRPr/>
            </a:pPr>
            <a:fld id="{E68EC1EC-3FD0-4D3D-B895-84814DE2EF16}" type="slidenum">
              <a:rPr lang="zh-CN" altLang="en-US" smtClean="0"/>
              <a:t>38</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5D97023-AE65-40EE-A188-B28DAC9E9780}" type="slidenum">
              <a:rPr lang="zh-CN" altLang="en-US"/>
              <a:t>39</a:t>
            </a:fld>
            <a:endParaRPr lang="en-US" altLang="zh-CN"/>
          </a:p>
        </p:txBody>
      </p:sp>
      <p:sp>
        <p:nvSpPr>
          <p:cNvPr id="98307" name="Rectangle 2"/>
          <p:cNvSpPr>
            <a:spLocks noGrp="1" noRot="1" noChangeAspect="1" noChangeArrowheads="1" noTextEdit="1"/>
          </p:cNvSpPr>
          <p:nvPr>
            <p:ph type="sldImg"/>
          </p:nvPr>
        </p:nvSpPr>
        <p:spPr/>
      </p:sp>
      <p:sp>
        <p:nvSpPr>
          <p:cNvPr id="983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教学指导：任务说明一定能够要包括演示</a:t>
            </a:r>
            <a:endParaRPr lang="en-US"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0F63DE0-FB51-4E2E-B447-EFA76D9178CE}" type="slidenum">
              <a:rPr lang="zh-CN" altLang="en-US"/>
              <a:t>40</a:t>
            </a:fld>
            <a:endParaRPr lang="en-US" altLang="zh-CN"/>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教学指导：任务说明一定能够要包括演示</a:t>
            </a:r>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宋体" panose="02010600030101010101" pitchFamily="2" charset="-122"/>
              </a:rPr>
              <a:t>教学指导：</a:t>
            </a:r>
            <a:endParaRPr lang="en-US" altLang="zh-CN" dirty="0" smtClean="0">
              <a:ea typeface="宋体" panose="02010600030101010101" pitchFamily="2" charset="-122"/>
            </a:endParaRPr>
          </a:p>
          <a:p>
            <a:r>
              <a:rPr lang="zh-CN" altLang="en-US" dirty="0" smtClean="0">
                <a:ea typeface="宋体" panose="02010600030101010101" pitchFamily="2" charset="-122"/>
              </a:rPr>
              <a:t>回顾：上次课的教学内容和学员已学过的相关技术内容</a:t>
            </a:r>
            <a:endParaRPr lang="en-US" altLang="zh-CN" dirty="0" smtClean="0">
              <a:ea typeface="宋体" panose="02010600030101010101" pitchFamily="2" charset="-122"/>
            </a:endParaRPr>
          </a:p>
          <a:p>
            <a:r>
              <a:rPr lang="zh-CN" altLang="en-US" dirty="0" smtClean="0">
                <a:ea typeface="宋体" panose="02010600030101010101" pitchFamily="2" charset="-122"/>
              </a:rPr>
              <a:t>作业点评：点评作业的提交情况和共性问题，目的是给学员作业反馈以促进学员完成作业的积极性</a:t>
            </a:r>
            <a:endParaRPr lang="en-US" altLang="zh-CN"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A85BDC32-D6B2-4D76-8589-59E00B434E2C}" type="slidenum">
              <a:rPr lang="zh-CN" altLang="en-US" smtClean="0"/>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23E9E23-196A-44F8-91E1-BC065B36335E}" type="slidenum">
              <a:rPr lang="zh-CN" altLang="en-US"/>
              <a:t>41</a:t>
            </a:fld>
            <a:endParaRPr lang="en-US" altLang="zh-CN"/>
          </a:p>
        </p:txBody>
      </p:sp>
      <p:sp>
        <p:nvSpPr>
          <p:cNvPr id="100355" name="Rectangle 2"/>
          <p:cNvSpPr>
            <a:spLocks noGrp="1" noRot="1" noChangeAspect="1" noChangeArrowheads="1" noTextEdit="1"/>
          </p:cNvSpPr>
          <p:nvPr>
            <p:ph type="sldImg"/>
          </p:nvPr>
        </p:nvSpPr>
        <p:spPr/>
      </p:sp>
      <p:sp>
        <p:nvSpPr>
          <p:cNvPr id="1003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教学指导：任务说明一定能够要包括演示</a:t>
            </a:r>
            <a:endParaRPr lang="en-US"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p:sp>
      <p:sp>
        <p:nvSpPr>
          <p:cNvPr id="1013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xxxxxxx</a:t>
            </a:r>
            <a:endParaRPr lang="zh-CN" altLang="en-US" smtClean="0"/>
          </a:p>
          <a:p>
            <a:endParaRPr lang="zh-CN" altLang="en-US" smtClean="0"/>
          </a:p>
        </p:txBody>
      </p:sp>
      <p:sp>
        <p:nvSpPr>
          <p:cNvPr id="4" name="灯片编号占位符 3"/>
          <p:cNvSpPr>
            <a:spLocks noGrp="1"/>
          </p:cNvSpPr>
          <p:nvPr>
            <p:ph type="sldNum" sz="quarter" idx="5"/>
          </p:nvPr>
        </p:nvSpPr>
        <p:spPr/>
        <p:txBody>
          <a:bodyPr/>
          <a:lstStyle/>
          <a:p>
            <a:pPr>
              <a:defRPr/>
            </a:pPr>
            <a:fld id="{6F2740F7-703F-45E3-9E3F-9EF4C1CD7074}" type="slidenum">
              <a:rPr lang="zh-CN" altLang="en-US" smtClean="0"/>
              <a:t>42</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8EB39E3-A2F3-4E61-BF90-5AA425C8962A}" type="slidenum">
              <a:rPr lang="zh-CN" altLang="en-US"/>
              <a:t>43</a:t>
            </a:fld>
            <a:endParaRPr lang="en-US" altLang="zh-CN"/>
          </a:p>
        </p:txBody>
      </p:sp>
      <p:sp>
        <p:nvSpPr>
          <p:cNvPr id="102403" name="Rectangle 2"/>
          <p:cNvSpPr>
            <a:spLocks noGrp="1" noRot="1" noChangeAspect="1" noChangeArrowheads="1" noTextEdit="1"/>
          </p:cNvSpPr>
          <p:nvPr>
            <p:ph type="sldImg"/>
          </p:nvPr>
        </p:nvSpPr>
        <p:spPr/>
      </p:sp>
      <p:sp>
        <p:nvSpPr>
          <p:cNvPr id="1024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教学指导：任务说明一定能够要包括演示</a:t>
            </a:r>
            <a:endParaRPr lang="en-US"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1378596-F4D2-466F-87F0-7F33DD6B22C2}" type="slidenum">
              <a:rPr lang="zh-CN" altLang="en-US"/>
              <a:t>44</a:t>
            </a:fld>
            <a:endParaRPr lang="en-US" altLang="zh-CN"/>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教学指导：任务说明一定能够要包括演示</a:t>
            </a:r>
            <a:endParaRPr lang="en-US"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C67BC84-C4AC-4DBD-9BE9-1E22DB2E0B97}" type="slidenum">
              <a:rPr lang="zh-CN" altLang="en-US"/>
              <a:t>45</a:t>
            </a:fld>
            <a:endParaRPr lang="en-US" altLang="zh-CN"/>
          </a:p>
        </p:txBody>
      </p:sp>
      <p:sp>
        <p:nvSpPr>
          <p:cNvPr id="104451" name="Rectangle 2"/>
          <p:cNvSpPr>
            <a:spLocks noGrp="1" noRot="1" noChangeAspect="1" noChangeArrowheads="1" noTextEdit="1"/>
          </p:cNvSpPr>
          <p:nvPr>
            <p:ph type="sldImg"/>
          </p:nvPr>
        </p:nvSpPr>
        <p:spPr/>
      </p:sp>
      <p:sp>
        <p:nvSpPr>
          <p:cNvPr id="1044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教学指导：任务说明一定能够要包括演示</a:t>
            </a:r>
            <a:endParaRPr lang="en-US"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p:sp>
      <p:sp>
        <p:nvSpPr>
          <p:cNvPr id="1054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xxxxxxx</a:t>
            </a:r>
            <a:endParaRPr lang="zh-CN" altLang="en-US" smtClean="0"/>
          </a:p>
          <a:p>
            <a:endParaRPr lang="zh-CN" altLang="en-US" smtClean="0"/>
          </a:p>
        </p:txBody>
      </p:sp>
      <p:sp>
        <p:nvSpPr>
          <p:cNvPr id="4" name="灯片编号占位符 3"/>
          <p:cNvSpPr>
            <a:spLocks noGrp="1"/>
          </p:cNvSpPr>
          <p:nvPr>
            <p:ph type="sldNum" sz="quarter" idx="5"/>
          </p:nvPr>
        </p:nvSpPr>
        <p:spPr/>
        <p:txBody>
          <a:bodyPr/>
          <a:lstStyle/>
          <a:p>
            <a:pPr>
              <a:defRPr/>
            </a:pPr>
            <a:fld id="{025CE384-FBD7-4EFF-AF4E-CCEF6D0285D8}" type="slidenum">
              <a:rPr lang="zh-CN" altLang="en-US" smtClean="0"/>
              <a:t>46</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561E3DA-A24A-4698-99EB-1E9334FD49A6}" type="slidenum">
              <a:rPr lang="zh-CN" altLang="en-US"/>
              <a:t>47</a:t>
            </a:fld>
            <a:endParaRPr lang="en-US" altLang="zh-CN"/>
          </a:p>
        </p:txBody>
      </p:sp>
      <p:sp>
        <p:nvSpPr>
          <p:cNvPr id="106499" name="Rectangle 2"/>
          <p:cNvSpPr>
            <a:spLocks noGrp="1" noRot="1" noChangeAspect="1" noChangeArrowheads="1" noTextEdit="1"/>
          </p:cNvSpPr>
          <p:nvPr>
            <p:ph type="sldImg"/>
          </p:nvPr>
        </p:nvSpPr>
        <p:spPr/>
      </p:sp>
      <p:sp>
        <p:nvSpPr>
          <p:cNvPr id="1065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教学指导：任务说明一定能够要包括演示</a:t>
            </a:r>
            <a:endParaRPr lang="en-US"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15D0F35-6613-4EE4-8119-755182442B98}" type="slidenum">
              <a:rPr lang="zh-CN" altLang="en-US"/>
              <a:t>48</a:t>
            </a:fld>
            <a:endParaRPr lang="en-US" altLang="zh-CN"/>
          </a:p>
        </p:txBody>
      </p:sp>
      <p:sp>
        <p:nvSpPr>
          <p:cNvPr id="107523" name="Rectangle 2"/>
          <p:cNvSpPr>
            <a:spLocks noGrp="1" noRot="1" noChangeAspect="1" noChangeArrowheads="1" noTextEdit="1"/>
          </p:cNvSpPr>
          <p:nvPr>
            <p:ph type="sldImg"/>
          </p:nvPr>
        </p:nvSpPr>
        <p:spPr/>
      </p:sp>
      <p:sp>
        <p:nvSpPr>
          <p:cNvPr id="1075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教学指导：任务说明一定能够要包括演示</a:t>
            </a:r>
            <a:endParaRPr lang="en-US"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5668685-FE32-4B4F-8EE9-0FA541CF33B0}" type="slidenum">
              <a:rPr lang="zh-CN" altLang="en-US"/>
              <a:t>49</a:t>
            </a:fld>
            <a:endParaRPr lang="en-US" altLang="zh-CN"/>
          </a:p>
        </p:txBody>
      </p:sp>
      <p:sp>
        <p:nvSpPr>
          <p:cNvPr id="108547" name="Rectangle 2"/>
          <p:cNvSpPr>
            <a:spLocks noGrp="1" noRot="1" noChangeAspect="1" noChangeArrowheads="1" noTextEdit="1"/>
          </p:cNvSpPr>
          <p:nvPr>
            <p:ph type="sldImg"/>
          </p:nvPr>
        </p:nvSpPr>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教学指导：任务说明一定能够要包括演示</a:t>
            </a:r>
            <a:endParaRPr lang="en-US"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p:sp>
      <p:sp>
        <p:nvSpPr>
          <p:cNvPr id="1095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xxxxxxx</a:t>
            </a:r>
            <a:endParaRPr lang="zh-CN" altLang="en-US" smtClean="0"/>
          </a:p>
          <a:p>
            <a:endParaRPr lang="zh-CN" altLang="en-US" smtClean="0"/>
          </a:p>
        </p:txBody>
      </p:sp>
      <p:sp>
        <p:nvSpPr>
          <p:cNvPr id="4" name="灯片编号占位符 3"/>
          <p:cNvSpPr>
            <a:spLocks noGrp="1"/>
          </p:cNvSpPr>
          <p:nvPr>
            <p:ph type="sldNum" sz="quarter" idx="5"/>
          </p:nvPr>
        </p:nvSpPr>
        <p:spPr/>
        <p:txBody>
          <a:bodyPr/>
          <a:lstStyle/>
          <a:p>
            <a:pPr>
              <a:defRPr/>
            </a:pPr>
            <a:fld id="{BD06A2D3-C3D2-4E32-AD6B-205943485B67}" type="slidenum">
              <a:rPr lang="zh-CN" altLang="en-US" smtClean="0"/>
              <a:t>50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p:sp>
      <p:sp>
        <p:nvSpPr>
          <p:cNvPr id="737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教学指导：学员已经通过平台上自学易买网的需求， 在此根据学员对买网需求的掌握程度进行相应的讲解（讲解重点可参考易买网的需求文档，从平台上下载），可以通过演示案例强调需要让学员注意的需求点，比如购物车，管理员权限等，同时告诉学员在开发过程中，可以参考易买网的需求文档。</a:t>
            </a:r>
          </a:p>
          <a:p>
            <a:endParaRPr lang="zh-CN" altLang="en-US" dirty="0" smtClean="0"/>
          </a:p>
        </p:txBody>
      </p:sp>
      <p:sp>
        <p:nvSpPr>
          <p:cNvPr id="4" name="灯片编号占位符 3"/>
          <p:cNvSpPr>
            <a:spLocks noGrp="1"/>
          </p:cNvSpPr>
          <p:nvPr>
            <p:ph type="sldNum" sz="quarter" idx="5"/>
          </p:nvPr>
        </p:nvSpPr>
        <p:spPr/>
        <p:txBody>
          <a:bodyPr/>
          <a:lstStyle/>
          <a:p>
            <a:pPr>
              <a:defRPr/>
            </a:pPr>
            <a:fld id="{BBB9C50C-EBF0-4A8E-8930-BE8229A18847}" type="slidenum">
              <a:rPr lang="zh-CN" altLang="en-US" smtClean="0"/>
              <a:t>5</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C38EF3D-F6E8-4668-88F2-CFEFC789B285}" type="slidenum">
              <a:rPr lang="zh-CN" altLang="en-US"/>
              <a:t>51</a:t>
            </a:fld>
            <a:endParaRPr lang="en-US" altLang="zh-CN"/>
          </a:p>
        </p:txBody>
      </p:sp>
      <p:sp>
        <p:nvSpPr>
          <p:cNvPr id="110595" name="Rectangle 2"/>
          <p:cNvSpPr>
            <a:spLocks noGrp="1" noRot="1" noChangeAspect="1" noChangeArrowheads="1" noTextEdit="1"/>
          </p:cNvSpPr>
          <p:nvPr>
            <p:ph type="sldImg"/>
          </p:nvPr>
        </p:nvSpPr>
        <p:spPr/>
      </p:sp>
      <p:sp>
        <p:nvSpPr>
          <p:cNvPr id="1105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p:sp>
      <p:sp>
        <p:nvSpPr>
          <p:cNvPr id="1116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54C9FCF9-4926-4EB5-819A-508F6AE043CD}" type="slidenum">
              <a:rPr lang="zh-CN" altLang="en-US" smtClean="0"/>
              <a:t>54</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937E306-4157-4114-A3C0-22A56B17538C}" type="slidenum">
              <a:rPr lang="zh-CN" altLang="en-US" smtClean="0"/>
              <a:t>55</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p:sp>
      <p:sp>
        <p:nvSpPr>
          <p:cNvPr id="1146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97284" name="灯片编号占位符 3"/>
          <p:cNvSpPr>
            <a:spLocks noGrp="1"/>
          </p:cNvSpPr>
          <p:nvPr>
            <p:ph type="sldNum" sz="quarter" idx="5"/>
          </p:nvPr>
        </p:nvSpPr>
        <p:spPr/>
        <p:txBody>
          <a:bodyPr/>
          <a:lstStyle/>
          <a:p>
            <a:pPr>
              <a:defRPr/>
            </a:pPr>
            <a:fld id="{8AFCCAA9-6059-4DAE-BC85-16C6B9A788CD}" type="slidenum">
              <a:rPr lang="zh-CN" altLang="en-US" smtClean="0">
                <a:latin typeface="Calibri" panose="020F0502020204030204" pitchFamily="34" charset="0"/>
              </a:rPr>
              <a:t>56</a:t>
            </a:fld>
            <a:endParaRPr lang="zh-CN" altLang="en-US" smtClean="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教学指导：学员已经通过平台上自学易买网的需求， 在此根据学员对买网需求的掌握程度进行相应的讲解（讲解重点可参考易买网的需求文档，从平台上下载），可以通过演示案例强调需要让学员注意的需求点，比如购物车，管理员权限等，同时告诉学员在开发过程中，可以参考易买网的需求文档。</a:t>
            </a:r>
          </a:p>
        </p:txBody>
      </p:sp>
      <p:sp>
        <p:nvSpPr>
          <p:cNvPr id="4" name="灯片编号占位符 3"/>
          <p:cNvSpPr>
            <a:spLocks noGrp="1"/>
          </p:cNvSpPr>
          <p:nvPr>
            <p:ph type="sldNum" sz="quarter" idx="5"/>
          </p:nvPr>
        </p:nvSpPr>
        <p:spPr/>
        <p:txBody>
          <a:bodyPr/>
          <a:lstStyle/>
          <a:p>
            <a:pPr>
              <a:defRPr/>
            </a:pPr>
            <a:fld id="{19425B79-B01E-4A65-B3C8-00F505E34152}" type="slidenum">
              <a:rPr lang="zh-CN" altLang="en-US" smtClean="0"/>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p:sp>
      <p:sp>
        <p:nvSpPr>
          <p:cNvPr id="757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E7BFB9F3-5BCA-4254-9FED-BA02DE283D31}" type="slidenum">
              <a:rPr lang="zh-CN" altLang="en-US" smtClean="0"/>
              <a:t>17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00F69CE-9F37-44CB-B143-2A0F30A28292}" type="slidenum">
              <a:rPr lang="zh-CN" altLang="en-US"/>
              <a:t>18</a:t>
            </a:fld>
            <a:endParaRPr lang="en-US" altLang="zh-CN"/>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教学指导：任务说明一定能够要包括演示</a:t>
            </a:r>
            <a:endParaRPr lang="en-US" altLang="zh-CN" smtClean="0"/>
          </a:p>
          <a:p>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C4091B1-634A-4811-8B31-E5509B6E4FE5}" type="slidenum">
              <a:rPr lang="zh-CN" altLang="en-US"/>
              <a:t>19</a:t>
            </a:fld>
            <a:endParaRPr lang="en-US" altLang="zh-CN"/>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教学指导：任务说明一定能够要包括演示</a:t>
            </a:r>
            <a:endParaRPr lang="en-US" altLang="zh-CN" smtClean="0"/>
          </a:p>
          <a:p>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ECBA0EB-7108-4D2C-87D6-5245D33C537B}" type="slidenum">
              <a:rPr lang="zh-CN" altLang="en-US"/>
              <a:t>20</a:t>
            </a:fld>
            <a:endParaRPr lang="en-US" altLang="zh-CN"/>
          </a:p>
        </p:txBody>
      </p:sp>
      <p:sp>
        <p:nvSpPr>
          <p:cNvPr id="78851" name="Rectangle 2"/>
          <p:cNvSpPr>
            <a:spLocks noGrp="1" noRot="1" noChangeAspect="1" noChangeArrowheads="1" noTextEdit="1"/>
          </p:cNvSpPr>
          <p:nvPr>
            <p:ph type="sldImg"/>
          </p:nvPr>
        </p:nvSpPr>
        <p:spPr/>
      </p:sp>
      <p:sp>
        <p:nvSpPr>
          <p:cNvPr id="788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教学指导：任务说明一定能够要包括演示</a:t>
            </a:r>
            <a:endParaRPr lang="en-US" altLang="zh-CN" smtClean="0"/>
          </a:p>
          <a:p>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6" descr="s2--面.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标题 1"/>
          <p:cNvSpPr>
            <a:spLocks noGrp="1"/>
          </p:cNvSpPr>
          <p:nvPr>
            <p:ph type="ctrTitle"/>
          </p:nvPr>
        </p:nvSpPr>
        <p:spPr>
          <a:xfrm>
            <a:off x="685800" y="2105028"/>
            <a:ext cx="7772400" cy="1470025"/>
          </a:xfrm>
          <a:noFill/>
        </p:spPr>
        <p:txBody>
          <a:bodyPr>
            <a:normAutofit/>
          </a:bodyPr>
          <a:lstStyle>
            <a:lvl1pPr algn="ctr">
              <a:defRPr sz="4400" b="1">
                <a:solidFill>
                  <a:schemeClr val="tx1">
                    <a:lumMod val="95000"/>
                    <a:lumOff val="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4" name="副标题 2"/>
          <p:cNvSpPr>
            <a:spLocks noGrp="1"/>
          </p:cNvSpPr>
          <p:nvPr>
            <p:ph type="subTitle" idx="1"/>
          </p:nvPr>
        </p:nvSpPr>
        <p:spPr>
          <a:xfrm>
            <a:off x="714348" y="3605226"/>
            <a:ext cx="7786742" cy="1752600"/>
          </a:xfrm>
        </p:spPr>
        <p:txBody>
          <a:bodyPr/>
          <a:lstStyle>
            <a:lvl1pPr marL="0" indent="0" algn="ctr">
              <a:buNone/>
              <a:defRPr sz="2800" b="1">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16" name="灯片编号占位符 5"/>
          <p:cNvSpPr>
            <a:spLocks noGrp="1"/>
          </p:cNvSpPr>
          <p:nvPr>
            <p:ph type="sldNum" sz="quarter" idx="10"/>
          </p:nvPr>
        </p:nvSpPr>
        <p:spPr>
          <a:xfrm>
            <a:off x="6553200" y="6356350"/>
            <a:ext cx="2133600" cy="365125"/>
          </a:xfrm>
        </p:spPr>
        <p:txBody>
          <a:bodyPr/>
          <a:lstStyle>
            <a:lvl1pPr>
              <a:defRPr/>
            </a:lvl1pPr>
          </a:lstStyle>
          <a:p>
            <a:pPr>
              <a:defRPr/>
            </a:pPr>
            <a:fld id="{5611305E-7F57-45AF-AF5B-F0AC40AD07A6}" type="slidenum">
              <a:rPr lang="zh-CN" altLang="en-US"/>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F8779FB1-83BE-4B8C-B2F0-8DCB13744E59}" type="slidenum">
              <a:rPr lang="zh-CN" altLang="en-US"/>
              <a:t>‹#›</a:t>
            </a:fld>
            <a:r>
              <a:rPr lang="en-US" altLang="zh-CN" dirty="0" smtClean="0"/>
              <a:t>/</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07213" y="80963"/>
            <a:ext cx="2057400" cy="64436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35013" y="80963"/>
            <a:ext cx="6019800" cy="64436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7DB344E0-207A-4CF5-8505-C699CCD07A2D}" type="slidenum">
              <a:rPr lang="zh-CN" altLang="en-US"/>
              <a:t>‹#›</a:t>
            </a:fld>
            <a:r>
              <a:rPr lang="en-US" altLang="zh-CN" dirty="0" smtClean="0"/>
              <a:t>/</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5" y="285728"/>
            <a:ext cx="4606927" cy="523220"/>
          </a:xfr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1214422"/>
            <a:ext cx="7645398" cy="5143536"/>
          </a:xfrm>
        </p:spPr>
        <p:txBody>
          <a:bodyPr/>
          <a:lstStyle>
            <a:lvl1pPr>
              <a:buSzPct val="100000"/>
              <a:buFont typeface="Wingdings" panose="05000000000000000000" pitchFamily="2" charset="2"/>
              <a:buChar char="n"/>
              <a:defRPr b="1">
                <a:latin typeface="+mn-lt"/>
              </a:defRPr>
            </a:lvl1pPr>
            <a:lvl2pPr>
              <a:buSzPct val="100000"/>
              <a:buFont typeface="Wingdings" panose="05000000000000000000" pitchFamily="2" charset="2"/>
              <a:buChar char="u"/>
              <a:defRPr b="1">
                <a:latin typeface="+mn-lt"/>
              </a:defRPr>
            </a:lvl2pPr>
            <a:lvl3pPr>
              <a:buClr>
                <a:srgbClr val="0E9CDE"/>
              </a:buClr>
              <a:buSzPct val="85000"/>
              <a:buFont typeface="Wingdings" panose="05000000000000000000"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p:txBody>
          <a:bodyPr/>
          <a:lstStyle>
            <a:lvl1pPr>
              <a:defRPr/>
            </a:lvl1pPr>
          </a:lstStyle>
          <a:p>
            <a:pPr>
              <a:defRPr/>
            </a:pPr>
            <a:fld id="{32F6CA2B-080B-4DB4-904E-03616A51A39B}" type="slidenum">
              <a:rPr lang="zh-CN" altLang="en-US" smtClean="0"/>
              <a:t>‹#›</a:t>
            </a:fld>
            <a:r>
              <a:rPr lang="en-US" altLang="zh-CN" dirty="0" smtClean="0"/>
              <a:t>/56</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28756"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28756"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5"/>
          <p:cNvSpPr>
            <a:spLocks noGrp="1"/>
          </p:cNvSpPr>
          <p:nvPr>
            <p:ph type="sldNum" sz="quarter" idx="10"/>
          </p:nvPr>
        </p:nvSpPr>
        <p:spPr/>
        <p:txBody>
          <a:bodyPr/>
          <a:lstStyle>
            <a:lvl1pPr>
              <a:defRPr/>
            </a:lvl1pPr>
          </a:lstStyle>
          <a:p>
            <a:pPr>
              <a:defRPr/>
            </a:pPr>
            <a:fld id="{3A9195E4-56D2-4ED0-9403-86CA863D7E1B}" type="slidenum">
              <a:rPr lang="zh-CN" altLang="en-US"/>
              <a:t>‹#›</a:t>
            </a:fld>
            <a:r>
              <a:rPr lang="en-US" altLang="zh-CN" dirty="0" smtClean="0"/>
              <a:t>/</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97425"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5"/>
          <p:cNvSpPr>
            <a:spLocks noGrp="1"/>
          </p:cNvSpPr>
          <p:nvPr>
            <p:ph type="sldNum" sz="quarter" idx="10"/>
          </p:nvPr>
        </p:nvSpPr>
        <p:spPr/>
        <p:txBody>
          <a:bodyPr/>
          <a:lstStyle>
            <a:lvl1pPr>
              <a:defRPr/>
            </a:lvl1pPr>
          </a:lstStyle>
          <a:p>
            <a:pPr>
              <a:defRPr/>
            </a:pPr>
            <a:fld id="{143F8050-C350-4E90-B1B9-838670863A74}" type="slidenum">
              <a:rPr lang="zh-CN" altLang="en-US"/>
              <a:t>‹#›</a:t>
            </a:fld>
            <a:r>
              <a:rPr lang="en-US" altLang="zh-CN" dirty="0" smtClean="0"/>
              <a:t>/</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5"/>
          <p:cNvSpPr>
            <a:spLocks noGrp="1"/>
          </p:cNvSpPr>
          <p:nvPr>
            <p:ph type="sldNum" sz="quarter" idx="10"/>
          </p:nvPr>
        </p:nvSpPr>
        <p:spPr/>
        <p:txBody>
          <a:bodyPr/>
          <a:lstStyle>
            <a:lvl1pPr>
              <a:defRPr/>
            </a:lvl1pPr>
          </a:lstStyle>
          <a:p>
            <a:pPr>
              <a:defRPr/>
            </a:pPr>
            <a:fld id="{6178D64B-093B-4059-BFF0-DBCC5C3E5990}" type="slidenum">
              <a:rPr lang="zh-CN" altLang="en-US"/>
              <a:t>‹#›</a:t>
            </a:fld>
            <a:r>
              <a:rPr lang="en-US" altLang="zh-CN" dirty="0" smtClean="0"/>
              <a:t>/</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5"/>
          <p:cNvSpPr>
            <a:spLocks noGrp="1"/>
          </p:cNvSpPr>
          <p:nvPr>
            <p:ph type="sldNum" sz="quarter" idx="10"/>
          </p:nvPr>
        </p:nvSpPr>
        <p:spPr/>
        <p:txBody>
          <a:bodyPr/>
          <a:lstStyle>
            <a:lvl1pPr>
              <a:defRPr/>
            </a:lvl1pPr>
          </a:lstStyle>
          <a:p>
            <a:pPr>
              <a:defRPr/>
            </a:pPr>
            <a:fld id="{0B4E19D8-67E5-4DBB-A71C-6E8C93BABC0C}" type="slidenum">
              <a:rPr lang="zh-CN" altLang="en-US" smtClean="0"/>
              <a:t>‹#›</a:t>
            </a:fld>
            <a:r>
              <a:rPr lang="en-US" altLang="zh-CN" dirty="0" smtClean="0"/>
              <a:t>/56</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pPr>
              <a:defRPr/>
            </a:pPr>
            <a:fld id="{A056CDF5-FBD9-4DF3-A910-B4CFDB0D4850}" type="slidenum">
              <a:rPr lang="zh-CN" altLang="en-US"/>
              <a:t>‹#›</a:t>
            </a:fld>
            <a:r>
              <a:rPr lang="en-US" altLang="zh-CN" dirty="0" smtClean="0"/>
              <a:t>/</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28E8782F-4F78-4C18-99C5-8A7F794C5AE8}" type="slidenum">
              <a:rPr lang="zh-CN" altLang="en-US"/>
              <a:t>‹#›</a:t>
            </a:fld>
            <a:r>
              <a:rPr lang="en-US" altLang="zh-CN" dirty="0" smtClean="0"/>
              <a:t>/</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224E7CCC-97EB-4A1C-8DF9-1B0E211395BB}" type="slidenum">
              <a:rPr lang="zh-CN" altLang="en-US"/>
              <a:t>‹#›</a:t>
            </a:fld>
            <a:r>
              <a:rPr lang="en-US" altLang="zh-CN" dirty="0" smtClean="0"/>
              <a:t>/</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6" name="直接连接符 5"/>
          <p:cNvCxnSpPr/>
          <p:nvPr userDrawn="1"/>
        </p:nvCxnSpPr>
        <p:spPr>
          <a:xfrm>
            <a:off x="0" y="569913"/>
            <a:ext cx="9144000" cy="1587"/>
          </a:xfrm>
          <a:prstGeom prst="line">
            <a:avLst/>
          </a:prstGeom>
          <a:ln w="28575">
            <a:solidFill>
              <a:srgbClr val="0E9CDE"/>
            </a:solidFill>
          </a:ln>
        </p:spPr>
        <p:style>
          <a:lnRef idx="1">
            <a:schemeClr val="accent1"/>
          </a:lnRef>
          <a:fillRef idx="0">
            <a:schemeClr val="accent1"/>
          </a:fillRef>
          <a:effectRef idx="0">
            <a:schemeClr val="accent1"/>
          </a:effectRef>
          <a:fontRef idx="minor">
            <a:schemeClr val="tx1"/>
          </a:fontRef>
        </p:style>
      </p:cxnSp>
      <p:sp>
        <p:nvSpPr>
          <p:cNvPr id="1027" name="Rectangle 2"/>
          <p:cNvSpPr>
            <a:spLocks noGrp="1" noChangeArrowheads="1"/>
          </p:cNvSpPr>
          <p:nvPr>
            <p:ph type="body" idx="1"/>
          </p:nvPr>
        </p:nvSpPr>
        <p:spPr bwMode="auto">
          <a:xfrm>
            <a:off x="755650" y="1214438"/>
            <a:ext cx="7931150" cy="531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1028" name="Rectangle 3"/>
          <p:cNvSpPr>
            <a:spLocks noGrp="1" noChangeArrowheads="1"/>
          </p:cNvSpPr>
          <p:nvPr>
            <p:ph type="title"/>
          </p:nvPr>
        </p:nvSpPr>
        <p:spPr bwMode="auto">
          <a:xfrm>
            <a:off x="4286250" y="295275"/>
            <a:ext cx="4678363" cy="561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5" name="灯片编号占位符 5"/>
          <p:cNvSpPr>
            <a:spLocks noGrp="1"/>
          </p:cNvSpPr>
          <p:nvPr>
            <p:ph type="sldNum" sz="quarter" idx="4"/>
          </p:nvPr>
        </p:nvSpPr>
        <p:spPr>
          <a:xfrm>
            <a:off x="6938963" y="6421438"/>
            <a:ext cx="2133600" cy="365125"/>
          </a:xfrm>
          <a:prstGeom prst="rect">
            <a:avLst/>
          </a:prstGeom>
        </p:spPr>
        <p:txBody>
          <a:bodyPr/>
          <a:lstStyle>
            <a:lvl1pPr algn="r">
              <a:defRPr sz="1200">
                <a:latin typeface="Arial" panose="020B0604020202020204" pitchFamily="34" charset="0"/>
                <a:ea typeface="黑体" panose="02010609060101010101" pitchFamily="2" charset="-122"/>
              </a:defRPr>
            </a:lvl1pPr>
          </a:lstStyle>
          <a:p>
            <a:pPr>
              <a:defRPr/>
            </a:pPr>
            <a:fld id="{30453459-CF4C-46BA-8B01-A1EB36393B6D}" type="slidenum">
              <a:rPr lang="zh-CN" altLang="en-US" smtClean="0"/>
              <a:t>‹#›</a:t>
            </a:fld>
            <a:r>
              <a:rPr lang="en-US" altLang="zh-CN" dirty="0" smtClean="0"/>
              <a:t>/56</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r" rtl="0" eaLnBrk="0" fontAlgn="base" hangingPunct="0">
        <a:spcBef>
          <a:spcPct val="0"/>
        </a:spcBef>
        <a:spcAft>
          <a:spcPct val="0"/>
        </a:spcAft>
        <a:defRPr lang="zh-CN" altLang="en-US" sz="2800" b="1" dirty="0">
          <a:solidFill>
            <a:srgbClr val="121F55"/>
          </a:solidFill>
          <a:latin typeface="微软雅黑" panose="020B0503020204020204" pitchFamily="34" charset="-122"/>
          <a:ea typeface="微软雅黑" panose="020B0503020204020204" pitchFamily="34" charset="-122"/>
          <a:cs typeface="+mj-cs"/>
        </a:defRPr>
      </a:lvl1pPr>
      <a:lvl2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2pPr>
      <a:lvl3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3pPr>
      <a:lvl4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4pPr>
      <a:lvl5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5pPr>
      <a:lvl6pPr marL="4572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6pPr>
      <a:lvl7pPr marL="9144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7pPr>
      <a:lvl8pPr marL="13716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8pPr>
      <a:lvl9pPr marL="18288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2000" b="1">
          <a:solidFill>
            <a:schemeClr val="tx1"/>
          </a:solidFill>
          <a:latin typeface="+mn-lt"/>
          <a:ea typeface="楷体_GB2312" pitchFamily="49" charset="-122"/>
          <a:cs typeface="楷体_GB2312"/>
        </a:defRPr>
      </a:lvl4pPr>
      <a:lvl5pPr marL="2057400" indent="-228600" algn="l" rtl="0" eaLnBrk="0" fontAlgn="base" hangingPunct="0">
        <a:spcBef>
          <a:spcPct val="20000"/>
        </a:spcBef>
        <a:spcAft>
          <a:spcPct val="0"/>
        </a:spcAft>
        <a:buChar char="»"/>
        <a:defRPr sz="2000" b="1">
          <a:solidFill>
            <a:schemeClr val="tx1"/>
          </a:solidFill>
          <a:latin typeface="+mn-lt"/>
          <a:ea typeface="楷体_GB2312" pitchFamily="49" charset="-122"/>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b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bmp"/><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bmp"/></Relationships>
</file>

<file path=ppt/slides/_rels/slide28.xml.rels><?xml version="1.0" encoding="UTF-8" standalone="yes"?>
<Relationships xmlns="http://schemas.openxmlformats.org/package/2006/relationships"><Relationship Id="rId3" Type="http://schemas.openxmlformats.org/officeDocument/2006/relationships/image" Target="../media/image15.bmp"/><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bmp"/></Relationships>
</file>

<file path=ppt/slides/_rels/slide29.xml.rels><?xml version="1.0" encoding="UTF-8" standalone="yes"?>
<Relationships xmlns="http://schemas.openxmlformats.org/package/2006/relationships"><Relationship Id="rId3" Type="http://schemas.openxmlformats.org/officeDocument/2006/relationships/image" Target="../media/image12.bmp"/><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bmp"/><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bmp"/><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bmp"/><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bmp"/><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bmp"/><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bmp"/><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bmp"/><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4.bmp"/></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bmp"/><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bmp"/><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b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8.bmp"/><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785813" y="2714625"/>
            <a:ext cx="7772400" cy="785813"/>
          </a:xfrm>
        </p:spPr>
        <p:txBody>
          <a:bodyPr>
            <a:noAutofit/>
          </a:bodyPr>
          <a:lstStyle/>
          <a:p>
            <a:pPr eaLnBrk="1" hangingPunct="1">
              <a:defRPr/>
            </a:pPr>
            <a:r>
              <a:rPr dirty="0" smtClean="0"/>
              <a:t>易买网</a:t>
            </a:r>
          </a:p>
        </p:txBody>
      </p:sp>
      <p:grpSp>
        <p:nvGrpSpPr>
          <p:cNvPr id="13315" name="组合 17"/>
          <p:cNvGrpSpPr/>
          <p:nvPr/>
        </p:nvGrpSpPr>
        <p:grpSpPr bwMode="auto">
          <a:xfrm>
            <a:off x="1143000" y="3429000"/>
            <a:ext cx="7143750" cy="338138"/>
            <a:chOff x="1071538" y="3161884"/>
            <a:chExt cx="7143800" cy="338554"/>
          </a:xfrm>
        </p:grpSpPr>
        <p:cxnSp>
          <p:nvCxnSpPr>
            <p:cNvPr id="8" name="直接连接符 7"/>
            <p:cNvCxnSpPr/>
            <p:nvPr/>
          </p:nvCxnSpPr>
          <p:spPr>
            <a:xfrm>
              <a:off x="1071538" y="3214336"/>
              <a:ext cx="7143800" cy="1589"/>
            </a:xfrm>
            <a:prstGeom prst="line">
              <a:avLst/>
            </a:prstGeom>
            <a:ln w="19050">
              <a:solidFill>
                <a:srgbClr val="0E9CDE"/>
              </a:solidFill>
            </a:ln>
          </p:spPr>
          <p:style>
            <a:lnRef idx="1">
              <a:schemeClr val="accent1"/>
            </a:lnRef>
            <a:fillRef idx="0">
              <a:schemeClr val="accent1"/>
            </a:fillRef>
            <a:effectRef idx="0">
              <a:schemeClr val="accent1"/>
            </a:effectRef>
            <a:fontRef idx="minor">
              <a:schemeClr val="tx1"/>
            </a:fontRef>
          </p:style>
        </p:cxnSp>
        <p:sp>
          <p:nvSpPr>
            <p:cNvPr id="12" name="同侧圆角矩形 11"/>
            <p:cNvSpPr/>
            <p:nvPr/>
          </p:nvSpPr>
          <p:spPr bwMode="auto">
            <a:xfrm rot="10800000">
              <a:off x="6929454" y="3214336"/>
              <a:ext cx="1285884" cy="286102"/>
            </a:xfrm>
            <a:prstGeom prst="round2SameRect">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6" name="TextBox 15"/>
            <p:cNvSpPr txBox="1"/>
            <p:nvPr/>
          </p:nvSpPr>
          <p:spPr>
            <a:xfrm>
              <a:off x="7072330" y="3161884"/>
              <a:ext cx="1143008" cy="338554"/>
            </a:xfrm>
            <a:prstGeom prst="rect">
              <a:avLst/>
            </a:prstGeom>
            <a:noFill/>
          </p:spPr>
          <p:txBody>
            <a:bodyPr>
              <a:spAutoFit/>
            </a:bodyPr>
            <a:lstStyle/>
            <a:p>
              <a:pPr>
                <a:defRPr/>
              </a:pPr>
              <a:r>
                <a:rPr lang="zh-CN" altLang="en-US" sz="16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阶段项目</a:t>
              </a: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a:xfrm>
            <a:off x="4357688" y="285750"/>
            <a:ext cx="4606925" cy="523875"/>
          </a:xfrm>
        </p:spPr>
        <p:txBody>
          <a:bodyPr/>
          <a:lstStyle/>
          <a:p>
            <a:pPr>
              <a:defRPr/>
            </a:pPr>
            <a:r>
              <a:rPr smtClean="0"/>
              <a:t>问题分析</a:t>
            </a:r>
            <a:r>
              <a:rPr lang="en-US" altLang="zh-CN" smtClean="0"/>
              <a:t>1</a:t>
            </a:r>
            <a:r>
              <a:rPr smtClean="0"/>
              <a:t>：数据库设计</a:t>
            </a:r>
            <a:r>
              <a:rPr lang="en-US" altLang="zh-CN" smtClean="0"/>
              <a:t>7-5</a:t>
            </a:r>
            <a:endParaRPr dirty="0"/>
          </a:p>
        </p:txBody>
      </p:sp>
      <p:sp>
        <p:nvSpPr>
          <p:cNvPr id="431107" name="Rectangle 3"/>
          <p:cNvSpPr>
            <a:spLocks noGrp="1" noChangeArrowheads="1"/>
          </p:cNvSpPr>
          <p:nvPr>
            <p:ph idx="1"/>
          </p:nvPr>
        </p:nvSpPr>
        <p:spPr>
          <a:xfrm>
            <a:off x="784225" y="1214438"/>
            <a:ext cx="7645400" cy="5143500"/>
          </a:xfrm>
        </p:spPr>
        <p:txBody>
          <a:bodyPr/>
          <a:lstStyle/>
          <a:p>
            <a:pPr>
              <a:defRPr/>
            </a:pPr>
            <a:r>
              <a:rPr lang="zh-CN" altLang="en-US" smtClean="0"/>
              <a:t>商品分类表（</a:t>
            </a:r>
            <a:r>
              <a:rPr lang="en-US" altLang="zh-CN" smtClean="0"/>
              <a:t>easybuy_product_category</a:t>
            </a:r>
            <a:r>
              <a:rPr lang="zh-CN" altLang="en-US" smtClean="0"/>
              <a:t>）：存放商品的分类基本信息</a:t>
            </a:r>
            <a:endParaRPr lang="zh-CN" altLang="en-US" dirty="0"/>
          </a:p>
        </p:txBody>
      </p:sp>
      <p:graphicFrame>
        <p:nvGraphicFramePr>
          <p:cNvPr id="6" name="Group 29"/>
          <p:cNvGraphicFramePr>
            <a:graphicFrameLocks noGrp="1"/>
          </p:cNvGraphicFramePr>
          <p:nvPr/>
        </p:nvGraphicFramePr>
        <p:xfrm>
          <a:off x="642910" y="2529414"/>
          <a:ext cx="8001056" cy="1979706"/>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480818"/>
                <a:gridCol w="1880970"/>
                <a:gridCol w="1431398"/>
                <a:gridCol w="3207870"/>
              </a:tblGrid>
              <a:tr h="332054">
                <a:tc>
                  <a:txBody>
                    <a:bodyPr/>
                    <a:lstStyle/>
                    <a:p>
                      <a:pPr algn="ctr">
                        <a:lnSpc>
                          <a:spcPts val="1400"/>
                        </a:lnSpc>
                        <a:spcAft>
                          <a:spcPts val="0"/>
                        </a:spcAft>
                      </a:pPr>
                      <a:r>
                        <a:rPr lang="zh-CN" sz="2000" kern="100" dirty="0">
                          <a:latin typeface="Arial" panose="020B0604020202020204"/>
                          <a:ea typeface="黑体" panose="02010609060101010101" pitchFamily="2" charset="-122"/>
                          <a:cs typeface="Times New Roman" panose="02020603050405020304"/>
                        </a:rPr>
                        <a:t>字段名称</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lnSpc>
                          <a:spcPts val="1400"/>
                        </a:lnSpc>
                        <a:spcAft>
                          <a:spcPts val="0"/>
                        </a:spcAft>
                      </a:pPr>
                      <a:r>
                        <a:rPr lang="zh-CN" sz="2000" kern="100" dirty="0">
                          <a:latin typeface="Arial" panose="020B0604020202020204"/>
                          <a:ea typeface="黑体" panose="02010609060101010101" pitchFamily="2" charset="-122"/>
                          <a:cs typeface="Times New Roman" panose="02020603050405020304"/>
                        </a:rPr>
                        <a:t>字段说明</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lnSpc>
                          <a:spcPts val="1400"/>
                        </a:lnSpc>
                        <a:spcAft>
                          <a:spcPts val="0"/>
                        </a:spcAft>
                      </a:pPr>
                      <a:r>
                        <a:rPr lang="zh-CN" sz="2000" kern="100" dirty="0">
                          <a:latin typeface="Arial" panose="020B0604020202020204"/>
                          <a:ea typeface="黑体" panose="02010609060101010101" pitchFamily="2" charset="-122"/>
                          <a:cs typeface="Times New Roman" panose="02020603050405020304"/>
                        </a:rPr>
                        <a:t>类型</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lnSpc>
                          <a:spcPts val="1400"/>
                        </a:lnSpc>
                        <a:spcAft>
                          <a:spcPts val="0"/>
                        </a:spcAft>
                      </a:pPr>
                      <a:r>
                        <a:rPr lang="zh-CN" sz="2000" kern="100" dirty="0">
                          <a:latin typeface="Arial" panose="020B0604020202020204"/>
                          <a:ea typeface="黑体" panose="02010609060101010101" pitchFamily="2" charset="-122"/>
                          <a:cs typeface="Times New Roman" panose="02020603050405020304"/>
                        </a:rPr>
                        <a:t>备注</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332054">
                <a:tc>
                  <a:txBody>
                    <a:bodyPr/>
                    <a:lstStyle/>
                    <a:p>
                      <a:pPr marL="0" algn="just" defTabSz="914400" rtl="0" eaLnBrk="1" latinLnBrk="0" hangingPunct="1">
                        <a:lnSpc>
                          <a:spcPts val="1400"/>
                        </a:lnSpc>
                        <a:spcAft>
                          <a:spcPts val="0"/>
                        </a:spcAft>
                      </a:pPr>
                      <a:r>
                        <a:rPr lang="en-US" sz="1800" b="1" kern="1200" dirty="0">
                          <a:solidFill>
                            <a:schemeClr val="dk1"/>
                          </a:solidFill>
                          <a:latin typeface="+mn-lt"/>
                          <a:ea typeface="+mn-ea"/>
                          <a:cs typeface="+mn-cs"/>
                        </a:rPr>
                        <a:t>id</a:t>
                      </a:r>
                      <a:endParaRPr lang="zh-CN" sz="1800" b="1" kern="1200" dirty="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400"/>
                        </a:lnSpc>
                        <a:spcAft>
                          <a:spcPts val="0"/>
                        </a:spcAft>
                      </a:pPr>
                      <a:r>
                        <a:rPr lang="zh-CN" altLang="en-US" sz="1800" b="1" kern="1200" dirty="0">
                          <a:solidFill>
                            <a:schemeClr val="dk1"/>
                          </a:solidFill>
                          <a:latin typeface="+mn-lt"/>
                          <a:ea typeface="+mn-ea"/>
                          <a:cs typeface="+mn-cs"/>
                        </a:rPr>
                        <a:t>编号</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400"/>
                        </a:lnSpc>
                        <a:spcAft>
                          <a:spcPts val="0"/>
                        </a:spcAft>
                      </a:pPr>
                      <a:r>
                        <a:rPr lang="en-US" altLang="en-US" sz="1800" b="1" kern="1200">
                          <a:solidFill>
                            <a:schemeClr val="dk1"/>
                          </a:solidFill>
                          <a:latin typeface="+mn-lt"/>
                          <a:ea typeface="+mn-ea"/>
                          <a:cs typeface="+mn-cs"/>
                        </a:rPr>
                        <a:t>int</a:t>
                      </a:r>
                      <a:endParaRPr lang="zh-CN" altLang="en-US" sz="1800" b="1" kern="120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400"/>
                        </a:lnSpc>
                        <a:spcAft>
                          <a:spcPts val="0"/>
                        </a:spcAft>
                      </a:pPr>
                      <a:r>
                        <a:rPr lang="zh-CN" altLang="en-US" sz="1800" b="1" kern="1200">
                          <a:solidFill>
                            <a:schemeClr val="dk1"/>
                          </a:solidFill>
                          <a:latin typeface="+mn-lt"/>
                          <a:ea typeface="+mn-ea"/>
                          <a:cs typeface="+mn-cs"/>
                        </a:rPr>
                        <a:t>自动编号（标识列），主键</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32054">
                <a:tc>
                  <a:txBody>
                    <a:bodyPr/>
                    <a:lstStyle/>
                    <a:p>
                      <a:pPr marL="0" algn="just" defTabSz="914400" rtl="0" eaLnBrk="1" latinLnBrk="0" hangingPunct="1">
                        <a:lnSpc>
                          <a:spcPts val="1400"/>
                        </a:lnSpc>
                        <a:spcAft>
                          <a:spcPts val="0"/>
                        </a:spcAft>
                      </a:pPr>
                      <a:r>
                        <a:rPr lang="en-US" sz="1800" b="1" kern="1200" dirty="0">
                          <a:solidFill>
                            <a:schemeClr val="dk1"/>
                          </a:solidFill>
                          <a:latin typeface="+mn-lt"/>
                          <a:ea typeface="+mn-ea"/>
                          <a:cs typeface="+mn-cs"/>
                        </a:rPr>
                        <a:t>name</a:t>
                      </a:r>
                      <a:endParaRPr lang="zh-CN" sz="1800" b="1" kern="1200" dirty="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400"/>
                        </a:lnSpc>
                        <a:spcAft>
                          <a:spcPts val="0"/>
                        </a:spcAft>
                      </a:pPr>
                      <a:r>
                        <a:rPr lang="zh-CN" altLang="en-US" sz="1800" b="1" kern="1200" dirty="0">
                          <a:solidFill>
                            <a:schemeClr val="dk1"/>
                          </a:solidFill>
                          <a:latin typeface="+mn-lt"/>
                          <a:ea typeface="+mn-ea"/>
                          <a:cs typeface="+mn-cs"/>
                        </a:rPr>
                        <a:t>名字</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400"/>
                        </a:lnSpc>
                        <a:spcAft>
                          <a:spcPts val="0"/>
                        </a:spcAft>
                      </a:pPr>
                      <a:r>
                        <a:rPr lang="en-US" altLang="en-US" sz="1800" b="1" kern="1200">
                          <a:solidFill>
                            <a:schemeClr val="dk1"/>
                          </a:solidFill>
                          <a:latin typeface="+mn-lt"/>
                          <a:ea typeface="+mn-ea"/>
                          <a:cs typeface="+mn-cs"/>
                        </a:rPr>
                        <a:t>varchar(20)</a:t>
                      </a:r>
                      <a:endParaRPr lang="zh-CN" altLang="en-US" sz="1800" b="1" kern="120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400"/>
                        </a:lnSpc>
                        <a:spcAft>
                          <a:spcPts val="0"/>
                        </a:spcAft>
                      </a:pPr>
                      <a:r>
                        <a:rPr lang="zh-CN" altLang="en-US" sz="1800" b="1" kern="1200" dirty="0">
                          <a:solidFill>
                            <a:schemeClr val="dk1"/>
                          </a:solidFill>
                          <a:latin typeface="+mn-lt"/>
                          <a:ea typeface="+mn-ea"/>
                          <a:cs typeface="+mn-cs"/>
                        </a:rPr>
                        <a:t>非空</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32054">
                <a:tc>
                  <a:txBody>
                    <a:bodyPr/>
                    <a:lstStyle/>
                    <a:p>
                      <a:pPr marL="0" algn="just" defTabSz="914400" rtl="0" eaLnBrk="1" latinLnBrk="0" hangingPunct="1">
                        <a:lnSpc>
                          <a:spcPts val="1400"/>
                        </a:lnSpc>
                        <a:spcAft>
                          <a:spcPts val="0"/>
                        </a:spcAft>
                      </a:pPr>
                      <a:r>
                        <a:rPr lang="en-US" sz="1800" b="1" kern="1200" dirty="0" err="1">
                          <a:solidFill>
                            <a:schemeClr val="dk1"/>
                          </a:solidFill>
                          <a:latin typeface="+mn-lt"/>
                          <a:ea typeface="+mn-ea"/>
                          <a:cs typeface="+mn-cs"/>
                        </a:rPr>
                        <a:t>parentId</a:t>
                      </a:r>
                      <a:endParaRPr lang="zh-CN" sz="1800" b="1" kern="1200" dirty="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400"/>
                        </a:lnSpc>
                        <a:spcAft>
                          <a:spcPts val="0"/>
                        </a:spcAft>
                      </a:pPr>
                      <a:r>
                        <a:rPr lang="zh-CN" altLang="en-US" sz="1800" b="1" kern="1200" dirty="0">
                          <a:solidFill>
                            <a:schemeClr val="dk1"/>
                          </a:solidFill>
                          <a:latin typeface="+mn-lt"/>
                          <a:ea typeface="+mn-ea"/>
                          <a:cs typeface="+mn-cs"/>
                        </a:rPr>
                        <a:t>父分类</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400"/>
                        </a:lnSpc>
                        <a:spcAft>
                          <a:spcPts val="0"/>
                        </a:spcAft>
                      </a:pPr>
                      <a:r>
                        <a:rPr lang="en-US" altLang="en-US" sz="1800" b="1" kern="1200">
                          <a:solidFill>
                            <a:schemeClr val="dk1"/>
                          </a:solidFill>
                          <a:latin typeface="+mn-lt"/>
                          <a:ea typeface="+mn-ea"/>
                          <a:cs typeface="+mn-cs"/>
                        </a:rPr>
                        <a:t>int</a:t>
                      </a:r>
                      <a:endParaRPr lang="zh-CN" altLang="en-US" sz="1800" b="1" kern="120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400"/>
                        </a:lnSpc>
                        <a:spcAft>
                          <a:spcPts val="0"/>
                        </a:spcAft>
                      </a:pPr>
                      <a:r>
                        <a:rPr lang="zh-CN" altLang="en-US" sz="1800" b="1" kern="1200" dirty="0">
                          <a:solidFill>
                            <a:schemeClr val="dk1"/>
                          </a:solidFill>
                          <a:latin typeface="+mn-lt"/>
                          <a:ea typeface="+mn-ea"/>
                          <a:cs typeface="+mn-cs"/>
                        </a:rPr>
                        <a:t>非空</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651490">
                <a:tc>
                  <a:txBody>
                    <a:bodyPr/>
                    <a:lstStyle/>
                    <a:p>
                      <a:pPr marL="0" algn="just" defTabSz="914400" rtl="0" eaLnBrk="1" latinLnBrk="0" hangingPunct="1">
                        <a:lnSpc>
                          <a:spcPts val="1400"/>
                        </a:lnSpc>
                        <a:spcAft>
                          <a:spcPts val="0"/>
                        </a:spcAft>
                      </a:pPr>
                      <a:r>
                        <a:rPr lang="en-US" sz="1800" b="1" kern="1200" dirty="0">
                          <a:solidFill>
                            <a:schemeClr val="dk1"/>
                          </a:solidFill>
                          <a:latin typeface="+mn-lt"/>
                          <a:ea typeface="+mn-ea"/>
                          <a:cs typeface="+mn-cs"/>
                        </a:rPr>
                        <a:t>type</a:t>
                      </a:r>
                      <a:endParaRPr lang="zh-CN" sz="1800" b="1" kern="1200" dirty="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400"/>
                        </a:lnSpc>
                        <a:spcAft>
                          <a:spcPts val="0"/>
                        </a:spcAft>
                      </a:pPr>
                      <a:r>
                        <a:rPr lang="zh-CN" sz="1800" b="1" kern="1200" dirty="0">
                          <a:solidFill>
                            <a:schemeClr val="dk1"/>
                          </a:solidFill>
                          <a:latin typeface="+mn-lt"/>
                          <a:ea typeface="+mn-ea"/>
                          <a:cs typeface="+mn-cs"/>
                        </a:rPr>
                        <a:t>类型</a:t>
                      </a: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400"/>
                        </a:lnSpc>
                        <a:spcAft>
                          <a:spcPts val="0"/>
                        </a:spcAft>
                      </a:pPr>
                      <a:r>
                        <a:rPr lang="en-US" sz="1800" b="1" kern="1200" dirty="0" err="1">
                          <a:solidFill>
                            <a:schemeClr val="dk1"/>
                          </a:solidFill>
                          <a:latin typeface="+mn-lt"/>
                          <a:ea typeface="+mn-ea"/>
                          <a:cs typeface="+mn-cs"/>
                        </a:rPr>
                        <a:t>int</a:t>
                      </a:r>
                      <a:r>
                        <a:rPr lang="en-US" sz="1800" b="1" kern="1200" dirty="0">
                          <a:solidFill>
                            <a:schemeClr val="dk1"/>
                          </a:solidFill>
                          <a:latin typeface="+mn-lt"/>
                          <a:ea typeface="+mn-ea"/>
                          <a:cs typeface="+mn-cs"/>
                        </a:rPr>
                        <a:t>(1)</a:t>
                      </a:r>
                      <a:endParaRPr lang="zh-CN" sz="1800" b="1" kern="1200" dirty="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400"/>
                        </a:lnSpc>
                        <a:spcAft>
                          <a:spcPts val="0"/>
                        </a:spcAft>
                      </a:pPr>
                      <a:r>
                        <a:rPr lang="en-US" sz="1800" b="1" kern="1200" dirty="0">
                          <a:solidFill>
                            <a:schemeClr val="dk1"/>
                          </a:solidFill>
                          <a:latin typeface="+mn-lt"/>
                          <a:ea typeface="+mn-ea"/>
                          <a:cs typeface="+mn-cs"/>
                        </a:rPr>
                        <a:t>1:</a:t>
                      </a:r>
                      <a:r>
                        <a:rPr lang="zh-CN" sz="1800" b="1" kern="1200" dirty="0">
                          <a:solidFill>
                            <a:schemeClr val="dk1"/>
                          </a:solidFill>
                          <a:latin typeface="+mn-lt"/>
                          <a:ea typeface="+mn-ea"/>
                          <a:cs typeface="+mn-cs"/>
                        </a:rPr>
                        <a:t>一级分类</a:t>
                      </a:r>
                      <a:r>
                        <a:rPr lang="en-US" sz="1800" b="1" kern="1200" dirty="0">
                          <a:solidFill>
                            <a:schemeClr val="dk1"/>
                          </a:solidFill>
                          <a:latin typeface="+mn-lt"/>
                          <a:ea typeface="+mn-ea"/>
                          <a:cs typeface="+mn-cs"/>
                        </a:rPr>
                        <a:t> 2:</a:t>
                      </a:r>
                      <a:r>
                        <a:rPr lang="zh-CN" sz="1800" b="1" kern="1200" dirty="0">
                          <a:solidFill>
                            <a:schemeClr val="dk1"/>
                          </a:solidFill>
                          <a:latin typeface="+mn-lt"/>
                          <a:ea typeface="+mn-ea"/>
                          <a:cs typeface="+mn-cs"/>
                        </a:rPr>
                        <a:t>二级分类</a:t>
                      </a:r>
                      <a:r>
                        <a:rPr lang="en-US" sz="1800" b="1" kern="1200" dirty="0">
                          <a:solidFill>
                            <a:schemeClr val="dk1"/>
                          </a:solidFill>
                          <a:latin typeface="+mn-lt"/>
                          <a:ea typeface="+mn-ea"/>
                          <a:cs typeface="+mn-cs"/>
                        </a:rPr>
                        <a:t> 3:</a:t>
                      </a:r>
                      <a:r>
                        <a:rPr lang="zh-CN" sz="1800" b="1" kern="1200" dirty="0">
                          <a:solidFill>
                            <a:schemeClr val="dk1"/>
                          </a:solidFill>
                          <a:latin typeface="+mn-lt"/>
                          <a:ea typeface="+mn-ea"/>
                          <a:cs typeface="+mn-cs"/>
                        </a:rPr>
                        <a:t>三级分类</a:t>
                      </a: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3" name="灯片编号占位符 2"/>
          <p:cNvSpPr>
            <a:spLocks noGrp="1"/>
          </p:cNvSpPr>
          <p:nvPr>
            <p:ph type="sldNum" sz="quarter" idx="10"/>
          </p:nvPr>
        </p:nvSpPr>
        <p:spPr/>
        <p:txBody>
          <a:bodyPr/>
          <a:lstStyle/>
          <a:p>
            <a:pPr>
              <a:defRPr/>
            </a:pPr>
            <a:fld id="{32F6CA2B-080B-4DB4-904E-03616A51A39B}" type="slidenum">
              <a:rPr lang="zh-CN" altLang="en-US" smtClean="0"/>
              <a:t>10</a:t>
            </a:fld>
            <a:r>
              <a:rPr lang="en-US" altLang="zh-CN" smtClean="0"/>
              <a:t>/56</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a:xfrm>
            <a:off x="4357688" y="285750"/>
            <a:ext cx="4606925" cy="523875"/>
          </a:xfrm>
        </p:spPr>
        <p:txBody>
          <a:bodyPr/>
          <a:lstStyle/>
          <a:p>
            <a:pPr>
              <a:defRPr/>
            </a:pPr>
            <a:r>
              <a:rPr smtClean="0"/>
              <a:t>问题分析</a:t>
            </a:r>
            <a:r>
              <a:rPr lang="en-US" altLang="zh-CN" smtClean="0"/>
              <a:t>1</a:t>
            </a:r>
            <a:r>
              <a:rPr smtClean="0"/>
              <a:t>：数据库设计</a:t>
            </a:r>
            <a:r>
              <a:rPr lang="en-US" altLang="zh-CN" smtClean="0"/>
              <a:t>7-6</a:t>
            </a:r>
            <a:endParaRPr dirty="0"/>
          </a:p>
        </p:txBody>
      </p:sp>
      <p:sp>
        <p:nvSpPr>
          <p:cNvPr id="431107" name="Rectangle 3"/>
          <p:cNvSpPr>
            <a:spLocks noGrp="1" noChangeArrowheads="1"/>
          </p:cNvSpPr>
          <p:nvPr>
            <p:ph idx="1"/>
          </p:nvPr>
        </p:nvSpPr>
        <p:spPr>
          <a:xfrm>
            <a:off x="784225" y="1214438"/>
            <a:ext cx="7645400" cy="5143500"/>
          </a:xfrm>
        </p:spPr>
        <p:txBody>
          <a:bodyPr/>
          <a:lstStyle/>
          <a:p>
            <a:pPr>
              <a:defRPr/>
            </a:pPr>
            <a:r>
              <a:rPr lang="zh-CN" altLang="en-US" smtClean="0"/>
              <a:t>订单表（</a:t>
            </a:r>
            <a:r>
              <a:rPr lang="en-US" altLang="zh-CN" smtClean="0"/>
              <a:t>easybuy_order</a:t>
            </a:r>
            <a:r>
              <a:rPr lang="zh-CN" altLang="en-US" smtClean="0"/>
              <a:t>）：存放订单相关信息</a:t>
            </a:r>
            <a:endParaRPr lang="zh-CN" altLang="en-US" dirty="0"/>
          </a:p>
        </p:txBody>
      </p:sp>
      <p:graphicFrame>
        <p:nvGraphicFramePr>
          <p:cNvPr id="6" name="Group 29"/>
          <p:cNvGraphicFramePr>
            <a:graphicFrameLocks noGrp="1"/>
          </p:cNvGraphicFramePr>
          <p:nvPr/>
        </p:nvGraphicFramePr>
        <p:xfrm>
          <a:off x="539552" y="1796080"/>
          <a:ext cx="8175852" cy="4585248"/>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945863"/>
                <a:gridCol w="1163844"/>
                <a:gridCol w="1643074"/>
                <a:gridCol w="3423071"/>
              </a:tblGrid>
              <a:tr h="448718">
                <a:tc>
                  <a:txBody>
                    <a:bodyPr/>
                    <a:lstStyle/>
                    <a:p>
                      <a:pPr algn="ctr">
                        <a:lnSpc>
                          <a:spcPts val="1400"/>
                        </a:lnSpc>
                        <a:spcAft>
                          <a:spcPts val="0"/>
                        </a:spcAft>
                      </a:pPr>
                      <a:r>
                        <a:rPr lang="zh-CN" sz="2000" kern="100" dirty="0">
                          <a:latin typeface="Arial" panose="020B0604020202020204"/>
                          <a:ea typeface="黑体" panose="02010609060101010101" pitchFamily="2" charset="-122"/>
                          <a:cs typeface="Times New Roman" panose="02020603050405020304"/>
                        </a:rPr>
                        <a:t>字段名称</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lnSpc>
                          <a:spcPts val="1400"/>
                        </a:lnSpc>
                        <a:spcAft>
                          <a:spcPts val="0"/>
                        </a:spcAft>
                      </a:pPr>
                      <a:r>
                        <a:rPr lang="zh-CN" sz="2000" kern="100" dirty="0">
                          <a:latin typeface="Arial" panose="020B0604020202020204"/>
                          <a:ea typeface="黑体" panose="02010609060101010101" pitchFamily="2" charset="-122"/>
                          <a:cs typeface="Times New Roman" panose="02020603050405020304"/>
                        </a:rPr>
                        <a:t>字段说明</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lnSpc>
                          <a:spcPts val="1400"/>
                        </a:lnSpc>
                        <a:spcAft>
                          <a:spcPts val="0"/>
                        </a:spcAft>
                      </a:pPr>
                      <a:r>
                        <a:rPr lang="zh-CN" sz="2000" kern="100" dirty="0">
                          <a:latin typeface="Arial" panose="020B0604020202020204"/>
                          <a:ea typeface="黑体" panose="02010609060101010101" pitchFamily="2" charset="-122"/>
                          <a:cs typeface="Times New Roman" panose="02020603050405020304"/>
                        </a:rPr>
                        <a:t>类型</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lnSpc>
                          <a:spcPts val="1400"/>
                        </a:lnSpc>
                        <a:spcAft>
                          <a:spcPts val="0"/>
                        </a:spcAft>
                      </a:pPr>
                      <a:r>
                        <a:rPr lang="zh-CN" sz="2000" kern="100" dirty="0">
                          <a:latin typeface="Arial" panose="020B0604020202020204"/>
                          <a:ea typeface="黑体" panose="02010609060101010101" pitchFamily="2" charset="-122"/>
                          <a:cs typeface="Times New Roman" panose="02020603050405020304"/>
                        </a:rPr>
                        <a:t>备注</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330832">
                <a:tc>
                  <a:txBody>
                    <a:bodyPr/>
                    <a:lstStyle/>
                    <a:p>
                      <a:pPr marL="0" algn="just" defTabSz="914400" rtl="0" eaLnBrk="1" latinLnBrk="0" hangingPunct="1">
                        <a:lnSpc>
                          <a:spcPts val="1300"/>
                        </a:lnSpc>
                        <a:spcAft>
                          <a:spcPts val="0"/>
                        </a:spcAft>
                      </a:pPr>
                      <a:r>
                        <a:rPr lang="en-US" sz="1800" b="1" kern="1200" dirty="0">
                          <a:solidFill>
                            <a:schemeClr val="dk1"/>
                          </a:solidFill>
                          <a:latin typeface="+mn-lt"/>
                          <a:ea typeface="+mn-ea"/>
                          <a:cs typeface="+mn-cs"/>
                        </a:rPr>
                        <a:t>id</a:t>
                      </a:r>
                      <a:endParaRPr lang="zh-CN" sz="1800" b="1" kern="1200" dirty="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altLang="en-US" sz="1800" b="1" kern="1200" dirty="0">
                          <a:solidFill>
                            <a:schemeClr val="dk1"/>
                          </a:solidFill>
                          <a:latin typeface="+mn-lt"/>
                          <a:ea typeface="+mn-ea"/>
                          <a:cs typeface="+mn-cs"/>
                        </a:rPr>
                        <a:t>编号</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en-US" altLang="en-US" sz="1800" b="1" kern="1200">
                          <a:solidFill>
                            <a:schemeClr val="dk1"/>
                          </a:solidFill>
                          <a:latin typeface="+mn-lt"/>
                          <a:ea typeface="+mn-ea"/>
                          <a:cs typeface="+mn-cs"/>
                        </a:rPr>
                        <a:t>int</a:t>
                      </a:r>
                      <a:endParaRPr lang="zh-CN" altLang="en-US" sz="1800" b="1" kern="120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altLang="en-US" sz="1800" b="1" kern="1200">
                          <a:solidFill>
                            <a:schemeClr val="dk1"/>
                          </a:solidFill>
                          <a:latin typeface="+mn-lt"/>
                          <a:ea typeface="+mn-ea"/>
                          <a:cs typeface="+mn-cs"/>
                        </a:rPr>
                        <a:t>自动编号（标识列），主键</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421322">
                <a:tc>
                  <a:txBody>
                    <a:bodyPr/>
                    <a:lstStyle/>
                    <a:p>
                      <a:pPr marL="0" algn="just" defTabSz="914400" rtl="0" eaLnBrk="1" latinLnBrk="0" hangingPunct="1">
                        <a:lnSpc>
                          <a:spcPts val="1300"/>
                        </a:lnSpc>
                        <a:spcAft>
                          <a:spcPts val="0"/>
                        </a:spcAft>
                      </a:pPr>
                      <a:r>
                        <a:rPr lang="en-US" sz="1800" b="1" kern="1200" dirty="0" err="1">
                          <a:solidFill>
                            <a:schemeClr val="dk1"/>
                          </a:solidFill>
                          <a:latin typeface="+mn-lt"/>
                          <a:ea typeface="+mn-ea"/>
                          <a:cs typeface="+mn-cs"/>
                        </a:rPr>
                        <a:t>userId</a:t>
                      </a:r>
                      <a:endParaRPr lang="zh-CN" sz="1800" b="1" kern="1200" dirty="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altLang="en-US" sz="1800" b="1" kern="1200" dirty="0">
                          <a:solidFill>
                            <a:schemeClr val="dk1"/>
                          </a:solidFill>
                          <a:latin typeface="+mn-lt"/>
                          <a:ea typeface="+mn-ea"/>
                          <a:cs typeface="+mn-cs"/>
                        </a:rPr>
                        <a:t>用户</a:t>
                      </a:r>
                      <a:r>
                        <a:rPr lang="en-US" altLang="en-US" sz="1800" b="1" kern="1200" dirty="0">
                          <a:solidFill>
                            <a:schemeClr val="dk1"/>
                          </a:solidFill>
                          <a:latin typeface="+mn-lt"/>
                          <a:ea typeface="+mn-ea"/>
                          <a:cs typeface="+mn-cs"/>
                        </a:rPr>
                        <a:t>ID</a:t>
                      </a:r>
                      <a:endParaRPr lang="zh-CN"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en-US" altLang="en-US" sz="1800" b="1" kern="1200">
                          <a:solidFill>
                            <a:schemeClr val="dk1"/>
                          </a:solidFill>
                          <a:latin typeface="+mn-lt"/>
                          <a:ea typeface="+mn-ea"/>
                          <a:cs typeface="+mn-cs"/>
                        </a:rPr>
                        <a:t>varchar(10)</a:t>
                      </a:r>
                      <a:endParaRPr lang="zh-CN" altLang="en-US" sz="1800" b="1" kern="120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altLang="en-US" sz="1800" b="1" kern="1200">
                          <a:solidFill>
                            <a:schemeClr val="dk1"/>
                          </a:solidFill>
                          <a:latin typeface="+mn-lt"/>
                          <a:ea typeface="+mn-ea"/>
                          <a:cs typeface="+mn-cs"/>
                        </a:rPr>
                        <a:t>非空</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432048">
                <a:tc>
                  <a:txBody>
                    <a:bodyPr/>
                    <a:lstStyle/>
                    <a:p>
                      <a:pPr marL="0" algn="just" defTabSz="914400" rtl="0" eaLnBrk="1" latinLnBrk="0" hangingPunct="1">
                        <a:lnSpc>
                          <a:spcPts val="1300"/>
                        </a:lnSpc>
                        <a:spcAft>
                          <a:spcPts val="0"/>
                        </a:spcAft>
                      </a:pPr>
                      <a:r>
                        <a:rPr lang="en-US" sz="1800" b="1" kern="1200" dirty="0" err="1">
                          <a:solidFill>
                            <a:schemeClr val="dk1"/>
                          </a:solidFill>
                          <a:latin typeface="+mn-lt"/>
                          <a:ea typeface="+mn-ea"/>
                          <a:cs typeface="+mn-cs"/>
                        </a:rPr>
                        <a:t>loginName</a:t>
                      </a:r>
                      <a:endParaRPr lang="zh-CN" sz="1800" b="1" kern="1200" dirty="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altLang="en-US" sz="1800" b="1" kern="1200" dirty="0">
                          <a:solidFill>
                            <a:schemeClr val="dk1"/>
                          </a:solidFill>
                          <a:latin typeface="+mn-lt"/>
                          <a:ea typeface="+mn-ea"/>
                          <a:cs typeface="+mn-cs"/>
                        </a:rPr>
                        <a:t>用户名</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en-US" altLang="en-US" sz="1800" b="1" kern="1200" dirty="0" err="1">
                          <a:solidFill>
                            <a:schemeClr val="dk1"/>
                          </a:solidFill>
                          <a:latin typeface="+mn-lt"/>
                          <a:ea typeface="+mn-ea"/>
                          <a:cs typeface="+mn-cs"/>
                        </a:rPr>
                        <a:t>varchar</a:t>
                      </a:r>
                      <a:r>
                        <a:rPr lang="en-US" altLang="en-US" sz="1800" b="1" kern="1200" dirty="0">
                          <a:solidFill>
                            <a:schemeClr val="dk1"/>
                          </a:solidFill>
                          <a:latin typeface="+mn-lt"/>
                          <a:ea typeface="+mn-ea"/>
                          <a:cs typeface="+mn-cs"/>
                        </a:rPr>
                        <a:t>(20)</a:t>
                      </a:r>
                      <a:endParaRPr lang="zh-CN"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altLang="en-US" sz="1800" b="1" kern="1200">
                          <a:solidFill>
                            <a:schemeClr val="dk1"/>
                          </a:solidFill>
                          <a:latin typeface="+mn-lt"/>
                          <a:ea typeface="+mn-ea"/>
                          <a:cs typeface="+mn-cs"/>
                        </a:rPr>
                        <a:t>非空</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432048">
                <a:tc>
                  <a:txBody>
                    <a:bodyPr/>
                    <a:lstStyle/>
                    <a:p>
                      <a:pPr marL="0" algn="just" defTabSz="914400" rtl="0" eaLnBrk="1" latinLnBrk="0" hangingPunct="1">
                        <a:lnSpc>
                          <a:spcPts val="1300"/>
                        </a:lnSpc>
                        <a:spcAft>
                          <a:spcPts val="0"/>
                        </a:spcAft>
                      </a:pPr>
                      <a:r>
                        <a:rPr lang="en-US" sz="1800" b="1" kern="1200" dirty="0" err="1">
                          <a:solidFill>
                            <a:schemeClr val="dk1"/>
                          </a:solidFill>
                          <a:latin typeface="+mn-lt"/>
                          <a:ea typeface="+mn-ea"/>
                          <a:cs typeface="+mn-cs"/>
                        </a:rPr>
                        <a:t>userAddress</a:t>
                      </a:r>
                      <a:endParaRPr lang="zh-CN" sz="1800" b="1" kern="1200" dirty="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altLang="en-US" sz="1800" b="1" kern="1200" dirty="0">
                          <a:solidFill>
                            <a:schemeClr val="dk1"/>
                          </a:solidFill>
                          <a:latin typeface="+mn-lt"/>
                          <a:ea typeface="+mn-ea"/>
                          <a:cs typeface="+mn-cs"/>
                        </a:rPr>
                        <a:t>用户地址</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en-US" altLang="en-US" sz="1800" b="1" kern="1200">
                          <a:solidFill>
                            <a:schemeClr val="dk1"/>
                          </a:solidFill>
                          <a:latin typeface="+mn-lt"/>
                          <a:ea typeface="+mn-ea"/>
                          <a:cs typeface="+mn-cs"/>
                        </a:rPr>
                        <a:t>varchar(200)</a:t>
                      </a:r>
                      <a:endParaRPr lang="zh-CN" altLang="en-US" sz="1800" b="1" kern="120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altLang="en-US" sz="1800" b="1" kern="1200">
                          <a:solidFill>
                            <a:schemeClr val="dk1"/>
                          </a:solidFill>
                          <a:latin typeface="+mn-lt"/>
                          <a:ea typeface="+mn-ea"/>
                          <a:cs typeface="+mn-cs"/>
                        </a:rPr>
                        <a:t>非空</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504056">
                <a:tc>
                  <a:txBody>
                    <a:bodyPr/>
                    <a:lstStyle/>
                    <a:p>
                      <a:pPr marL="0" algn="just" defTabSz="914400" rtl="0" eaLnBrk="1" latinLnBrk="0" hangingPunct="1">
                        <a:lnSpc>
                          <a:spcPts val="1300"/>
                        </a:lnSpc>
                        <a:spcAft>
                          <a:spcPts val="0"/>
                        </a:spcAft>
                      </a:pPr>
                      <a:r>
                        <a:rPr lang="en-US" sz="1800" b="1" kern="1200" dirty="0" err="1">
                          <a:solidFill>
                            <a:schemeClr val="dk1"/>
                          </a:solidFill>
                          <a:latin typeface="+mn-lt"/>
                          <a:ea typeface="+mn-ea"/>
                          <a:cs typeface="+mn-cs"/>
                        </a:rPr>
                        <a:t>createTime</a:t>
                      </a:r>
                      <a:endParaRPr lang="zh-CN" sz="1800" b="1" kern="1200" dirty="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altLang="en-US" sz="1800" b="1" kern="1200" dirty="0">
                          <a:solidFill>
                            <a:schemeClr val="dk1"/>
                          </a:solidFill>
                          <a:latin typeface="+mn-lt"/>
                          <a:ea typeface="+mn-ea"/>
                          <a:cs typeface="+mn-cs"/>
                        </a:rPr>
                        <a:t>创建时间</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en-US" altLang="en-US" sz="1800" b="1" kern="1200" dirty="0" smtClean="0">
                          <a:solidFill>
                            <a:schemeClr val="dk1"/>
                          </a:solidFill>
                          <a:latin typeface="+mn-lt"/>
                          <a:ea typeface="+mn-ea"/>
                          <a:cs typeface="+mn-cs"/>
                        </a:rPr>
                        <a:t>date</a:t>
                      </a:r>
                      <a:endParaRPr lang="zh-CN"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altLang="en-US" sz="1800" b="1" kern="1200">
                          <a:solidFill>
                            <a:schemeClr val="dk1"/>
                          </a:solidFill>
                          <a:latin typeface="+mn-lt"/>
                          <a:ea typeface="+mn-ea"/>
                          <a:cs typeface="+mn-cs"/>
                        </a:rPr>
                        <a:t>非空</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504056">
                <a:tc>
                  <a:txBody>
                    <a:bodyPr/>
                    <a:lstStyle/>
                    <a:p>
                      <a:pPr marL="0" algn="just" defTabSz="914400" rtl="0" eaLnBrk="1" latinLnBrk="0" hangingPunct="1">
                        <a:lnSpc>
                          <a:spcPts val="1300"/>
                        </a:lnSpc>
                        <a:spcAft>
                          <a:spcPts val="0"/>
                        </a:spcAft>
                      </a:pPr>
                      <a:r>
                        <a:rPr lang="en-US" sz="1800" b="1" kern="1200" dirty="0">
                          <a:solidFill>
                            <a:schemeClr val="dk1"/>
                          </a:solidFill>
                          <a:latin typeface="+mn-lt"/>
                          <a:ea typeface="+mn-ea"/>
                          <a:cs typeface="+mn-cs"/>
                        </a:rPr>
                        <a:t>cost</a:t>
                      </a:r>
                      <a:endParaRPr lang="zh-CN" sz="1800" b="1" kern="1200" dirty="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altLang="en-US" sz="1800" b="1" kern="1200" dirty="0">
                          <a:solidFill>
                            <a:schemeClr val="dk1"/>
                          </a:solidFill>
                          <a:latin typeface="+mn-lt"/>
                          <a:ea typeface="+mn-ea"/>
                          <a:cs typeface="+mn-cs"/>
                        </a:rPr>
                        <a:t>金额</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en-US" altLang="en-US" sz="1800" b="1" kern="1200" dirty="0">
                          <a:solidFill>
                            <a:schemeClr val="dk1"/>
                          </a:solidFill>
                          <a:latin typeface="+mn-lt"/>
                          <a:ea typeface="+mn-ea"/>
                          <a:cs typeface="+mn-cs"/>
                        </a:rPr>
                        <a:t>float</a:t>
                      </a:r>
                      <a:endParaRPr lang="zh-CN"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altLang="en-US" sz="1800" b="1" kern="1200" dirty="0">
                          <a:solidFill>
                            <a:schemeClr val="dk1"/>
                          </a:solidFill>
                          <a:latin typeface="+mn-lt"/>
                          <a:ea typeface="+mn-ea"/>
                          <a:cs typeface="+mn-cs"/>
                        </a:rPr>
                        <a:t>非空</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504056">
                <a:tc>
                  <a:txBody>
                    <a:bodyPr/>
                    <a:lstStyle/>
                    <a:p>
                      <a:pPr marL="0" algn="just" defTabSz="914400" rtl="0" eaLnBrk="1" latinLnBrk="0" hangingPunct="1">
                        <a:lnSpc>
                          <a:spcPts val="1300"/>
                        </a:lnSpc>
                        <a:spcAft>
                          <a:spcPts val="0"/>
                        </a:spcAft>
                      </a:pPr>
                      <a:r>
                        <a:rPr lang="en-US" sz="1800" b="1" kern="1200" dirty="0">
                          <a:solidFill>
                            <a:schemeClr val="dk1"/>
                          </a:solidFill>
                          <a:latin typeface="+mn-lt"/>
                          <a:ea typeface="+mn-ea"/>
                          <a:cs typeface="+mn-cs"/>
                        </a:rPr>
                        <a:t>status</a:t>
                      </a:r>
                      <a:endParaRPr lang="zh-CN" sz="1800" b="1" kern="1200" dirty="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altLang="en-US" sz="1800" b="1" kern="1200" dirty="0">
                          <a:solidFill>
                            <a:schemeClr val="dk1"/>
                          </a:solidFill>
                          <a:latin typeface="+mn-lt"/>
                          <a:ea typeface="+mn-ea"/>
                          <a:cs typeface="+mn-cs"/>
                        </a:rPr>
                        <a:t>状态</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en-US" altLang="en-US" sz="1800" b="1" kern="1200" dirty="0" err="1">
                          <a:solidFill>
                            <a:schemeClr val="dk1"/>
                          </a:solidFill>
                          <a:latin typeface="+mn-lt"/>
                          <a:ea typeface="+mn-ea"/>
                          <a:cs typeface="+mn-cs"/>
                        </a:rPr>
                        <a:t>int</a:t>
                      </a:r>
                      <a:endParaRPr lang="zh-CN"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altLang="en-US" sz="1800" b="1" kern="1200" dirty="0">
                          <a:solidFill>
                            <a:schemeClr val="dk1"/>
                          </a:solidFill>
                          <a:latin typeface="+mn-lt"/>
                          <a:ea typeface="+mn-ea"/>
                          <a:cs typeface="+mn-cs"/>
                        </a:rPr>
                        <a:t>非空；</a:t>
                      </a:r>
                      <a:r>
                        <a:rPr lang="en-US" altLang="en-US" sz="1800" b="1" kern="1200" dirty="0">
                          <a:solidFill>
                            <a:schemeClr val="dk1"/>
                          </a:solidFill>
                          <a:latin typeface="+mn-lt"/>
                          <a:ea typeface="+mn-ea"/>
                          <a:cs typeface="+mn-cs"/>
                        </a:rPr>
                        <a:t>1</a:t>
                      </a:r>
                      <a:r>
                        <a:rPr lang="zh-CN" altLang="en-US" sz="1800" b="1" kern="1200" dirty="0">
                          <a:solidFill>
                            <a:schemeClr val="dk1"/>
                          </a:solidFill>
                          <a:latin typeface="+mn-lt"/>
                          <a:ea typeface="+mn-ea"/>
                          <a:cs typeface="+mn-cs"/>
                        </a:rPr>
                        <a:t>待审核，</a:t>
                      </a:r>
                      <a:r>
                        <a:rPr lang="en-US" altLang="en-US" sz="1800" b="1" kern="1200" dirty="0">
                          <a:solidFill>
                            <a:schemeClr val="dk1"/>
                          </a:solidFill>
                          <a:latin typeface="+mn-lt"/>
                          <a:ea typeface="+mn-ea"/>
                          <a:cs typeface="+mn-cs"/>
                        </a:rPr>
                        <a:t>2</a:t>
                      </a:r>
                      <a:r>
                        <a:rPr lang="zh-CN" altLang="en-US" sz="1800" b="1" kern="1200" dirty="0">
                          <a:solidFill>
                            <a:schemeClr val="dk1"/>
                          </a:solidFill>
                          <a:latin typeface="+mn-lt"/>
                          <a:ea typeface="+mn-ea"/>
                          <a:cs typeface="+mn-cs"/>
                        </a:rPr>
                        <a:t>审核</a:t>
                      </a:r>
                      <a:r>
                        <a:rPr lang="zh-CN" altLang="en-US" sz="1800" b="1" kern="1200" dirty="0" smtClean="0">
                          <a:solidFill>
                            <a:schemeClr val="dk1"/>
                          </a:solidFill>
                          <a:latin typeface="+mn-lt"/>
                          <a:ea typeface="+mn-ea"/>
                          <a:cs typeface="+mn-cs"/>
                        </a:rPr>
                        <a:t>通过</a:t>
                      </a:r>
                      <a:endParaRPr lang="en-US" altLang="zh-CN" sz="1800" b="1" kern="1200" dirty="0" smtClean="0">
                        <a:solidFill>
                          <a:schemeClr val="dk1"/>
                        </a:solidFill>
                        <a:latin typeface="+mn-lt"/>
                        <a:ea typeface="+mn-ea"/>
                        <a:cs typeface="+mn-cs"/>
                      </a:endParaRPr>
                    </a:p>
                    <a:p>
                      <a:pPr marL="0" algn="just" defTabSz="914400" rtl="0" eaLnBrk="1" latinLnBrk="0" hangingPunct="1">
                        <a:lnSpc>
                          <a:spcPts val="1300"/>
                        </a:lnSpc>
                        <a:spcAft>
                          <a:spcPts val="0"/>
                        </a:spcAft>
                      </a:pPr>
                      <a:r>
                        <a:rPr lang="en-US" altLang="en-US" sz="1800" b="1" kern="1200" dirty="0" smtClean="0">
                          <a:solidFill>
                            <a:schemeClr val="dk1"/>
                          </a:solidFill>
                          <a:latin typeface="+mn-lt"/>
                          <a:ea typeface="+mn-ea"/>
                          <a:cs typeface="+mn-cs"/>
                        </a:rPr>
                        <a:t>3</a:t>
                      </a:r>
                      <a:r>
                        <a:rPr lang="zh-CN" altLang="en-US" sz="1800" b="1" kern="1200" dirty="0">
                          <a:solidFill>
                            <a:schemeClr val="dk1"/>
                          </a:solidFill>
                          <a:latin typeface="+mn-lt"/>
                          <a:ea typeface="+mn-ea"/>
                          <a:cs typeface="+mn-cs"/>
                        </a:rPr>
                        <a:t>配货，</a:t>
                      </a:r>
                      <a:r>
                        <a:rPr lang="en-US" altLang="en-US" sz="1800" b="1" kern="1200" dirty="0">
                          <a:solidFill>
                            <a:schemeClr val="dk1"/>
                          </a:solidFill>
                          <a:latin typeface="+mn-lt"/>
                          <a:ea typeface="+mn-ea"/>
                          <a:cs typeface="+mn-cs"/>
                        </a:rPr>
                        <a:t>4</a:t>
                      </a:r>
                      <a:r>
                        <a:rPr lang="zh-CN" altLang="en-US" sz="1800" b="1" kern="1200" dirty="0">
                          <a:solidFill>
                            <a:schemeClr val="dk1"/>
                          </a:solidFill>
                          <a:latin typeface="+mn-lt"/>
                          <a:ea typeface="+mn-ea"/>
                          <a:cs typeface="+mn-cs"/>
                        </a:rPr>
                        <a:t>卖家已发货，</a:t>
                      </a:r>
                      <a:r>
                        <a:rPr lang="en-US" altLang="en-US" sz="1800" b="1" kern="1200" dirty="0">
                          <a:solidFill>
                            <a:schemeClr val="dk1"/>
                          </a:solidFill>
                          <a:latin typeface="+mn-lt"/>
                          <a:ea typeface="+mn-ea"/>
                          <a:cs typeface="+mn-cs"/>
                        </a:rPr>
                        <a:t>5</a:t>
                      </a:r>
                      <a:r>
                        <a:rPr lang="zh-CN" altLang="en-US" sz="1800" b="1" kern="1200" dirty="0">
                          <a:solidFill>
                            <a:schemeClr val="dk1"/>
                          </a:solidFill>
                          <a:latin typeface="+mn-lt"/>
                          <a:ea typeface="+mn-ea"/>
                          <a:cs typeface="+mn-cs"/>
                        </a:rPr>
                        <a:t>已收货</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504056">
                <a:tc>
                  <a:txBody>
                    <a:bodyPr/>
                    <a:lstStyle/>
                    <a:p>
                      <a:pPr marL="0" algn="just" defTabSz="914400" rtl="0" eaLnBrk="1" latinLnBrk="0" hangingPunct="1">
                        <a:lnSpc>
                          <a:spcPts val="1300"/>
                        </a:lnSpc>
                        <a:spcAft>
                          <a:spcPts val="0"/>
                        </a:spcAft>
                      </a:pPr>
                      <a:r>
                        <a:rPr lang="en-US" sz="1800" b="1" kern="1200" dirty="0">
                          <a:solidFill>
                            <a:schemeClr val="dk1"/>
                          </a:solidFill>
                          <a:latin typeface="+mn-lt"/>
                          <a:ea typeface="+mn-ea"/>
                          <a:cs typeface="+mn-cs"/>
                        </a:rPr>
                        <a:t>type</a:t>
                      </a:r>
                      <a:endParaRPr lang="zh-CN" sz="1800" b="1" kern="1200" dirty="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sz="1800" b="1" kern="1200" dirty="0">
                          <a:solidFill>
                            <a:schemeClr val="dk1"/>
                          </a:solidFill>
                          <a:latin typeface="+mn-lt"/>
                          <a:ea typeface="+mn-ea"/>
                          <a:cs typeface="+mn-cs"/>
                        </a:rPr>
                        <a:t>类型</a:t>
                      </a: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en-US" sz="1800" b="1" kern="1200">
                          <a:solidFill>
                            <a:schemeClr val="dk1"/>
                          </a:solidFill>
                          <a:latin typeface="+mn-lt"/>
                          <a:ea typeface="+mn-ea"/>
                          <a:cs typeface="+mn-cs"/>
                        </a:rPr>
                        <a:t>int(1)</a:t>
                      </a:r>
                      <a:endParaRPr lang="zh-CN" sz="1800" b="1" kern="120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sz="1800" b="1" kern="1200">
                          <a:solidFill>
                            <a:schemeClr val="dk1"/>
                          </a:solidFill>
                          <a:latin typeface="+mn-lt"/>
                          <a:ea typeface="+mn-ea"/>
                          <a:cs typeface="+mn-cs"/>
                        </a:rPr>
                        <a:t>非空</a:t>
                      </a: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504056">
                <a:tc>
                  <a:txBody>
                    <a:bodyPr/>
                    <a:lstStyle/>
                    <a:p>
                      <a:pPr marL="0" algn="just" defTabSz="914400" rtl="0" eaLnBrk="1" latinLnBrk="0" hangingPunct="1">
                        <a:lnSpc>
                          <a:spcPts val="1300"/>
                        </a:lnSpc>
                        <a:spcAft>
                          <a:spcPts val="0"/>
                        </a:spcAft>
                      </a:pPr>
                      <a:r>
                        <a:rPr lang="en-US" sz="1800" b="1" kern="1200" dirty="0" err="1">
                          <a:solidFill>
                            <a:schemeClr val="dk1"/>
                          </a:solidFill>
                          <a:latin typeface="+mn-lt"/>
                          <a:ea typeface="+mn-ea"/>
                          <a:cs typeface="+mn-cs"/>
                        </a:rPr>
                        <a:t>serialNumber</a:t>
                      </a:r>
                      <a:endParaRPr lang="zh-CN" sz="1800" b="1" kern="1200" dirty="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sz="1800" b="1" kern="1200">
                          <a:solidFill>
                            <a:schemeClr val="dk1"/>
                          </a:solidFill>
                          <a:latin typeface="+mn-lt"/>
                          <a:ea typeface="+mn-ea"/>
                          <a:cs typeface="+mn-cs"/>
                        </a:rPr>
                        <a:t>订单号</a:t>
                      </a: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en-US" sz="1800" b="1" kern="1200">
                          <a:solidFill>
                            <a:schemeClr val="dk1"/>
                          </a:solidFill>
                          <a:latin typeface="+mn-lt"/>
                          <a:ea typeface="+mn-ea"/>
                          <a:cs typeface="+mn-cs"/>
                        </a:rPr>
                        <a:t>varchar(64)</a:t>
                      </a:r>
                      <a:endParaRPr lang="zh-CN" sz="1800" b="1" kern="120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sz="1800" b="1" kern="1200" dirty="0">
                          <a:solidFill>
                            <a:schemeClr val="dk1"/>
                          </a:solidFill>
                          <a:latin typeface="+mn-lt"/>
                          <a:ea typeface="+mn-ea"/>
                          <a:cs typeface="+mn-cs"/>
                        </a:rPr>
                        <a:t>非空</a:t>
                      </a: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3" name="灯片编号占位符 2"/>
          <p:cNvSpPr>
            <a:spLocks noGrp="1"/>
          </p:cNvSpPr>
          <p:nvPr>
            <p:ph type="sldNum" sz="quarter" idx="10"/>
          </p:nvPr>
        </p:nvSpPr>
        <p:spPr/>
        <p:txBody>
          <a:bodyPr/>
          <a:lstStyle/>
          <a:p>
            <a:pPr>
              <a:defRPr/>
            </a:pPr>
            <a:fld id="{32F6CA2B-080B-4DB4-904E-03616A51A39B}" type="slidenum">
              <a:rPr lang="zh-CN" altLang="en-US" smtClean="0"/>
              <a:t>11</a:t>
            </a:fld>
            <a:r>
              <a:rPr lang="en-US" altLang="zh-CN" smtClean="0"/>
              <a:t>/56</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pPr>
              <a:defRPr/>
            </a:pPr>
            <a:r>
              <a:rPr smtClean="0"/>
              <a:t>问题分析</a:t>
            </a:r>
            <a:r>
              <a:rPr lang="en-US" altLang="zh-CN" smtClean="0"/>
              <a:t>1</a:t>
            </a:r>
            <a:r>
              <a:rPr smtClean="0"/>
              <a:t>：数据库设计</a:t>
            </a:r>
            <a:r>
              <a:rPr lang="en-US" altLang="zh-CN" smtClean="0"/>
              <a:t>7-7</a:t>
            </a:r>
            <a:endParaRPr dirty="0"/>
          </a:p>
        </p:txBody>
      </p:sp>
      <p:sp>
        <p:nvSpPr>
          <p:cNvPr id="431107" name="Rectangle 3"/>
          <p:cNvSpPr>
            <a:spLocks noGrp="1" noChangeArrowheads="1"/>
          </p:cNvSpPr>
          <p:nvPr>
            <p:ph idx="1"/>
          </p:nvPr>
        </p:nvSpPr>
        <p:spPr/>
        <p:txBody>
          <a:bodyPr/>
          <a:lstStyle/>
          <a:p>
            <a:pPr>
              <a:defRPr/>
            </a:pPr>
            <a:r>
              <a:rPr lang="zh-CN" altLang="en-US" smtClean="0"/>
              <a:t>订单详情表（</a:t>
            </a:r>
            <a:r>
              <a:rPr lang="en-US" altLang="zh-CN" smtClean="0"/>
              <a:t>easybuy_order_detail</a:t>
            </a:r>
            <a:r>
              <a:rPr lang="zh-CN" altLang="en-US" smtClean="0"/>
              <a:t>）：存放订单具体信息</a:t>
            </a:r>
            <a:endParaRPr lang="zh-CN" altLang="en-US" dirty="0"/>
          </a:p>
        </p:txBody>
      </p:sp>
      <p:graphicFrame>
        <p:nvGraphicFramePr>
          <p:cNvPr id="6" name="Group 29"/>
          <p:cNvGraphicFramePr>
            <a:graphicFrameLocks noGrp="1"/>
          </p:cNvGraphicFramePr>
          <p:nvPr/>
        </p:nvGraphicFramePr>
        <p:xfrm>
          <a:off x="1043608" y="2420888"/>
          <a:ext cx="7200800" cy="2399406"/>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575463"/>
                <a:gridCol w="1333084"/>
                <a:gridCol w="1314275"/>
                <a:gridCol w="2977978"/>
              </a:tblGrid>
              <a:tr h="399901">
                <a:tc>
                  <a:txBody>
                    <a:bodyPr/>
                    <a:lstStyle/>
                    <a:p>
                      <a:pPr algn="ctr">
                        <a:lnSpc>
                          <a:spcPts val="1400"/>
                        </a:lnSpc>
                        <a:spcAft>
                          <a:spcPts val="0"/>
                        </a:spcAft>
                      </a:pPr>
                      <a:r>
                        <a:rPr lang="zh-CN" sz="2000" kern="100" dirty="0">
                          <a:latin typeface="Arial" panose="020B0604020202020204"/>
                          <a:ea typeface="黑体" panose="02010609060101010101" pitchFamily="2" charset="-122"/>
                          <a:cs typeface="Times New Roman" panose="02020603050405020304"/>
                        </a:rPr>
                        <a:t>字段名称</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lnSpc>
                          <a:spcPts val="1400"/>
                        </a:lnSpc>
                        <a:spcAft>
                          <a:spcPts val="0"/>
                        </a:spcAft>
                      </a:pPr>
                      <a:r>
                        <a:rPr lang="zh-CN" sz="2000" kern="100" dirty="0">
                          <a:latin typeface="Arial" panose="020B0604020202020204"/>
                          <a:ea typeface="黑体" panose="02010609060101010101" pitchFamily="2" charset="-122"/>
                          <a:cs typeface="Times New Roman" panose="02020603050405020304"/>
                        </a:rPr>
                        <a:t>字段说明</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lnSpc>
                          <a:spcPts val="1400"/>
                        </a:lnSpc>
                        <a:spcAft>
                          <a:spcPts val="0"/>
                        </a:spcAft>
                      </a:pPr>
                      <a:r>
                        <a:rPr lang="zh-CN" sz="2000" kern="100" dirty="0">
                          <a:latin typeface="Arial" panose="020B0604020202020204"/>
                          <a:ea typeface="黑体" panose="02010609060101010101" pitchFamily="2" charset="-122"/>
                          <a:cs typeface="Times New Roman" panose="02020603050405020304"/>
                        </a:rPr>
                        <a:t>类型</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lnSpc>
                          <a:spcPts val="1400"/>
                        </a:lnSpc>
                        <a:spcAft>
                          <a:spcPts val="0"/>
                        </a:spcAft>
                      </a:pPr>
                      <a:r>
                        <a:rPr lang="zh-CN" sz="2000" kern="100" dirty="0">
                          <a:latin typeface="Arial" panose="020B0604020202020204"/>
                          <a:ea typeface="黑体" panose="02010609060101010101" pitchFamily="2" charset="-122"/>
                          <a:cs typeface="Times New Roman" panose="02020603050405020304"/>
                        </a:rPr>
                        <a:t>备注</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399901">
                <a:tc>
                  <a:txBody>
                    <a:bodyPr/>
                    <a:lstStyle/>
                    <a:p>
                      <a:pPr marL="0" algn="just" defTabSz="914400" rtl="0" eaLnBrk="1" latinLnBrk="0" hangingPunct="1">
                        <a:lnSpc>
                          <a:spcPts val="1300"/>
                        </a:lnSpc>
                        <a:spcAft>
                          <a:spcPts val="0"/>
                        </a:spcAft>
                      </a:pPr>
                      <a:r>
                        <a:rPr lang="en-US" sz="1800" b="1" kern="1200">
                          <a:solidFill>
                            <a:schemeClr val="dk1"/>
                          </a:solidFill>
                          <a:latin typeface="+mn-lt"/>
                          <a:ea typeface="+mn-ea"/>
                          <a:cs typeface="+mn-cs"/>
                        </a:rPr>
                        <a:t>id</a:t>
                      </a:r>
                      <a:endParaRPr lang="zh-CN" sz="1800" b="1" kern="120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sz="1800" b="1" kern="1200">
                          <a:solidFill>
                            <a:schemeClr val="dk1"/>
                          </a:solidFill>
                          <a:latin typeface="+mn-lt"/>
                          <a:ea typeface="+mn-ea"/>
                          <a:cs typeface="+mn-cs"/>
                        </a:rPr>
                        <a:t>编号</a:t>
                      </a: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en-US" sz="1800" b="1" kern="1200">
                          <a:solidFill>
                            <a:schemeClr val="dk1"/>
                          </a:solidFill>
                          <a:latin typeface="+mn-lt"/>
                          <a:ea typeface="+mn-ea"/>
                          <a:cs typeface="+mn-cs"/>
                        </a:rPr>
                        <a:t>int(10)</a:t>
                      </a:r>
                      <a:endParaRPr lang="zh-CN" sz="1800" b="1" kern="120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sz="1800" b="1" kern="1200">
                          <a:solidFill>
                            <a:schemeClr val="dk1"/>
                          </a:solidFill>
                          <a:latin typeface="+mn-lt"/>
                          <a:ea typeface="+mn-ea"/>
                          <a:cs typeface="+mn-cs"/>
                        </a:rPr>
                        <a:t>自动编号（标识列），主键</a:t>
                      </a: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99901">
                <a:tc>
                  <a:txBody>
                    <a:bodyPr/>
                    <a:lstStyle/>
                    <a:p>
                      <a:pPr marL="0" algn="just" defTabSz="914400" rtl="0" eaLnBrk="1" latinLnBrk="0" hangingPunct="1">
                        <a:lnSpc>
                          <a:spcPts val="1300"/>
                        </a:lnSpc>
                        <a:spcAft>
                          <a:spcPts val="0"/>
                        </a:spcAft>
                      </a:pPr>
                      <a:r>
                        <a:rPr lang="en-US" sz="1800" b="1" kern="1200">
                          <a:solidFill>
                            <a:schemeClr val="dk1"/>
                          </a:solidFill>
                          <a:latin typeface="+mn-lt"/>
                          <a:ea typeface="+mn-ea"/>
                          <a:cs typeface="+mn-cs"/>
                        </a:rPr>
                        <a:t>orderId</a:t>
                      </a:r>
                      <a:endParaRPr lang="zh-CN" sz="1800" b="1" kern="120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sz="1800" b="1" kern="1200">
                          <a:solidFill>
                            <a:schemeClr val="dk1"/>
                          </a:solidFill>
                          <a:latin typeface="+mn-lt"/>
                          <a:ea typeface="+mn-ea"/>
                          <a:cs typeface="+mn-cs"/>
                        </a:rPr>
                        <a:t>订单</a:t>
                      </a:r>
                      <a:r>
                        <a:rPr lang="en-US" sz="1800" b="1" kern="1200">
                          <a:solidFill>
                            <a:schemeClr val="dk1"/>
                          </a:solidFill>
                          <a:latin typeface="+mn-lt"/>
                          <a:ea typeface="+mn-ea"/>
                          <a:cs typeface="+mn-cs"/>
                        </a:rPr>
                        <a:t>ID</a:t>
                      </a:r>
                      <a:endParaRPr lang="zh-CN" sz="1800" b="1" kern="120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en-US" sz="1800" b="1" kern="1200" dirty="0" err="1">
                          <a:solidFill>
                            <a:schemeClr val="dk1"/>
                          </a:solidFill>
                          <a:latin typeface="+mn-lt"/>
                          <a:ea typeface="+mn-ea"/>
                          <a:cs typeface="+mn-cs"/>
                        </a:rPr>
                        <a:t>int</a:t>
                      </a:r>
                      <a:r>
                        <a:rPr lang="en-US" sz="1800" b="1" kern="1200" dirty="0">
                          <a:solidFill>
                            <a:schemeClr val="dk1"/>
                          </a:solidFill>
                          <a:latin typeface="+mn-lt"/>
                          <a:ea typeface="+mn-ea"/>
                          <a:cs typeface="+mn-cs"/>
                        </a:rPr>
                        <a:t>(10)</a:t>
                      </a:r>
                      <a:endParaRPr lang="zh-CN" sz="1800" b="1" kern="1200" dirty="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sz="1800" b="1" kern="1200">
                          <a:solidFill>
                            <a:schemeClr val="dk1"/>
                          </a:solidFill>
                          <a:latin typeface="+mn-lt"/>
                          <a:ea typeface="+mn-ea"/>
                          <a:cs typeface="+mn-cs"/>
                        </a:rPr>
                        <a:t>非空</a:t>
                      </a: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99901">
                <a:tc>
                  <a:txBody>
                    <a:bodyPr/>
                    <a:lstStyle/>
                    <a:p>
                      <a:pPr marL="0" algn="just" defTabSz="914400" rtl="0" eaLnBrk="1" latinLnBrk="0" hangingPunct="1">
                        <a:lnSpc>
                          <a:spcPts val="1300"/>
                        </a:lnSpc>
                        <a:spcAft>
                          <a:spcPts val="0"/>
                        </a:spcAft>
                      </a:pPr>
                      <a:r>
                        <a:rPr lang="en-US" sz="1800" b="1" kern="1200">
                          <a:solidFill>
                            <a:schemeClr val="dk1"/>
                          </a:solidFill>
                          <a:latin typeface="+mn-lt"/>
                          <a:ea typeface="+mn-ea"/>
                          <a:cs typeface="+mn-cs"/>
                        </a:rPr>
                        <a:t>productId</a:t>
                      </a:r>
                      <a:endParaRPr lang="zh-CN" sz="1800" b="1" kern="120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sz="1800" b="1" kern="1200">
                          <a:solidFill>
                            <a:schemeClr val="dk1"/>
                          </a:solidFill>
                          <a:latin typeface="+mn-lt"/>
                          <a:ea typeface="+mn-ea"/>
                          <a:cs typeface="+mn-cs"/>
                        </a:rPr>
                        <a:t>商品</a:t>
                      </a:r>
                      <a:r>
                        <a:rPr lang="en-US" sz="1800" b="1" kern="1200">
                          <a:solidFill>
                            <a:schemeClr val="dk1"/>
                          </a:solidFill>
                          <a:latin typeface="+mn-lt"/>
                          <a:ea typeface="+mn-ea"/>
                          <a:cs typeface="+mn-cs"/>
                        </a:rPr>
                        <a:t>ID</a:t>
                      </a:r>
                      <a:endParaRPr lang="zh-CN" sz="1800" b="1" kern="120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en-US" sz="1800" b="1" kern="1200">
                          <a:solidFill>
                            <a:schemeClr val="dk1"/>
                          </a:solidFill>
                          <a:latin typeface="+mn-lt"/>
                          <a:ea typeface="+mn-ea"/>
                          <a:cs typeface="+mn-cs"/>
                        </a:rPr>
                        <a:t>int(10)</a:t>
                      </a:r>
                      <a:endParaRPr lang="zh-CN" sz="1800" b="1" kern="120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sz="1800" b="1" kern="1200">
                          <a:solidFill>
                            <a:schemeClr val="dk1"/>
                          </a:solidFill>
                          <a:latin typeface="+mn-lt"/>
                          <a:ea typeface="+mn-ea"/>
                          <a:cs typeface="+mn-cs"/>
                        </a:rPr>
                        <a:t>非空</a:t>
                      </a: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99901">
                <a:tc>
                  <a:txBody>
                    <a:bodyPr/>
                    <a:lstStyle/>
                    <a:p>
                      <a:pPr marL="0" algn="just" defTabSz="914400" rtl="0" eaLnBrk="1" latinLnBrk="0" hangingPunct="1">
                        <a:lnSpc>
                          <a:spcPts val="1300"/>
                        </a:lnSpc>
                        <a:spcAft>
                          <a:spcPts val="0"/>
                        </a:spcAft>
                      </a:pPr>
                      <a:r>
                        <a:rPr lang="en-US" sz="1800" b="1" kern="1200">
                          <a:solidFill>
                            <a:schemeClr val="dk1"/>
                          </a:solidFill>
                          <a:latin typeface="+mn-lt"/>
                          <a:ea typeface="+mn-ea"/>
                          <a:cs typeface="+mn-cs"/>
                        </a:rPr>
                        <a:t>quantity</a:t>
                      </a:r>
                      <a:endParaRPr lang="zh-CN" sz="1800" b="1" kern="120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sz="1800" b="1" kern="1200">
                          <a:solidFill>
                            <a:schemeClr val="dk1"/>
                          </a:solidFill>
                          <a:latin typeface="+mn-lt"/>
                          <a:ea typeface="+mn-ea"/>
                          <a:cs typeface="+mn-cs"/>
                        </a:rPr>
                        <a:t>数量</a:t>
                      </a: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en-US" sz="1800" b="1" kern="1200">
                          <a:solidFill>
                            <a:schemeClr val="dk1"/>
                          </a:solidFill>
                          <a:latin typeface="+mn-lt"/>
                          <a:ea typeface="+mn-ea"/>
                          <a:cs typeface="+mn-cs"/>
                        </a:rPr>
                        <a:t>int(11)</a:t>
                      </a:r>
                      <a:endParaRPr lang="zh-CN" sz="1800" b="1" kern="120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sz="1800" b="1" kern="1200">
                          <a:solidFill>
                            <a:schemeClr val="dk1"/>
                          </a:solidFill>
                          <a:latin typeface="+mn-lt"/>
                          <a:ea typeface="+mn-ea"/>
                          <a:cs typeface="+mn-cs"/>
                        </a:rPr>
                        <a:t>非空</a:t>
                      </a: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99901">
                <a:tc>
                  <a:txBody>
                    <a:bodyPr/>
                    <a:lstStyle/>
                    <a:p>
                      <a:pPr marL="0" algn="just" defTabSz="914400" rtl="0" eaLnBrk="1" latinLnBrk="0" hangingPunct="1">
                        <a:lnSpc>
                          <a:spcPts val="1300"/>
                        </a:lnSpc>
                        <a:spcAft>
                          <a:spcPts val="0"/>
                        </a:spcAft>
                      </a:pPr>
                      <a:r>
                        <a:rPr lang="en-US" sz="1800" b="1" kern="1200">
                          <a:solidFill>
                            <a:schemeClr val="dk1"/>
                          </a:solidFill>
                          <a:latin typeface="+mn-lt"/>
                          <a:ea typeface="+mn-ea"/>
                          <a:cs typeface="+mn-cs"/>
                        </a:rPr>
                        <a:t>cost</a:t>
                      </a:r>
                      <a:endParaRPr lang="zh-CN" sz="1800" b="1" kern="120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sz="1800" b="1" kern="1200">
                          <a:solidFill>
                            <a:schemeClr val="dk1"/>
                          </a:solidFill>
                          <a:latin typeface="+mn-lt"/>
                          <a:ea typeface="+mn-ea"/>
                          <a:cs typeface="+mn-cs"/>
                        </a:rPr>
                        <a:t>金额</a:t>
                      </a: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en-US" sz="1800" b="1" kern="1200">
                          <a:solidFill>
                            <a:schemeClr val="dk1"/>
                          </a:solidFill>
                          <a:latin typeface="+mn-lt"/>
                          <a:ea typeface="+mn-ea"/>
                          <a:cs typeface="+mn-cs"/>
                        </a:rPr>
                        <a:t>float(10,3)</a:t>
                      </a:r>
                      <a:endParaRPr lang="zh-CN" sz="1800" b="1" kern="120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sz="1800" b="1" kern="1200" dirty="0">
                          <a:solidFill>
                            <a:schemeClr val="dk1"/>
                          </a:solidFill>
                          <a:latin typeface="+mn-lt"/>
                          <a:ea typeface="+mn-ea"/>
                          <a:cs typeface="+mn-cs"/>
                        </a:rPr>
                        <a:t>非空</a:t>
                      </a: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3" name="灯片编号占位符 2"/>
          <p:cNvSpPr>
            <a:spLocks noGrp="1"/>
          </p:cNvSpPr>
          <p:nvPr>
            <p:ph type="sldNum" sz="quarter" idx="10"/>
          </p:nvPr>
        </p:nvSpPr>
        <p:spPr/>
        <p:txBody>
          <a:bodyPr/>
          <a:lstStyle/>
          <a:p>
            <a:pPr>
              <a:defRPr/>
            </a:pPr>
            <a:fld id="{32F6CA2B-080B-4DB4-904E-03616A51A39B}" type="slidenum">
              <a:rPr lang="zh-CN" altLang="en-US" smtClean="0"/>
              <a:t>12</a:t>
            </a:fld>
            <a:r>
              <a:rPr lang="en-US" altLang="zh-CN" smtClean="0"/>
              <a:t>/56</a:t>
            </a:r>
            <a:endParaRPr lang="zh-CN"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a:xfrm>
            <a:off x="4357688" y="285750"/>
            <a:ext cx="4606925" cy="523875"/>
          </a:xfrm>
        </p:spPr>
        <p:txBody>
          <a:bodyPr/>
          <a:lstStyle/>
          <a:p>
            <a:pPr>
              <a:defRPr/>
            </a:pPr>
            <a:r>
              <a:rPr smtClean="0"/>
              <a:t>问题分析</a:t>
            </a:r>
            <a:r>
              <a:rPr lang="en-US" altLang="zh-CN" smtClean="0"/>
              <a:t>2</a:t>
            </a:r>
            <a:r>
              <a:rPr smtClean="0"/>
              <a:t>：界面交互设计</a:t>
            </a:r>
            <a:endParaRPr dirty="0"/>
          </a:p>
        </p:txBody>
      </p:sp>
      <p:sp>
        <p:nvSpPr>
          <p:cNvPr id="432131" name="Rectangle 3"/>
          <p:cNvSpPr>
            <a:spLocks noGrp="1" noChangeArrowheads="1"/>
          </p:cNvSpPr>
          <p:nvPr>
            <p:ph idx="1"/>
          </p:nvPr>
        </p:nvSpPr>
        <p:spPr>
          <a:xfrm>
            <a:off x="784225" y="1214438"/>
            <a:ext cx="7645400" cy="5143500"/>
          </a:xfrm>
        </p:spPr>
        <p:txBody>
          <a:bodyPr/>
          <a:lstStyle/>
          <a:p>
            <a:pPr>
              <a:defRPr/>
            </a:pPr>
            <a:r>
              <a:rPr lang="zh-CN" altLang="en-US" smtClean="0"/>
              <a:t>确认每个用例的页面列表及页面元素</a:t>
            </a:r>
            <a:endParaRPr lang="en-US" altLang="zh-CN" smtClean="0"/>
          </a:p>
          <a:p>
            <a:pPr lvl="1">
              <a:defRPr/>
            </a:pPr>
            <a:r>
              <a:rPr lang="zh-CN" altLang="en-US" smtClean="0"/>
              <a:t>参考演示案例页面</a:t>
            </a:r>
          </a:p>
          <a:p>
            <a:pPr lvl="1">
              <a:defRPr/>
            </a:pPr>
            <a:r>
              <a:rPr lang="zh-CN" altLang="en-US" smtClean="0"/>
              <a:t>在演示案例界面基础上进行优化</a:t>
            </a:r>
          </a:p>
          <a:p>
            <a:pPr lvl="1">
              <a:defRPr/>
            </a:pPr>
            <a:endParaRPr lang="zh-CN" altLang="en-US" smtClean="0"/>
          </a:p>
          <a:p>
            <a:pPr>
              <a:defRPr/>
            </a:pPr>
            <a:r>
              <a:rPr lang="zh-CN" altLang="en-US" smtClean="0"/>
              <a:t>设计原则</a:t>
            </a:r>
            <a:endParaRPr lang="en-US" altLang="zh-CN" smtClean="0"/>
          </a:p>
          <a:p>
            <a:pPr lvl="1">
              <a:defRPr/>
            </a:pPr>
            <a:r>
              <a:rPr lang="zh-CN" altLang="en-US" smtClean="0"/>
              <a:t>操作方便</a:t>
            </a:r>
          </a:p>
          <a:p>
            <a:pPr lvl="1">
              <a:defRPr/>
            </a:pPr>
            <a:r>
              <a:rPr lang="zh-CN" altLang="en-US" smtClean="0"/>
              <a:t>开发简单</a:t>
            </a:r>
          </a:p>
          <a:p>
            <a:pPr lvl="1">
              <a:defRPr/>
            </a:pPr>
            <a:r>
              <a:rPr lang="zh-CN" altLang="en-US" smtClean="0"/>
              <a:t>易于维护</a:t>
            </a:r>
            <a:endParaRPr lang="zh-CN" altLang="en-US" dirty="0" smtClean="0"/>
          </a:p>
        </p:txBody>
      </p:sp>
      <p:sp>
        <p:nvSpPr>
          <p:cNvPr id="3" name="灯片编号占位符 2"/>
          <p:cNvSpPr>
            <a:spLocks noGrp="1"/>
          </p:cNvSpPr>
          <p:nvPr>
            <p:ph type="sldNum" sz="quarter" idx="10"/>
          </p:nvPr>
        </p:nvSpPr>
        <p:spPr/>
        <p:txBody>
          <a:bodyPr/>
          <a:lstStyle/>
          <a:p>
            <a:pPr>
              <a:defRPr/>
            </a:pPr>
            <a:fld id="{32F6CA2B-080B-4DB4-904E-03616A51A39B}" type="slidenum">
              <a:rPr lang="zh-CN" altLang="en-US" smtClean="0"/>
              <a:t>13</a:t>
            </a:fld>
            <a:r>
              <a:rPr lang="en-US" altLang="zh-CN" smtClean="0"/>
              <a:t>/56</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a:xfrm>
            <a:off x="4357688" y="285750"/>
            <a:ext cx="4606925" cy="523875"/>
          </a:xfrm>
        </p:spPr>
        <p:txBody>
          <a:bodyPr/>
          <a:lstStyle/>
          <a:p>
            <a:pPr>
              <a:defRPr/>
            </a:pPr>
            <a:r>
              <a:rPr smtClean="0"/>
              <a:t>问题分析</a:t>
            </a:r>
            <a:r>
              <a:rPr lang="en-US" altLang="zh-CN" smtClean="0"/>
              <a:t>3</a:t>
            </a:r>
            <a:r>
              <a:rPr smtClean="0"/>
              <a:t>：技术框架设计</a:t>
            </a:r>
            <a:endParaRPr dirty="0"/>
          </a:p>
        </p:txBody>
      </p:sp>
      <p:sp>
        <p:nvSpPr>
          <p:cNvPr id="433155" name="Rectangle 3"/>
          <p:cNvSpPr>
            <a:spLocks noGrp="1" noChangeArrowheads="1"/>
          </p:cNvSpPr>
          <p:nvPr>
            <p:ph idx="1"/>
          </p:nvPr>
        </p:nvSpPr>
        <p:spPr>
          <a:xfrm>
            <a:off x="784225" y="1214438"/>
            <a:ext cx="7645400" cy="5143500"/>
          </a:xfrm>
        </p:spPr>
        <p:txBody>
          <a:bodyPr/>
          <a:lstStyle/>
          <a:p>
            <a:pPr>
              <a:defRPr/>
            </a:pPr>
            <a:r>
              <a:rPr lang="zh-CN" altLang="en-US" dirty="0" smtClean="0"/>
              <a:t>三层结构技术</a:t>
            </a:r>
            <a:endParaRPr lang="en-US" altLang="zh-CN" dirty="0" smtClean="0"/>
          </a:p>
          <a:p>
            <a:pPr lvl="1">
              <a:defRPr/>
            </a:pPr>
            <a:r>
              <a:rPr lang="zh-CN" altLang="en-US" dirty="0" smtClean="0"/>
              <a:t>表示层</a:t>
            </a:r>
            <a:endParaRPr lang="en-US" altLang="zh-CN" dirty="0" smtClean="0"/>
          </a:p>
          <a:p>
            <a:pPr lvl="2">
              <a:defRPr/>
            </a:pPr>
            <a:r>
              <a:rPr lang="zh-CN" altLang="en-US" dirty="0" smtClean="0"/>
              <a:t>使用</a:t>
            </a:r>
            <a:r>
              <a:rPr lang="en-US" altLang="zh-CN" dirty="0" smtClean="0"/>
              <a:t>JSP</a:t>
            </a:r>
            <a:r>
              <a:rPr lang="zh-CN" altLang="en-US" dirty="0" smtClean="0"/>
              <a:t>实现页面显示</a:t>
            </a:r>
          </a:p>
          <a:p>
            <a:pPr lvl="2">
              <a:defRPr/>
            </a:pPr>
            <a:r>
              <a:rPr lang="zh-CN" altLang="en-US" dirty="0" smtClean="0"/>
              <a:t>使用</a:t>
            </a:r>
            <a:r>
              <a:rPr lang="en-US" altLang="zh-CN" dirty="0" smtClean="0"/>
              <a:t>Servlet</a:t>
            </a:r>
            <a:r>
              <a:rPr lang="zh-CN" altLang="en-US" dirty="0" smtClean="0"/>
              <a:t>进行流程控制</a:t>
            </a:r>
          </a:p>
          <a:p>
            <a:pPr lvl="2">
              <a:defRPr/>
            </a:pPr>
            <a:r>
              <a:rPr lang="zh-CN" altLang="en-US" dirty="0" smtClean="0"/>
              <a:t>使用</a:t>
            </a:r>
            <a:r>
              <a:rPr lang="en-US" altLang="zh-CN" dirty="0" err="1" smtClean="0"/>
              <a:t>jQuery</a:t>
            </a:r>
            <a:r>
              <a:rPr lang="zh-CN" altLang="en-US" dirty="0" smtClean="0"/>
              <a:t>进行页面交互</a:t>
            </a:r>
          </a:p>
          <a:p>
            <a:pPr lvl="1">
              <a:defRPr/>
            </a:pPr>
            <a:r>
              <a:rPr lang="zh-CN" altLang="en-US" dirty="0" smtClean="0"/>
              <a:t>业务逻辑层</a:t>
            </a:r>
            <a:endParaRPr lang="en-US" altLang="zh-CN" dirty="0" smtClean="0"/>
          </a:p>
          <a:p>
            <a:pPr lvl="2">
              <a:defRPr/>
            </a:pPr>
            <a:r>
              <a:rPr lang="zh-CN" altLang="en-US" dirty="0" smtClean="0"/>
              <a:t>使用</a:t>
            </a:r>
            <a:r>
              <a:rPr lang="en-US" altLang="zh-CN" dirty="0" smtClean="0"/>
              <a:t>JavaBean</a:t>
            </a:r>
            <a:r>
              <a:rPr lang="zh-CN" altLang="en-US" dirty="0" smtClean="0"/>
              <a:t>实现业务封装</a:t>
            </a:r>
          </a:p>
          <a:p>
            <a:pPr lvl="1">
              <a:defRPr/>
            </a:pPr>
            <a:r>
              <a:rPr lang="zh-CN" altLang="en-US" dirty="0" smtClean="0"/>
              <a:t>数据访问层</a:t>
            </a:r>
          </a:p>
          <a:p>
            <a:pPr lvl="2">
              <a:defRPr/>
            </a:pPr>
            <a:r>
              <a:rPr lang="zh-CN" altLang="en-US" dirty="0" smtClean="0"/>
              <a:t>使用数据源</a:t>
            </a:r>
            <a:r>
              <a:rPr lang="en-US" altLang="zh-CN" dirty="0" smtClean="0"/>
              <a:t>+JDBC</a:t>
            </a:r>
            <a:r>
              <a:rPr lang="zh-CN" altLang="en-US" dirty="0" smtClean="0"/>
              <a:t>访问数据库</a:t>
            </a:r>
          </a:p>
          <a:p>
            <a:pPr lvl="2">
              <a:defRPr/>
            </a:pPr>
            <a:r>
              <a:rPr lang="zh-CN" altLang="en-US" dirty="0" smtClean="0"/>
              <a:t>使用</a:t>
            </a:r>
            <a:r>
              <a:rPr lang="en-US" altLang="zh-CN" dirty="0" smtClean="0"/>
              <a:t>DAO</a:t>
            </a:r>
            <a:r>
              <a:rPr lang="zh-CN" altLang="en-US" dirty="0" smtClean="0"/>
              <a:t>模式</a:t>
            </a:r>
          </a:p>
          <a:p>
            <a:pPr>
              <a:defRPr/>
            </a:pPr>
            <a:r>
              <a:rPr lang="zh-CN" altLang="en-US" dirty="0" smtClean="0"/>
              <a:t>使用</a:t>
            </a:r>
            <a:r>
              <a:rPr lang="en-US" altLang="zh-CN" dirty="0" smtClean="0"/>
              <a:t>MySQL</a:t>
            </a:r>
            <a:r>
              <a:rPr lang="zh-CN" altLang="en-US" dirty="0" smtClean="0"/>
              <a:t>存储数据</a:t>
            </a:r>
          </a:p>
        </p:txBody>
      </p:sp>
      <p:pic>
        <p:nvPicPr>
          <p:cNvPr id="5" name="Picture 4" descr="图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763" y="2276475"/>
            <a:ext cx="1963737"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0"/>
          </p:nvPr>
        </p:nvSpPr>
        <p:spPr/>
        <p:txBody>
          <a:bodyPr/>
          <a:lstStyle/>
          <a:p>
            <a:pPr>
              <a:defRPr/>
            </a:pPr>
            <a:fld id="{32F6CA2B-080B-4DB4-904E-03616A51A39B}" type="slidenum">
              <a:rPr lang="zh-CN" altLang="en-US" smtClean="0"/>
              <a:t>14</a:t>
            </a:fld>
            <a:r>
              <a:rPr lang="en-US" altLang="zh-CN" smtClean="0"/>
              <a:t>/56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a:xfrm>
            <a:off x="5219700" y="285750"/>
            <a:ext cx="3744913" cy="523875"/>
          </a:xfrm>
        </p:spPr>
        <p:txBody>
          <a:bodyPr/>
          <a:lstStyle/>
          <a:p>
            <a:pPr>
              <a:defRPr/>
            </a:pPr>
            <a:r>
              <a:rPr smtClean="0"/>
              <a:t>难点分析</a:t>
            </a:r>
            <a:r>
              <a:rPr lang="en-US" altLang="zh-CN" smtClean="0"/>
              <a:t>1</a:t>
            </a:r>
            <a:r>
              <a:rPr smtClean="0"/>
              <a:t>：理解业务</a:t>
            </a:r>
            <a:endParaRPr dirty="0"/>
          </a:p>
        </p:txBody>
      </p:sp>
      <p:sp>
        <p:nvSpPr>
          <p:cNvPr id="434179" name="Rectangle 3"/>
          <p:cNvSpPr>
            <a:spLocks noGrp="1" noChangeArrowheads="1"/>
          </p:cNvSpPr>
          <p:nvPr>
            <p:ph idx="1"/>
          </p:nvPr>
        </p:nvSpPr>
        <p:spPr>
          <a:xfrm>
            <a:off x="784225" y="1214438"/>
            <a:ext cx="7645400" cy="5143500"/>
          </a:xfrm>
        </p:spPr>
        <p:txBody>
          <a:bodyPr/>
          <a:lstStyle/>
          <a:p>
            <a:pPr>
              <a:defRPr/>
            </a:pPr>
            <a:r>
              <a:rPr lang="zh-CN" altLang="en-US" dirty="0" smtClean="0"/>
              <a:t>如何实现购物车？</a:t>
            </a:r>
          </a:p>
          <a:p>
            <a:pPr>
              <a:defRPr/>
            </a:pPr>
            <a:r>
              <a:rPr lang="zh-CN" altLang="en-US" dirty="0" smtClean="0"/>
              <a:t>如何实现页面整合？</a:t>
            </a:r>
          </a:p>
          <a:p>
            <a:pPr>
              <a:defRPr/>
            </a:pPr>
            <a:r>
              <a:rPr lang="zh-CN" altLang="en-US" dirty="0" smtClean="0"/>
              <a:t>如何进行权限控制？</a:t>
            </a:r>
          </a:p>
          <a:p>
            <a:pPr>
              <a:defRPr/>
            </a:pPr>
            <a:r>
              <a:rPr lang="zh-CN" altLang="en-US" dirty="0" smtClean="0"/>
              <a:t>如何实现分页显示？</a:t>
            </a:r>
            <a:endParaRPr lang="en-US" altLang="zh-CN" dirty="0" smtClean="0"/>
          </a:p>
          <a:p>
            <a:pPr lvl="1">
              <a:defRPr/>
            </a:pPr>
            <a:endParaRPr lang="en-US" altLang="zh-CN" dirty="0" smtClean="0"/>
          </a:p>
          <a:p>
            <a:pPr lvl="1">
              <a:defRPr/>
            </a:pPr>
            <a:endParaRPr lang="zh-CN" altLang="en-US" dirty="0"/>
          </a:p>
        </p:txBody>
      </p:sp>
      <p:grpSp>
        <p:nvGrpSpPr>
          <p:cNvPr id="26629" name="组合 8"/>
          <p:cNvGrpSpPr/>
          <p:nvPr/>
        </p:nvGrpSpPr>
        <p:grpSpPr bwMode="auto">
          <a:xfrm>
            <a:off x="142875" y="857250"/>
            <a:ext cx="985838" cy="422275"/>
            <a:chOff x="1000100" y="1173499"/>
            <a:chExt cx="986586" cy="422603"/>
          </a:xfrm>
        </p:grpSpPr>
        <p:pic>
          <p:nvPicPr>
            <p:cNvPr id="26630" name="Picture 5" descr="E:\设计支持\模板设计\W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00" y="1173499"/>
              <a:ext cx="414476" cy="422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1286067" y="1184621"/>
              <a:ext cx="700619" cy="40036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问题</a:t>
              </a:r>
            </a:p>
          </p:txBody>
        </p:sp>
      </p:grpSp>
      <p:sp>
        <p:nvSpPr>
          <p:cNvPr id="3" name="灯片编号占位符 2"/>
          <p:cNvSpPr>
            <a:spLocks noGrp="1"/>
          </p:cNvSpPr>
          <p:nvPr>
            <p:ph type="sldNum" sz="quarter" idx="10"/>
          </p:nvPr>
        </p:nvSpPr>
        <p:spPr/>
        <p:txBody>
          <a:bodyPr/>
          <a:lstStyle/>
          <a:p>
            <a:pPr>
              <a:defRPr/>
            </a:pPr>
            <a:fld id="{32F6CA2B-080B-4DB4-904E-03616A51A39B}" type="slidenum">
              <a:rPr lang="zh-CN" altLang="en-US" smtClean="0"/>
              <a:t>15</a:t>
            </a:fld>
            <a:r>
              <a:rPr lang="en-US" altLang="zh-CN" smtClean="0"/>
              <a:t>/56</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784225" y="1214438"/>
          <a:ext cx="7645400"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a:xfrm>
            <a:off x="3708400" y="285750"/>
            <a:ext cx="5256213" cy="523875"/>
          </a:xfrm>
        </p:spPr>
        <p:txBody>
          <a:bodyPr/>
          <a:lstStyle/>
          <a:p>
            <a:pPr>
              <a:defRPr/>
            </a:pPr>
            <a:r>
              <a:rPr dirty="0" smtClean="0"/>
              <a:t>难点分析</a:t>
            </a:r>
            <a:r>
              <a:rPr lang="en-US" altLang="zh-CN" dirty="0" smtClean="0"/>
              <a:t>2</a:t>
            </a:r>
            <a:r>
              <a:rPr dirty="0" smtClean="0"/>
              <a:t>：使用三层结构开发</a:t>
            </a:r>
            <a:endParaRPr dirty="0"/>
          </a:p>
        </p:txBody>
      </p:sp>
      <p:sp>
        <p:nvSpPr>
          <p:cNvPr id="27653" name="Rectangle 3"/>
          <p:cNvSpPr txBox="1">
            <a:spLocks noChangeArrowheads="1"/>
          </p:cNvSpPr>
          <p:nvPr/>
        </p:nvSpPr>
        <p:spPr bwMode="auto">
          <a:xfrm>
            <a:off x="857250" y="5429250"/>
            <a:ext cx="793115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spcBef>
                <a:spcPct val="20000"/>
              </a:spcBef>
              <a:buClr>
                <a:srgbClr val="0E9CDE"/>
              </a:buClr>
              <a:buSzPct val="100000"/>
              <a:buFont typeface="Wingdings" panose="05000000000000000000" pitchFamily="2" charset="2"/>
              <a:buChar char="u"/>
            </a:pPr>
            <a:r>
              <a:rPr lang="zh-CN" altLang="en-US" sz="2400" b="1">
                <a:ea typeface="微软雅黑" panose="020B0503020204020204" pitchFamily="34" charset="-122"/>
              </a:rPr>
              <a:t>在项目开发过程中记录遇到的问题并分享</a:t>
            </a:r>
          </a:p>
        </p:txBody>
      </p:sp>
      <p:sp>
        <p:nvSpPr>
          <p:cNvPr id="27654" name="Rectangle 3"/>
          <p:cNvSpPr txBox="1">
            <a:spLocks noChangeArrowheads="1"/>
          </p:cNvSpPr>
          <p:nvPr/>
        </p:nvSpPr>
        <p:spPr bwMode="auto">
          <a:xfrm>
            <a:off x="857250" y="2357438"/>
            <a:ext cx="79311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spcBef>
                <a:spcPct val="20000"/>
              </a:spcBef>
              <a:buClr>
                <a:srgbClr val="0E9CDE"/>
              </a:buClr>
              <a:buSzPct val="100000"/>
              <a:buFont typeface="Wingdings" panose="05000000000000000000" pitchFamily="2" charset="2"/>
              <a:buChar char="u"/>
            </a:pPr>
            <a:r>
              <a:rPr lang="zh-CN" altLang="en-US" sz="2400" b="1">
                <a:ea typeface="微软雅黑" panose="020B0503020204020204" pitchFamily="34" charset="-122"/>
              </a:rPr>
              <a:t>搭建项目框架</a:t>
            </a:r>
            <a:endParaRPr lang="en-US" altLang="zh-CN" sz="2400" b="1">
              <a:ea typeface="微软雅黑" panose="020B0503020204020204" pitchFamily="34" charset="-122"/>
            </a:endParaRPr>
          </a:p>
          <a:p>
            <a:pPr lvl="1">
              <a:spcBef>
                <a:spcPct val="20000"/>
              </a:spcBef>
              <a:buClr>
                <a:srgbClr val="0E9CDE"/>
              </a:buClr>
              <a:buSzPct val="100000"/>
              <a:buFont typeface="Wingdings" panose="05000000000000000000" pitchFamily="2" charset="2"/>
              <a:buChar char="u"/>
            </a:pPr>
            <a:r>
              <a:rPr lang="zh-CN" altLang="en-US" sz="2400" b="1">
                <a:ea typeface="微软雅黑" panose="020B0503020204020204" pitchFamily="34" charset="-122"/>
              </a:rPr>
              <a:t>基于分层开发</a:t>
            </a:r>
          </a:p>
        </p:txBody>
      </p:sp>
      <p:sp>
        <p:nvSpPr>
          <p:cNvPr id="5" name="灯片编号占位符 4"/>
          <p:cNvSpPr>
            <a:spLocks noGrp="1"/>
          </p:cNvSpPr>
          <p:nvPr>
            <p:ph type="sldNum" sz="quarter" idx="10"/>
          </p:nvPr>
        </p:nvSpPr>
        <p:spPr/>
        <p:txBody>
          <a:bodyPr/>
          <a:lstStyle/>
          <a:p>
            <a:pPr>
              <a:defRPr/>
            </a:pPr>
            <a:fld id="{32F6CA2B-080B-4DB4-904E-03616A51A39B}" type="slidenum">
              <a:rPr lang="zh-CN" altLang="en-US" smtClean="0"/>
              <a:t>16</a:t>
            </a:fld>
            <a:r>
              <a:rPr lang="en-US" altLang="zh-CN" smtClean="0"/>
              <a:t>/56</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92950" y="285750"/>
            <a:ext cx="1871663" cy="523875"/>
          </a:xfrm>
        </p:spPr>
        <p:txBody>
          <a:bodyPr/>
          <a:lstStyle/>
          <a:p>
            <a:pPr>
              <a:defRPr/>
            </a:pPr>
            <a:r>
              <a:rPr smtClean="0"/>
              <a:t>阶段划分</a:t>
            </a:r>
            <a:endParaRPr dirty="0"/>
          </a:p>
        </p:txBody>
      </p:sp>
      <p:graphicFrame>
        <p:nvGraphicFramePr>
          <p:cNvPr id="4" name="图示 3"/>
          <p:cNvGraphicFramePr/>
          <p:nvPr/>
        </p:nvGraphicFramePr>
        <p:xfrm>
          <a:off x="285752" y="1214422"/>
          <a:ext cx="8572528" cy="546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灯片编号占位符 4"/>
          <p:cNvSpPr>
            <a:spLocks noGrp="1"/>
          </p:cNvSpPr>
          <p:nvPr>
            <p:ph type="sldNum" sz="quarter" idx="10"/>
          </p:nvPr>
        </p:nvSpPr>
        <p:spPr/>
        <p:txBody>
          <a:bodyPr/>
          <a:lstStyle/>
          <a:p>
            <a:pPr>
              <a:defRPr/>
            </a:pPr>
            <a:fld id="{32F6CA2B-080B-4DB4-904E-03616A51A39B}" type="slidenum">
              <a:rPr lang="zh-CN" altLang="en-US" smtClean="0"/>
              <a:t>17</a:t>
            </a:fld>
            <a:r>
              <a:rPr lang="en-US" altLang="zh-CN" smtClean="0"/>
              <a:t>/56</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4860032" y="285750"/>
            <a:ext cx="4104581" cy="523875"/>
          </a:xfrm>
        </p:spPr>
        <p:txBody>
          <a:bodyPr/>
          <a:lstStyle/>
          <a:p>
            <a:pPr>
              <a:defRPr/>
            </a:pPr>
            <a:r>
              <a:rPr smtClean="0"/>
              <a:t>第一次集中编码：</a:t>
            </a:r>
            <a:r>
              <a:rPr lang="en-US" altLang="zh-CN" smtClean="0"/>
              <a:t>A</a:t>
            </a:r>
            <a:r>
              <a:rPr smtClean="0"/>
              <a:t>任务</a:t>
            </a:r>
            <a:endParaRPr dirty="0"/>
          </a:p>
        </p:txBody>
      </p:sp>
      <p:sp>
        <p:nvSpPr>
          <p:cNvPr id="438275" name="Rectangle 3"/>
          <p:cNvSpPr>
            <a:spLocks noGrp="1" noChangeArrowheads="1"/>
          </p:cNvSpPr>
          <p:nvPr>
            <p:ph idx="1"/>
          </p:nvPr>
        </p:nvSpPr>
        <p:spPr>
          <a:xfrm>
            <a:off x="784225" y="1214438"/>
            <a:ext cx="7645400" cy="5143500"/>
          </a:xfrm>
        </p:spPr>
        <p:txBody>
          <a:bodyPr/>
          <a:lstStyle/>
          <a:p>
            <a:pPr>
              <a:defRPr/>
            </a:pPr>
            <a:r>
              <a:rPr lang="zh-CN" altLang="en-US" dirty="0" smtClean="0"/>
              <a:t>任务说明</a:t>
            </a:r>
          </a:p>
          <a:p>
            <a:pPr lvl="1">
              <a:defRPr/>
            </a:pPr>
            <a:r>
              <a:rPr lang="zh-CN" altLang="en-US" dirty="0" smtClean="0"/>
              <a:t>搭建服务器端项目框架，配置数据源</a:t>
            </a:r>
            <a:r>
              <a:rPr lang="en-US" altLang="zh-CN" dirty="0" smtClean="0">
                <a:solidFill>
                  <a:srgbClr val="FF0000"/>
                </a:solidFill>
              </a:rPr>
              <a:t>[30</a:t>
            </a:r>
            <a:r>
              <a:rPr lang="zh-CN" altLang="en-US" dirty="0">
                <a:solidFill>
                  <a:srgbClr val="FF0000"/>
                </a:solidFill>
              </a:rPr>
              <a:t>分钟</a:t>
            </a:r>
            <a:r>
              <a:rPr lang="en-US" altLang="zh-CN" dirty="0">
                <a:solidFill>
                  <a:srgbClr val="FF0000"/>
                </a:solidFill>
              </a:rPr>
              <a:t>]</a:t>
            </a:r>
            <a:endParaRPr lang="zh-CN" altLang="en-US" dirty="0">
              <a:solidFill>
                <a:srgbClr val="FF0000"/>
              </a:solidFill>
            </a:endParaRPr>
          </a:p>
          <a:p>
            <a:pPr lvl="1">
              <a:defRPr/>
            </a:pPr>
            <a:r>
              <a:rPr lang="zh-CN" altLang="zh-CN" dirty="0" smtClean="0"/>
              <a:t>向</a:t>
            </a:r>
            <a:r>
              <a:rPr lang="zh-CN" altLang="zh-CN" dirty="0"/>
              <a:t>教员提交本组各组员的分工、项目进度</a:t>
            </a:r>
            <a:r>
              <a:rPr lang="zh-CN" altLang="zh-CN" dirty="0" smtClean="0"/>
              <a:t>计划</a:t>
            </a:r>
            <a:endParaRPr lang="zh-CN" altLang="en-US" dirty="0" smtClean="0"/>
          </a:p>
          <a:p>
            <a:pPr marL="0" indent="0">
              <a:buNone/>
              <a:defRPr/>
            </a:pPr>
            <a:endParaRPr lang="en-US" altLang="zh-CN" dirty="0" smtClean="0"/>
          </a:p>
          <a:p>
            <a:pPr>
              <a:defRPr/>
            </a:pPr>
            <a:r>
              <a:rPr lang="zh-CN" altLang="en-US" dirty="0" smtClean="0"/>
              <a:t>阶段检查</a:t>
            </a:r>
          </a:p>
          <a:p>
            <a:pPr lvl="1">
              <a:defRPr/>
            </a:pPr>
            <a:r>
              <a:rPr lang="zh-CN" altLang="en-US" dirty="0" smtClean="0"/>
              <a:t>功能检查</a:t>
            </a:r>
          </a:p>
          <a:p>
            <a:pPr lvl="2">
              <a:defRPr/>
            </a:pPr>
            <a:r>
              <a:rPr lang="zh-CN" altLang="en-US" dirty="0" smtClean="0"/>
              <a:t>包的命名是否规范</a:t>
            </a:r>
            <a:endParaRPr lang="en-US" altLang="zh-CN" dirty="0" smtClean="0"/>
          </a:p>
          <a:p>
            <a:pPr lvl="2">
              <a:defRPr/>
            </a:pPr>
            <a:r>
              <a:rPr lang="zh-CN" altLang="en-US" dirty="0" smtClean="0"/>
              <a:t>正确查找数据源并获取链接</a:t>
            </a:r>
            <a:endParaRPr lang="en-US" altLang="zh-CN" dirty="0" smtClean="0"/>
          </a:p>
          <a:p>
            <a:pPr lvl="2">
              <a:defRPr/>
            </a:pPr>
            <a:r>
              <a:rPr lang="zh-CN" altLang="en-US" dirty="0" smtClean="0"/>
              <a:t>数据库表是否设计规范</a:t>
            </a:r>
            <a:endParaRPr lang="en-US" altLang="zh-CN" dirty="0" smtClean="0"/>
          </a:p>
          <a:p>
            <a:pPr lvl="2">
              <a:defRPr/>
            </a:pPr>
            <a:r>
              <a:rPr lang="zh-CN" altLang="en-US" dirty="0" smtClean="0"/>
              <a:t>检查项目分工，进度表是否合理</a:t>
            </a:r>
            <a:endParaRPr lang="zh-CN" altLang="en-US" dirty="0"/>
          </a:p>
        </p:txBody>
      </p:sp>
      <p:grpSp>
        <p:nvGrpSpPr>
          <p:cNvPr id="2" name="组合 19"/>
          <p:cNvGrpSpPr/>
          <p:nvPr/>
        </p:nvGrpSpPr>
        <p:grpSpPr bwMode="auto">
          <a:xfrm>
            <a:off x="3000375" y="5929313"/>
            <a:ext cx="2786063" cy="428625"/>
            <a:chOff x="3714744" y="5143512"/>
            <a:chExt cx="2786082" cy="428628"/>
          </a:xfrm>
        </p:grpSpPr>
        <p:sp>
          <p:nvSpPr>
            <p:cNvPr id="10" name="圆角矩形 9"/>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1" name="TextBox 10"/>
            <p:cNvSpPr txBox="1"/>
            <p:nvPr/>
          </p:nvSpPr>
          <p:spPr bwMode="auto">
            <a:xfrm>
              <a:off x="3962396" y="5187962"/>
              <a:ext cx="2055827"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1</a:t>
              </a:r>
              <a:r>
                <a:rPr lang="zh-CN" altLang="en-US" sz="1600" b="1" spc="300" dirty="0">
                  <a:solidFill>
                    <a:srgbClr val="FBFFFE"/>
                  </a:solidFill>
                  <a:latin typeface="微软雅黑" panose="020B0503020204020204" pitchFamily="34" charset="-122"/>
                  <a:ea typeface="微软雅黑" panose="020B0503020204020204" pitchFamily="34" charset="-122"/>
                </a:rPr>
                <a:t>课时</a:t>
              </a:r>
            </a:p>
          </p:txBody>
        </p:sp>
      </p:grpSp>
      <p:sp>
        <p:nvSpPr>
          <p:cNvPr id="4" name="灯片编号占位符 3"/>
          <p:cNvSpPr>
            <a:spLocks noGrp="1"/>
          </p:cNvSpPr>
          <p:nvPr>
            <p:ph type="sldNum" sz="quarter" idx="10"/>
          </p:nvPr>
        </p:nvSpPr>
        <p:spPr/>
        <p:txBody>
          <a:bodyPr/>
          <a:lstStyle/>
          <a:p>
            <a:pPr>
              <a:defRPr/>
            </a:pPr>
            <a:fld id="{32F6CA2B-080B-4DB4-904E-03616A51A39B}" type="slidenum">
              <a:rPr lang="zh-CN" altLang="en-US" smtClean="0"/>
              <a:t>18</a:t>
            </a:fld>
            <a:r>
              <a:rPr lang="en-US" altLang="zh-CN" smtClean="0"/>
              <a:t>/56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4932040" y="285750"/>
            <a:ext cx="4032573" cy="523875"/>
          </a:xfrm>
        </p:spPr>
        <p:txBody>
          <a:bodyPr/>
          <a:lstStyle/>
          <a:p>
            <a:pPr>
              <a:defRPr/>
            </a:pPr>
            <a:r>
              <a:rPr smtClean="0"/>
              <a:t>第一次集中编码：</a:t>
            </a:r>
            <a:r>
              <a:rPr lang="en-US" altLang="zh-CN" smtClean="0"/>
              <a:t>B</a:t>
            </a:r>
            <a:r>
              <a:rPr smtClean="0"/>
              <a:t>任务</a:t>
            </a:r>
            <a:endParaRPr dirty="0"/>
          </a:p>
        </p:txBody>
      </p:sp>
      <p:sp>
        <p:nvSpPr>
          <p:cNvPr id="438275" name="Rectangle 3"/>
          <p:cNvSpPr>
            <a:spLocks noGrp="1" noChangeArrowheads="1"/>
          </p:cNvSpPr>
          <p:nvPr>
            <p:ph idx="1"/>
          </p:nvPr>
        </p:nvSpPr>
        <p:spPr>
          <a:xfrm>
            <a:off x="784225" y="1214438"/>
            <a:ext cx="7645400" cy="5143500"/>
          </a:xfrm>
        </p:spPr>
        <p:txBody>
          <a:bodyPr/>
          <a:lstStyle/>
          <a:p>
            <a:pPr>
              <a:defRPr/>
            </a:pPr>
            <a:r>
              <a:rPr lang="zh-CN" altLang="en-US" dirty="0" smtClean="0"/>
              <a:t>任务说明</a:t>
            </a:r>
          </a:p>
          <a:p>
            <a:pPr lvl="1">
              <a:defRPr/>
            </a:pPr>
            <a:r>
              <a:rPr lang="zh-CN" altLang="en-US" dirty="0" smtClean="0"/>
              <a:t>编写数据库</a:t>
            </a:r>
            <a:r>
              <a:rPr lang="en-US" altLang="zh-CN" dirty="0">
                <a:solidFill>
                  <a:srgbClr val="FF0000"/>
                </a:solidFill>
              </a:rPr>
              <a:t>[30</a:t>
            </a:r>
            <a:r>
              <a:rPr lang="zh-CN" altLang="en-US" dirty="0">
                <a:solidFill>
                  <a:srgbClr val="FF0000"/>
                </a:solidFill>
              </a:rPr>
              <a:t>分钟</a:t>
            </a:r>
            <a:r>
              <a:rPr lang="en-US" altLang="zh-CN" dirty="0">
                <a:solidFill>
                  <a:srgbClr val="FF0000"/>
                </a:solidFill>
              </a:rPr>
              <a:t>]</a:t>
            </a:r>
            <a:endParaRPr lang="zh-CN" altLang="en-US" dirty="0">
              <a:solidFill>
                <a:srgbClr val="FF0000"/>
              </a:solidFill>
            </a:endParaRPr>
          </a:p>
          <a:p>
            <a:pPr lvl="1">
              <a:defRPr/>
            </a:pPr>
            <a:r>
              <a:rPr lang="zh-CN" altLang="en-US" dirty="0" smtClean="0"/>
              <a:t>编写数据库辅助类</a:t>
            </a:r>
            <a:r>
              <a:rPr lang="en-US" altLang="zh-CN" dirty="0" smtClean="0">
                <a:solidFill>
                  <a:srgbClr val="FF0000"/>
                </a:solidFill>
              </a:rPr>
              <a:t>[20</a:t>
            </a:r>
            <a:r>
              <a:rPr lang="zh-CN" altLang="en-US" dirty="0">
                <a:solidFill>
                  <a:srgbClr val="FF0000"/>
                </a:solidFill>
              </a:rPr>
              <a:t>分钟</a:t>
            </a:r>
            <a:r>
              <a:rPr lang="en-US" altLang="zh-CN" dirty="0">
                <a:solidFill>
                  <a:srgbClr val="FF0000"/>
                </a:solidFill>
              </a:rPr>
              <a:t>]</a:t>
            </a:r>
            <a:endParaRPr lang="zh-CN" altLang="en-US" dirty="0">
              <a:solidFill>
                <a:srgbClr val="FF0000"/>
              </a:solidFill>
            </a:endParaRPr>
          </a:p>
          <a:p>
            <a:pPr lvl="1">
              <a:defRPr/>
            </a:pPr>
            <a:endParaRPr lang="en-US" altLang="zh-CN" dirty="0" smtClean="0"/>
          </a:p>
          <a:p>
            <a:pPr>
              <a:defRPr/>
            </a:pPr>
            <a:endParaRPr lang="en-US" altLang="zh-CN" dirty="0" smtClean="0"/>
          </a:p>
          <a:p>
            <a:pPr>
              <a:defRPr/>
            </a:pPr>
            <a:r>
              <a:rPr lang="zh-CN" altLang="en-US" dirty="0" smtClean="0"/>
              <a:t>阶段检查</a:t>
            </a:r>
          </a:p>
          <a:p>
            <a:pPr lvl="1">
              <a:defRPr/>
            </a:pPr>
            <a:r>
              <a:rPr lang="zh-CN" altLang="en-US" dirty="0" smtClean="0"/>
              <a:t>功能检查</a:t>
            </a:r>
          </a:p>
          <a:p>
            <a:pPr lvl="2">
              <a:defRPr/>
            </a:pPr>
            <a:r>
              <a:rPr lang="zh-CN" altLang="en-US" dirty="0" smtClean="0"/>
              <a:t>每个表至少添加三条记录</a:t>
            </a:r>
          </a:p>
          <a:p>
            <a:pPr lvl="2">
              <a:defRPr/>
            </a:pPr>
            <a:r>
              <a:rPr lang="zh-CN" altLang="en-US" dirty="0" smtClean="0"/>
              <a:t>正确创建数据表对应的实体类</a:t>
            </a:r>
          </a:p>
        </p:txBody>
      </p:sp>
      <p:grpSp>
        <p:nvGrpSpPr>
          <p:cNvPr id="2" name="组合 19"/>
          <p:cNvGrpSpPr/>
          <p:nvPr/>
        </p:nvGrpSpPr>
        <p:grpSpPr bwMode="auto">
          <a:xfrm>
            <a:off x="2857500" y="5715000"/>
            <a:ext cx="2786063" cy="428625"/>
            <a:chOff x="3714744" y="5143512"/>
            <a:chExt cx="2786082" cy="428628"/>
          </a:xfrm>
        </p:grpSpPr>
        <p:sp>
          <p:nvSpPr>
            <p:cNvPr id="10" name="圆角矩形 9"/>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1" name="TextBox 10"/>
            <p:cNvSpPr txBox="1"/>
            <p:nvPr/>
          </p:nvSpPr>
          <p:spPr bwMode="auto">
            <a:xfrm>
              <a:off x="3962396" y="5187962"/>
              <a:ext cx="2055827" cy="338140"/>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1</a:t>
              </a:r>
              <a:r>
                <a:rPr lang="zh-CN" altLang="en-US" sz="1600" b="1" spc="300" dirty="0">
                  <a:solidFill>
                    <a:srgbClr val="FBFFFE"/>
                  </a:solidFill>
                  <a:latin typeface="微软雅黑" panose="020B0503020204020204" pitchFamily="34" charset="-122"/>
                  <a:ea typeface="微软雅黑" panose="020B0503020204020204" pitchFamily="34" charset="-122"/>
                </a:rPr>
                <a:t>课时</a:t>
              </a:r>
            </a:p>
          </p:txBody>
        </p:sp>
      </p:grpSp>
      <p:sp>
        <p:nvSpPr>
          <p:cNvPr id="4" name="灯片编号占位符 3"/>
          <p:cNvSpPr>
            <a:spLocks noGrp="1"/>
          </p:cNvSpPr>
          <p:nvPr>
            <p:ph type="sldNum" sz="quarter" idx="10"/>
          </p:nvPr>
        </p:nvSpPr>
        <p:spPr/>
        <p:txBody>
          <a:bodyPr/>
          <a:lstStyle/>
          <a:p>
            <a:pPr>
              <a:defRPr/>
            </a:pPr>
            <a:fld id="{32F6CA2B-080B-4DB4-904E-03616A51A39B}" type="slidenum">
              <a:rPr lang="zh-CN" altLang="en-US" smtClean="0"/>
              <a:t>19</a:t>
            </a:fld>
            <a:r>
              <a:rPr lang="en-US" altLang="zh-CN" smtClean="0"/>
              <a:t>/56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164388" y="285750"/>
            <a:ext cx="1800225" cy="523875"/>
          </a:xfrm>
        </p:spPr>
        <p:txBody>
          <a:bodyPr/>
          <a:lstStyle/>
          <a:p>
            <a:pPr eaLnBrk="1" hangingPunct="1"/>
            <a:r>
              <a:rPr smtClean="0">
                <a:solidFill>
                  <a:srgbClr val="121F55"/>
                </a:solidFill>
              </a:rPr>
              <a:t>预习检查</a:t>
            </a:r>
          </a:p>
        </p:txBody>
      </p:sp>
      <p:sp>
        <p:nvSpPr>
          <p:cNvPr id="15363" name="Rectangle 3"/>
          <p:cNvSpPr>
            <a:spLocks noGrp="1" noChangeArrowheads="1"/>
          </p:cNvSpPr>
          <p:nvPr>
            <p:ph idx="1"/>
          </p:nvPr>
        </p:nvSpPr>
        <p:spPr/>
        <p:txBody>
          <a:bodyPr/>
          <a:lstStyle/>
          <a:p>
            <a:pPr eaLnBrk="1" hangingPunct="1">
              <a:defRPr/>
            </a:pPr>
            <a:r>
              <a:rPr lang="zh-CN" altLang="en-US" dirty="0"/>
              <a:t>简述易买网项目需求</a:t>
            </a:r>
          </a:p>
          <a:p>
            <a:pPr eaLnBrk="1" hangingPunct="1">
              <a:defRPr/>
            </a:pPr>
            <a:r>
              <a:rPr lang="zh-CN" altLang="en-US" dirty="0"/>
              <a:t>简述实现易买网购物车功能的实现思路</a:t>
            </a:r>
          </a:p>
          <a:p>
            <a:pPr eaLnBrk="1" hangingPunct="1">
              <a:defRPr/>
            </a:pPr>
            <a:r>
              <a:rPr lang="zh-CN" altLang="en-US" dirty="0"/>
              <a:t>简述实现商品收藏功能的实现思路</a:t>
            </a:r>
          </a:p>
          <a:p>
            <a:pPr eaLnBrk="1" hangingPunct="1">
              <a:defRPr/>
            </a:pPr>
            <a:r>
              <a:rPr lang="zh-CN" altLang="en-US" dirty="0"/>
              <a:t>如何使用</a:t>
            </a:r>
            <a:r>
              <a:rPr lang="en-US" altLang="zh-CN" dirty="0"/>
              <a:t>Servlet 3.0</a:t>
            </a:r>
            <a:r>
              <a:rPr lang="zh-CN" altLang="en-US" dirty="0"/>
              <a:t>的注解实现</a:t>
            </a:r>
            <a:r>
              <a:rPr lang="en-US" altLang="zh-CN" dirty="0"/>
              <a:t>Servlet</a:t>
            </a:r>
            <a:r>
              <a:rPr lang="zh-CN" altLang="en-US" dirty="0"/>
              <a:t>声明？</a:t>
            </a:r>
          </a:p>
          <a:p>
            <a:pPr eaLnBrk="1" hangingPunct="1">
              <a:defRPr/>
            </a:pPr>
            <a:endParaRPr lang="zh-CN" altLang="en-US" dirty="0" smtClean="0"/>
          </a:p>
        </p:txBody>
      </p:sp>
      <p:grpSp>
        <p:nvGrpSpPr>
          <p:cNvPr id="24581" name="组合 1"/>
          <p:cNvGrpSpPr/>
          <p:nvPr/>
        </p:nvGrpSpPr>
        <p:grpSpPr bwMode="auto">
          <a:xfrm>
            <a:off x="0" y="600075"/>
            <a:ext cx="1619250" cy="736600"/>
            <a:chOff x="0" y="600123"/>
            <a:chExt cx="1619672" cy="736273"/>
          </a:xfrm>
        </p:grpSpPr>
        <p:sp>
          <p:nvSpPr>
            <p:cNvPr id="14" name="TextBox 13"/>
            <p:cNvSpPr txBox="1"/>
            <p:nvPr/>
          </p:nvSpPr>
          <p:spPr>
            <a:xfrm>
              <a:off x="403330" y="620752"/>
              <a:ext cx="1216342" cy="399872"/>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solidFill>
                    <a:srgbClr val="000000"/>
                  </a:solidFill>
                  <a:latin typeface="黑体" panose="02010609060101010101" pitchFamily="2" charset="-122"/>
                  <a:ea typeface="黑体" panose="02010609060101010101" pitchFamily="2" charset="-122"/>
                </a:rPr>
                <a:t>集中测试</a:t>
              </a:r>
            </a:p>
          </p:txBody>
        </p:sp>
        <p:pic>
          <p:nvPicPr>
            <p:cNvPr id="24584" name="Picture 16" descr="C:\Users\meng.zhang\Desktop\ACCP7.0模版图标规范\s副本.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0123"/>
              <a:ext cx="500066" cy="51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5" name="Picture 1" descr="C:\Users\meng.zhang\Desktop\ACCP7.0模版图标规范\us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955" y="833775"/>
              <a:ext cx="502621" cy="502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灯片编号占位符 1"/>
          <p:cNvSpPr>
            <a:spLocks noGrp="1"/>
          </p:cNvSpPr>
          <p:nvPr>
            <p:ph type="sldNum" sz="quarter" idx="10"/>
          </p:nvPr>
        </p:nvSpPr>
        <p:spPr/>
        <p:txBody>
          <a:bodyPr/>
          <a:lstStyle/>
          <a:p>
            <a:pPr>
              <a:defRPr/>
            </a:pPr>
            <a:fld id="{32F6CA2B-080B-4DB4-904E-03616A51A39B}" type="slidenum">
              <a:rPr lang="zh-CN" altLang="en-US" smtClean="0"/>
              <a:t>2</a:t>
            </a:fld>
            <a:r>
              <a:rPr lang="en-US" altLang="zh-CN" smtClean="0"/>
              <a:t>/56</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4932040" y="285750"/>
            <a:ext cx="4032573" cy="523875"/>
          </a:xfrm>
        </p:spPr>
        <p:txBody>
          <a:bodyPr/>
          <a:lstStyle/>
          <a:p>
            <a:pPr>
              <a:defRPr/>
            </a:pPr>
            <a:r>
              <a:rPr smtClean="0"/>
              <a:t>第一次集中编码：</a:t>
            </a:r>
            <a:r>
              <a:rPr lang="en-US" altLang="zh-CN" smtClean="0"/>
              <a:t>C</a:t>
            </a:r>
            <a:r>
              <a:rPr smtClean="0"/>
              <a:t>任务</a:t>
            </a:r>
            <a:endParaRPr dirty="0"/>
          </a:p>
        </p:txBody>
      </p:sp>
      <p:sp>
        <p:nvSpPr>
          <p:cNvPr id="438275" name="Rectangle 3"/>
          <p:cNvSpPr>
            <a:spLocks noGrp="1" noChangeArrowheads="1"/>
          </p:cNvSpPr>
          <p:nvPr>
            <p:ph idx="1"/>
          </p:nvPr>
        </p:nvSpPr>
        <p:spPr>
          <a:xfrm>
            <a:off x="784225" y="1214438"/>
            <a:ext cx="7645400" cy="5143500"/>
          </a:xfrm>
        </p:spPr>
        <p:txBody>
          <a:bodyPr/>
          <a:lstStyle/>
          <a:p>
            <a:pPr>
              <a:defRPr/>
            </a:pPr>
            <a:r>
              <a:rPr lang="zh-CN" altLang="en-US" dirty="0" smtClean="0"/>
              <a:t>任务说明</a:t>
            </a:r>
          </a:p>
          <a:p>
            <a:pPr lvl="1">
              <a:defRPr/>
            </a:pPr>
            <a:r>
              <a:rPr lang="zh-CN" altLang="zh-CN" dirty="0"/>
              <a:t>配合组长完成框架的</a:t>
            </a:r>
            <a:r>
              <a:rPr lang="zh-CN" altLang="zh-CN" dirty="0" smtClean="0"/>
              <a:t>搭建</a:t>
            </a:r>
            <a:endParaRPr lang="en-US" altLang="zh-CN" dirty="0" smtClean="0"/>
          </a:p>
          <a:p>
            <a:pPr lvl="1">
              <a:defRPr/>
            </a:pPr>
            <a:endParaRPr lang="en-US" altLang="zh-CN" dirty="0" smtClean="0"/>
          </a:p>
          <a:p>
            <a:pPr lvl="1">
              <a:defRPr/>
            </a:pPr>
            <a:endParaRPr lang="en-US" altLang="zh-CN" dirty="0"/>
          </a:p>
          <a:p>
            <a:pPr lvl="1">
              <a:defRPr/>
            </a:pPr>
            <a:endParaRPr lang="en-US" altLang="zh-CN" dirty="0"/>
          </a:p>
          <a:p>
            <a:pPr>
              <a:defRPr/>
            </a:pPr>
            <a:r>
              <a:rPr lang="zh-CN" altLang="en-US" dirty="0"/>
              <a:t>阶段检查</a:t>
            </a:r>
          </a:p>
          <a:p>
            <a:pPr lvl="1">
              <a:defRPr/>
            </a:pPr>
            <a:r>
              <a:rPr lang="zh-CN" altLang="en-US" dirty="0"/>
              <a:t>功能检查</a:t>
            </a:r>
          </a:p>
          <a:p>
            <a:pPr lvl="2">
              <a:defRPr/>
            </a:pPr>
            <a:r>
              <a:rPr lang="zh-CN" altLang="en-US" dirty="0"/>
              <a:t>包的命名是否规范</a:t>
            </a:r>
            <a:endParaRPr lang="en-US" altLang="zh-CN" dirty="0"/>
          </a:p>
          <a:p>
            <a:pPr lvl="2">
              <a:defRPr/>
            </a:pPr>
            <a:r>
              <a:rPr lang="zh-CN" altLang="en-US" dirty="0"/>
              <a:t>正确查找数据源并获取链接</a:t>
            </a:r>
            <a:endParaRPr lang="en-US" altLang="zh-CN" dirty="0"/>
          </a:p>
          <a:p>
            <a:pPr lvl="2">
              <a:defRPr/>
            </a:pPr>
            <a:r>
              <a:rPr lang="zh-CN" altLang="en-US" dirty="0"/>
              <a:t>数据库表是否设计规范</a:t>
            </a:r>
          </a:p>
          <a:p>
            <a:pPr lvl="1">
              <a:defRPr/>
            </a:pPr>
            <a:endParaRPr lang="en-US" altLang="zh-CN" dirty="0" smtClean="0"/>
          </a:p>
          <a:p>
            <a:pPr lvl="1">
              <a:defRPr/>
            </a:pPr>
            <a:endParaRPr lang="en-US" altLang="zh-CN" dirty="0" smtClean="0"/>
          </a:p>
        </p:txBody>
      </p:sp>
      <p:grpSp>
        <p:nvGrpSpPr>
          <p:cNvPr id="2" name="组合 19"/>
          <p:cNvGrpSpPr/>
          <p:nvPr/>
        </p:nvGrpSpPr>
        <p:grpSpPr bwMode="auto">
          <a:xfrm>
            <a:off x="3071813" y="5786438"/>
            <a:ext cx="2786062" cy="428625"/>
            <a:chOff x="3714744" y="5143512"/>
            <a:chExt cx="2786082" cy="428628"/>
          </a:xfrm>
        </p:grpSpPr>
        <p:sp>
          <p:nvSpPr>
            <p:cNvPr id="10" name="圆角矩形 9"/>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1" name="TextBox 10"/>
            <p:cNvSpPr txBox="1"/>
            <p:nvPr/>
          </p:nvSpPr>
          <p:spPr bwMode="auto">
            <a:xfrm>
              <a:off x="3962396" y="5187962"/>
              <a:ext cx="2055827"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1</a:t>
              </a:r>
              <a:r>
                <a:rPr lang="zh-CN" altLang="en-US" sz="1600" b="1" spc="300" dirty="0">
                  <a:solidFill>
                    <a:srgbClr val="FBFFFE"/>
                  </a:solidFill>
                  <a:latin typeface="微软雅黑" panose="020B0503020204020204" pitchFamily="34" charset="-122"/>
                  <a:ea typeface="微软雅黑" panose="020B0503020204020204" pitchFamily="34" charset="-122"/>
                </a:rPr>
                <a:t>课时</a:t>
              </a:r>
            </a:p>
          </p:txBody>
        </p:sp>
      </p:grpSp>
      <p:sp>
        <p:nvSpPr>
          <p:cNvPr id="4" name="灯片编号占位符 3"/>
          <p:cNvSpPr>
            <a:spLocks noGrp="1"/>
          </p:cNvSpPr>
          <p:nvPr>
            <p:ph type="sldNum" sz="quarter" idx="10"/>
          </p:nvPr>
        </p:nvSpPr>
        <p:spPr/>
        <p:txBody>
          <a:bodyPr/>
          <a:lstStyle/>
          <a:p>
            <a:pPr>
              <a:defRPr/>
            </a:pPr>
            <a:fld id="{32F6CA2B-080B-4DB4-904E-03616A51A39B}" type="slidenum">
              <a:rPr lang="zh-CN" altLang="en-US" smtClean="0"/>
              <a:t>20</a:t>
            </a:fld>
            <a:r>
              <a:rPr lang="en-US" altLang="zh-CN" smtClean="0"/>
              <a:t>/56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a:xfrm>
            <a:off x="6084888" y="285750"/>
            <a:ext cx="2879725" cy="523875"/>
          </a:xfrm>
        </p:spPr>
        <p:txBody>
          <a:bodyPr/>
          <a:lstStyle/>
          <a:p>
            <a:pPr>
              <a:defRPr/>
            </a:pPr>
            <a:r>
              <a:rPr smtClean="0"/>
              <a:t>第一次集中编码</a:t>
            </a:r>
            <a:endParaRPr dirty="0"/>
          </a:p>
        </p:txBody>
      </p:sp>
      <p:sp>
        <p:nvSpPr>
          <p:cNvPr id="442371" name="Rectangle 3"/>
          <p:cNvSpPr>
            <a:spLocks noGrp="1" noChangeArrowheads="1"/>
          </p:cNvSpPr>
          <p:nvPr>
            <p:ph idx="1"/>
          </p:nvPr>
        </p:nvSpPr>
        <p:spPr>
          <a:xfrm>
            <a:off x="784225" y="1214438"/>
            <a:ext cx="7645400" cy="5143500"/>
          </a:xfrm>
        </p:spPr>
        <p:txBody>
          <a:bodyPr/>
          <a:lstStyle/>
          <a:p>
            <a:pPr>
              <a:defRPr/>
            </a:pPr>
            <a:r>
              <a:rPr lang="zh-CN" altLang="en-US" smtClean="0"/>
              <a:t>参考代码或结果演示</a:t>
            </a:r>
            <a:endParaRPr lang="en-US" altLang="zh-CN" smtClean="0"/>
          </a:p>
          <a:p>
            <a:pPr lvl="1">
              <a:defRPr/>
            </a:pPr>
            <a:r>
              <a:rPr lang="zh-CN" altLang="en-US" smtClean="0"/>
              <a:t>使用</a:t>
            </a:r>
            <a:r>
              <a:rPr lang="en-US" altLang="zh-CN" smtClean="0"/>
              <a:t>Servlet 3.0</a:t>
            </a:r>
            <a:r>
              <a:rPr lang="zh-CN" altLang="en-US" smtClean="0"/>
              <a:t>的注解实现</a:t>
            </a:r>
            <a:r>
              <a:rPr lang="en-US" altLang="zh-CN" smtClean="0"/>
              <a:t>Servlet</a:t>
            </a:r>
            <a:r>
              <a:rPr lang="zh-CN" altLang="en-US" smtClean="0"/>
              <a:t>声明</a:t>
            </a:r>
          </a:p>
          <a:p>
            <a:pPr lvl="1">
              <a:defRPr/>
            </a:pPr>
            <a:endParaRPr lang="en-US" altLang="zh-CN" dirty="0"/>
          </a:p>
        </p:txBody>
      </p:sp>
      <p:sp>
        <p:nvSpPr>
          <p:cNvPr id="6" name="AutoShape 8"/>
          <p:cNvSpPr>
            <a:spLocks noChangeArrowheads="1"/>
          </p:cNvSpPr>
          <p:nvPr/>
        </p:nvSpPr>
        <p:spPr bwMode="auto">
          <a:xfrm>
            <a:off x="1000125" y="5214938"/>
            <a:ext cx="6215063" cy="137001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723900">
              <a:spcAft>
                <a:spcPts val="600"/>
              </a:spcAft>
              <a:buClr>
                <a:schemeClr val="folHlink"/>
              </a:buClr>
              <a:buSzPct val="60000"/>
              <a:tabLst>
                <a:tab pos="444500" algn="l"/>
              </a:tabLst>
              <a:defRPr/>
            </a:pPr>
            <a:r>
              <a:rPr lang="en-US" altLang="zh-CN" b="1" dirty="0">
                <a:solidFill>
                  <a:schemeClr val="accent5">
                    <a:lumMod val="10000"/>
                  </a:schemeClr>
                </a:solidFill>
                <a:latin typeface="+mn-lt"/>
              </a:rPr>
              <a:t>@</a:t>
            </a:r>
            <a:r>
              <a:rPr lang="en-US" altLang="zh-CN" b="1" dirty="0" err="1">
                <a:solidFill>
                  <a:schemeClr val="accent5">
                    <a:lumMod val="10000"/>
                  </a:schemeClr>
                </a:solidFill>
                <a:latin typeface="+mn-lt"/>
              </a:rPr>
              <a:t>WebServlet</a:t>
            </a:r>
            <a:r>
              <a:rPr lang="en-US" altLang="zh-CN" b="1" dirty="0">
                <a:solidFill>
                  <a:schemeClr val="accent5">
                    <a:lumMod val="10000"/>
                  </a:schemeClr>
                </a:solidFill>
                <a:latin typeface="+mn-lt"/>
              </a:rPr>
              <a:t>(</a:t>
            </a:r>
            <a:r>
              <a:rPr lang="en-US" altLang="zh-CN" b="1" dirty="0" err="1">
                <a:solidFill>
                  <a:schemeClr val="accent5">
                    <a:lumMod val="10000"/>
                  </a:schemeClr>
                </a:solidFill>
                <a:latin typeface="+mn-lt"/>
              </a:rPr>
              <a:t>urlPatterns</a:t>
            </a:r>
            <a:r>
              <a:rPr lang="en-US" altLang="zh-CN" b="1" dirty="0">
                <a:solidFill>
                  <a:schemeClr val="accent5">
                    <a:lumMod val="10000"/>
                  </a:schemeClr>
                </a:solidFill>
                <a:latin typeface="+mn-lt"/>
              </a:rPr>
              <a:t> = {"/Home"},name = "Home")</a:t>
            </a:r>
          </a:p>
          <a:p>
            <a:pPr defTabSz="723900">
              <a:spcAft>
                <a:spcPts val="600"/>
              </a:spcAft>
              <a:buClr>
                <a:schemeClr val="folHlink"/>
              </a:buClr>
              <a:buSzPct val="60000"/>
              <a:tabLst>
                <a:tab pos="444500" algn="l"/>
              </a:tabLst>
              <a:defRPr/>
            </a:pPr>
            <a:r>
              <a:rPr lang="en-US" altLang="zh-CN" b="1" dirty="0">
                <a:solidFill>
                  <a:schemeClr val="accent5">
                    <a:lumMod val="10000"/>
                  </a:schemeClr>
                </a:solidFill>
                <a:latin typeface="+mn-lt"/>
              </a:rPr>
              <a:t>public class </a:t>
            </a:r>
            <a:r>
              <a:rPr lang="en-US" altLang="zh-CN" b="1" dirty="0" err="1">
                <a:solidFill>
                  <a:schemeClr val="accent5">
                    <a:lumMod val="10000"/>
                  </a:schemeClr>
                </a:solidFill>
                <a:latin typeface="+mn-lt"/>
              </a:rPr>
              <a:t>HomeServlet</a:t>
            </a:r>
            <a:r>
              <a:rPr lang="en-US" altLang="zh-CN" b="1" dirty="0">
                <a:solidFill>
                  <a:schemeClr val="accent5">
                    <a:lumMod val="10000"/>
                  </a:schemeClr>
                </a:solidFill>
                <a:latin typeface="+mn-lt"/>
              </a:rPr>
              <a:t> extends </a:t>
            </a:r>
            <a:r>
              <a:rPr lang="en-US" altLang="zh-CN" b="1" dirty="0" err="1">
                <a:solidFill>
                  <a:schemeClr val="accent5">
                    <a:lumMod val="10000"/>
                  </a:schemeClr>
                </a:solidFill>
                <a:latin typeface="+mn-lt"/>
              </a:rPr>
              <a:t>HttpServlet</a:t>
            </a:r>
            <a:r>
              <a:rPr lang="en-US" altLang="zh-CN" b="1" dirty="0">
                <a:solidFill>
                  <a:schemeClr val="accent5">
                    <a:lumMod val="10000"/>
                  </a:schemeClr>
                </a:solidFill>
                <a:latin typeface="+mn-lt"/>
              </a:rPr>
              <a:t> {</a:t>
            </a:r>
          </a:p>
          <a:p>
            <a:pPr defTabSz="723900">
              <a:spcAft>
                <a:spcPts val="600"/>
              </a:spcAft>
              <a:buClr>
                <a:schemeClr val="folHlink"/>
              </a:buClr>
              <a:buSzPct val="60000"/>
              <a:tabLst>
                <a:tab pos="444500" algn="l"/>
              </a:tabLst>
              <a:defRPr/>
            </a:pPr>
            <a:r>
              <a:rPr lang="en-US" altLang="zh-CN" b="1" dirty="0">
                <a:solidFill>
                  <a:schemeClr val="accent5">
                    <a:lumMod val="10000"/>
                  </a:schemeClr>
                </a:solidFill>
                <a:latin typeface="+mn-lt"/>
              </a:rPr>
              <a:t>    //</a:t>
            </a:r>
            <a:r>
              <a:rPr lang="zh-CN" altLang="en-US" b="1" dirty="0">
                <a:solidFill>
                  <a:schemeClr val="accent5">
                    <a:lumMod val="10000"/>
                  </a:schemeClr>
                </a:solidFill>
                <a:latin typeface="+mn-lt"/>
              </a:rPr>
              <a:t>省略内容</a:t>
            </a:r>
            <a:endParaRPr lang="en-US" altLang="zh-CN" b="1" dirty="0">
              <a:solidFill>
                <a:schemeClr val="accent5">
                  <a:lumMod val="10000"/>
                </a:schemeClr>
              </a:solidFill>
              <a:latin typeface="+mn-lt"/>
            </a:endParaRPr>
          </a:p>
          <a:p>
            <a:pPr defTabSz="723900">
              <a:spcAft>
                <a:spcPts val="600"/>
              </a:spcAft>
              <a:buClr>
                <a:schemeClr val="folHlink"/>
              </a:buClr>
              <a:buSzPct val="60000"/>
              <a:tabLst>
                <a:tab pos="444500" algn="l"/>
              </a:tabLst>
              <a:defRPr/>
            </a:pPr>
            <a:r>
              <a:rPr lang="en-US" altLang="zh-CN" b="1" dirty="0">
                <a:solidFill>
                  <a:schemeClr val="accent5">
                    <a:lumMod val="10000"/>
                  </a:schemeClr>
                </a:solidFill>
                <a:latin typeface="+mn-lt"/>
              </a:rPr>
              <a:t>}</a:t>
            </a:r>
            <a:endParaRPr lang="zh-CN" altLang="en-US" b="1" dirty="0">
              <a:solidFill>
                <a:schemeClr val="accent5">
                  <a:lumMod val="10000"/>
                </a:schemeClr>
              </a:solidFill>
              <a:latin typeface="+mn-lt"/>
            </a:endParaRPr>
          </a:p>
          <a:p>
            <a:pPr defTabSz="723900">
              <a:spcAft>
                <a:spcPts val="600"/>
              </a:spcAft>
              <a:buClr>
                <a:schemeClr val="folHlink"/>
              </a:buClr>
              <a:buSzPct val="60000"/>
              <a:tabLst>
                <a:tab pos="444500" algn="l"/>
              </a:tabLst>
              <a:defRPr/>
            </a:pPr>
            <a:endParaRPr lang="zh-CN" altLang="en-US" b="1" dirty="0">
              <a:solidFill>
                <a:schemeClr val="accent5">
                  <a:lumMod val="10000"/>
                </a:schemeClr>
              </a:solidFill>
              <a:latin typeface="+mn-lt"/>
            </a:endParaRPr>
          </a:p>
        </p:txBody>
      </p:sp>
      <p:sp>
        <p:nvSpPr>
          <p:cNvPr id="7" name="AutoShape 8"/>
          <p:cNvSpPr>
            <a:spLocks noChangeArrowheads="1"/>
          </p:cNvSpPr>
          <p:nvPr/>
        </p:nvSpPr>
        <p:spPr bwMode="auto">
          <a:xfrm>
            <a:off x="1000125" y="2214563"/>
            <a:ext cx="7634288" cy="291941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723900">
              <a:spcAft>
                <a:spcPts val="600"/>
              </a:spcAft>
              <a:buClr>
                <a:schemeClr val="folHlink"/>
              </a:buClr>
              <a:buSzPct val="60000"/>
              <a:tabLst>
                <a:tab pos="444500" algn="l"/>
              </a:tabLst>
              <a:defRPr/>
            </a:pPr>
            <a:r>
              <a:rPr lang="en-US" altLang="zh-CN" b="1" dirty="0">
                <a:solidFill>
                  <a:schemeClr val="accent5">
                    <a:lumMod val="10000"/>
                  </a:schemeClr>
                </a:solidFill>
                <a:latin typeface="+mn-lt"/>
              </a:rPr>
              <a:t> &lt;</a:t>
            </a:r>
            <a:r>
              <a:rPr lang="en-US" altLang="zh-CN" b="1" dirty="0" err="1">
                <a:solidFill>
                  <a:schemeClr val="accent5">
                    <a:lumMod val="10000"/>
                  </a:schemeClr>
                </a:solidFill>
                <a:latin typeface="+mn-lt"/>
              </a:rPr>
              <a:t>servlet</a:t>
            </a:r>
            <a:r>
              <a:rPr lang="en-US" altLang="zh-CN" b="1" dirty="0">
                <a:solidFill>
                  <a:schemeClr val="accent5">
                    <a:lumMod val="10000"/>
                  </a:schemeClr>
                </a:solidFill>
                <a:latin typeface="+mn-lt"/>
              </a:rPr>
              <a:t>&gt;    </a:t>
            </a:r>
          </a:p>
          <a:p>
            <a:pPr defTabSz="723900">
              <a:spcAft>
                <a:spcPts val="600"/>
              </a:spcAft>
              <a:buClr>
                <a:schemeClr val="folHlink"/>
              </a:buClr>
              <a:buSzPct val="60000"/>
              <a:tabLst>
                <a:tab pos="444500" algn="l"/>
              </a:tabLst>
              <a:defRPr/>
            </a:pPr>
            <a:r>
              <a:rPr lang="en-US" altLang="zh-CN" b="1" dirty="0">
                <a:solidFill>
                  <a:schemeClr val="accent5">
                    <a:lumMod val="10000"/>
                  </a:schemeClr>
                </a:solidFill>
                <a:latin typeface="+mn-lt"/>
              </a:rPr>
              <a:t>    &lt;</a:t>
            </a:r>
            <a:r>
              <a:rPr lang="en-US" altLang="zh-CN" b="1" dirty="0" err="1">
                <a:solidFill>
                  <a:schemeClr val="accent5">
                    <a:lumMod val="10000"/>
                  </a:schemeClr>
                </a:solidFill>
                <a:latin typeface="+mn-lt"/>
              </a:rPr>
              <a:t>servlet</a:t>
            </a:r>
            <a:r>
              <a:rPr lang="en-US" altLang="zh-CN" b="1" dirty="0">
                <a:solidFill>
                  <a:schemeClr val="accent5">
                    <a:lumMod val="10000"/>
                  </a:schemeClr>
                </a:solidFill>
                <a:latin typeface="+mn-lt"/>
              </a:rPr>
              <a:t>-name&gt;Home&lt;/</a:t>
            </a:r>
            <a:r>
              <a:rPr lang="en-US" altLang="zh-CN" b="1" dirty="0" err="1">
                <a:solidFill>
                  <a:schemeClr val="accent5">
                    <a:lumMod val="10000"/>
                  </a:schemeClr>
                </a:solidFill>
                <a:latin typeface="+mn-lt"/>
              </a:rPr>
              <a:t>servlet</a:t>
            </a:r>
            <a:r>
              <a:rPr lang="en-US" altLang="zh-CN" b="1" dirty="0">
                <a:solidFill>
                  <a:schemeClr val="accent5">
                    <a:lumMod val="10000"/>
                  </a:schemeClr>
                </a:solidFill>
                <a:latin typeface="+mn-lt"/>
              </a:rPr>
              <a:t>-name&gt;</a:t>
            </a:r>
          </a:p>
          <a:p>
            <a:pPr defTabSz="723900">
              <a:spcAft>
                <a:spcPts val="600"/>
              </a:spcAft>
              <a:buClr>
                <a:schemeClr val="folHlink"/>
              </a:buClr>
              <a:buSzPct val="60000"/>
              <a:tabLst>
                <a:tab pos="444500" algn="l"/>
              </a:tabLst>
              <a:defRPr/>
            </a:pPr>
            <a:r>
              <a:rPr lang="en-US" altLang="zh-CN" b="1" dirty="0">
                <a:solidFill>
                  <a:schemeClr val="accent5">
                    <a:lumMod val="10000"/>
                  </a:schemeClr>
                </a:solidFill>
                <a:latin typeface="+mn-lt"/>
              </a:rPr>
              <a:t>    &lt;</a:t>
            </a:r>
            <a:r>
              <a:rPr lang="en-US" altLang="zh-CN" b="1" dirty="0" err="1">
                <a:solidFill>
                  <a:schemeClr val="accent5">
                    <a:lumMod val="10000"/>
                  </a:schemeClr>
                </a:solidFill>
                <a:latin typeface="+mn-lt"/>
              </a:rPr>
              <a:t>servlet</a:t>
            </a:r>
            <a:r>
              <a:rPr lang="en-US" altLang="zh-CN" b="1" dirty="0">
                <a:solidFill>
                  <a:schemeClr val="accent5">
                    <a:lumMod val="10000"/>
                  </a:schemeClr>
                </a:solidFill>
                <a:latin typeface="+mn-lt"/>
              </a:rPr>
              <a:t>-class&gt;</a:t>
            </a:r>
            <a:r>
              <a:rPr lang="en-US" altLang="zh-CN" b="1" dirty="0" err="1">
                <a:solidFill>
                  <a:schemeClr val="accent5">
                    <a:lumMod val="10000"/>
                  </a:schemeClr>
                </a:solidFill>
                <a:latin typeface="+mn-lt"/>
              </a:rPr>
              <a:t>cn.jbit.easybuy.web.HomeServlet</a:t>
            </a:r>
            <a:r>
              <a:rPr lang="en-US" altLang="zh-CN" b="1" dirty="0">
                <a:solidFill>
                  <a:schemeClr val="accent5">
                    <a:lumMod val="10000"/>
                  </a:schemeClr>
                </a:solidFill>
                <a:latin typeface="+mn-lt"/>
              </a:rPr>
              <a:t>&lt;/</a:t>
            </a:r>
            <a:r>
              <a:rPr lang="en-US" altLang="zh-CN" b="1" dirty="0" err="1">
                <a:solidFill>
                  <a:schemeClr val="accent5">
                    <a:lumMod val="10000"/>
                  </a:schemeClr>
                </a:solidFill>
                <a:latin typeface="+mn-lt"/>
              </a:rPr>
              <a:t>servlet</a:t>
            </a:r>
            <a:r>
              <a:rPr lang="en-US" altLang="zh-CN" b="1" dirty="0">
                <a:solidFill>
                  <a:schemeClr val="accent5">
                    <a:lumMod val="10000"/>
                  </a:schemeClr>
                </a:solidFill>
                <a:latin typeface="+mn-lt"/>
              </a:rPr>
              <a:t>-class&gt;    </a:t>
            </a:r>
          </a:p>
          <a:p>
            <a:pPr defTabSz="723900">
              <a:spcAft>
                <a:spcPts val="600"/>
              </a:spcAft>
              <a:buClr>
                <a:schemeClr val="folHlink"/>
              </a:buClr>
              <a:buSzPct val="60000"/>
              <a:tabLst>
                <a:tab pos="444500" algn="l"/>
              </a:tabLst>
              <a:defRPr/>
            </a:pPr>
            <a:r>
              <a:rPr lang="en-US" altLang="zh-CN" b="1" dirty="0">
                <a:solidFill>
                  <a:schemeClr val="accent5">
                    <a:lumMod val="10000"/>
                  </a:schemeClr>
                </a:solidFill>
                <a:latin typeface="+mn-lt"/>
              </a:rPr>
              <a:t>  &lt;/</a:t>
            </a:r>
            <a:r>
              <a:rPr lang="en-US" altLang="zh-CN" b="1" dirty="0" err="1">
                <a:solidFill>
                  <a:schemeClr val="accent5">
                    <a:lumMod val="10000"/>
                  </a:schemeClr>
                </a:solidFill>
                <a:latin typeface="+mn-lt"/>
              </a:rPr>
              <a:t>servlet</a:t>
            </a:r>
            <a:r>
              <a:rPr lang="en-US" altLang="zh-CN" b="1" dirty="0">
                <a:solidFill>
                  <a:schemeClr val="accent5">
                    <a:lumMod val="10000"/>
                  </a:schemeClr>
                </a:solidFill>
                <a:latin typeface="+mn-lt"/>
              </a:rPr>
              <a:t>&gt;</a:t>
            </a:r>
          </a:p>
          <a:p>
            <a:pPr defTabSz="723900">
              <a:spcAft>
                <a:spcPts val="600"/>
              </a:spcAft>
              <a:buClr>
                <a:schemeClr val="folHlink"/>
              </a:buClr>
              <a:buSzPct val="60000"/>
              <a:tabLst>
                <a:tab pos="444500" algn="l"/>
              </a:tabLst>
              <a:defRPr/>
            </a:pPr>
            <a:r>
              <a:rPr lang="en-US" altLang="zh-CN" b="1" dirty="0">
                <a:solidFill>
                  <a:schemeClr val="accent5">
                    <a:lumMod val="10000"/>
                  </a:schemeClr>
                </a:solidFill>
                <a:latin typeface="+mn-lt"/>
              </a:rPr>
              <a:t>  &lt;</a:t>
            </a:r>
            <a:r>
              <a:rPr lang="en-US" altLang="zh-CN" b="1" dirty="0" err="1">
                <a:solidFill>
                  <a:schemeClr val="accent5">
                    <a:lumMod val="10000"/>
                  </a:schemeClr>
                </a:solidFill>
                <a:latin typeface="+mn-lt"/>
              </a:rPr>
              <a:t>servlet</a:t>
            </a:r>
            <a:r>
              <a:rPr lang="en-US" altLang="zh-CN" b="1" dirty="0">
                <a:solidFill>
                  <a:schemeClr val="accent5">
                    <a:lumMod val="10000"/>
                  </a:schemeClr>
                </a:solidFill>
                <a:latin typeface="+mn-lt"/>
              </a:rPr>
              <a:t>-mapping&gt;</a:t>
            </a:r>
          </a:p>
          <a:p>
            <a:pPr defTabSz="723900">
              <a:spcAft>
                <a:spcPts val="600"/>
              </a:spcAft>
              <a:buClr>
                <a:schemeClr val="folHlink"/>
              </a:buClr>
              <a:buSzPct val="60000"/>
              <a:tabLst>
                <a:tab pos="444500" algn="l"/>
              </a:tabLst>
              <a:defRPr/>
            </a:pPr>
            <a:r>
              <a:rPr lang="en-US" altLang="zh-CN" b="1" dirty="0">
                <a:solidFill>
                  <a:schemeClr val="accent5">
                    <a:lumMod val="10000"/>
                  </a:schemeClr>
                </a:solidFill>
                <a:latin typeface="+mn-lt"/>
              </a:rPr>
              <a:t>    &lt;</a:t>
            </a:r>
            <a:r>
              <a:rPr lang="en-US" altLang="zh-CN" b="1" dirty="0" err="1">
                <a:solidFill>
                  <a:schemeClr val="accent5">
                    <a:lumMod val="10000"/>
                  </a:schemeClr>
                </a:solidFill>
                <a:latin typeface="+mn-lt"/>
              </a:rPr>
              <a:t>servlet</a:t>
            </a:r>
            <a:r>
              <a:rPr lang="en-US" altLang="zh-CN" b="1" dirty="0">
                <a:solidFill>
                  <a:schemeClr val="accent5">
                    <a:lumMod val="10000"/>
                  </a:schemeClr>
                </a:solidFill>
                <a:latin typeface="+mn-lt"/>
              </a:rPr>
              <a:t>-name&gt;Home&lt;/</a:t>
            </a:r>
            <a:r>
              <a:rPr lang="en-US" altLang="zh-CN" b="1" dirty="0" err="1">
                <a:solidFill>
                  <a:schemeClr val="accent5">
                    <a:lumMod val="10000"/>
                  </a:schemeClr>
                </a:solidFill>
                <a:latin typeface="+mn-lt"/>
              </a:rPr>
              <a:t>servlet</a:t>
            </a:r>
            <a:r>
              <a:rPr lang="en-US" altLang="zh-CN" b="1" dirty="0">
                <a:solidFill>
                  <a:schemeClr val="accent5">
                    <a:lumMod val="10000"/>
                  </a:schemeClr>
                </a:solidFill>
                <a:latin typeface="+mn-lt"/>
              </a:rPr>
              <a:t>-name&gt;</a:t>
            </a:r>
          </a:p>
          <a:p>
            <a:pPr defTabSz="723900">
              <a:spcAft>
                <a:spcPts val="600"/>
              </a:spcAft>
              <a:buClr>
                <a:schemeClr val="folHlink"/>
              </a:buClr>
              <a:buSzPct val="60000"/>
              <a:tabLst>
                <a:tab pos="444500" algn="l"/>
              </a:tabLst>
              <a:defRPr/>
            </a:pPr>
            <a:r>
              <a:rPr lang="en-US" altLang="zh-CN" b="1" dirty="0">
                <a:solidFill>
                  <a:schemeClr val="accent5">
                    <a:lumMod val="10000"/>
                  </a:schemeClr>
                </a:solidFill>
                <a:latin typeface="+mn-lt"/>
              </a:rPr>
              <a:t>    &lt;</a:t>
            </a:r>
            <a:r>
              <a:rPr lang="en-US" altLang="zh-CN" b="1" dirty="0" err="1">
                <a:solidFill>
                  <a:schemeClr val="accent5">
                    <a:lumMod val="10000"/>
                  </a:schemeClr>
                </a:solidFill>
                <a:latin typeface="+mn-lt"/>
              </a:rPr>
              <a:t>url</a:t>
            </a:r>
            <a:r>
              <a:rPr lang="en-US" altLang="zh-CN" b="1" dirty="0">
                <a:solidFill>
                  <a:schemeClr val="accent5">
                    <a:lumMod val="10000"/>
                  </a:schemeClr>
                </a:solidFill>
                <a:latin typeface="+mn-lt"/>
              </a:rPr>
              <a:t>-pattern&gt;/Home&lt;/</a:t>
            </a:r>
            <a:r>
              <a:rPr lang="en-US" altLang="zh-CN" b="1" dirty="0" err="1">
                <a:solidFill>
                  <a:schemeClr val="accent5">
                    <a:lumMod val="10000"/>
                  </a:schemeClr>
                </a:solidFill>
                <a:latin typeface="+mn-lt"/>
              </a:rPr>
              <a:t>url</a:t>
            </a:r>
            <a:r>
              <a:rPr lang="en-US" altLang="zh-CN" b="1" dirty="0">
                <a:solidFill>
                  <a:schemeClr val="accent5">
                    <a:lumMod val="10000"/>
                  </a:schemeClr>
                </a:solidFill>
                <a:latin typeface="+mn-lt"/>
              </a:rPr>
              <a:t>-pattern&gt;</a:t>
            </a:r>
          </a:p>
          <a:p>
            <a:pPr defTabSz="723900">
              <a:spcAft>
                <a:spcPts val="600"/>
              </a:spcAft>
              <a:buClr>
                <a:schemeClr val="folHlink"/>
              </a:buClr>
              <a:buSzPct val="60000"/>
              <a:tabLst>
                <a:tab pos="444500" algn="l"/>
              </a:tabLst>
              <a:defRPr/>
            </a:pPr>
            <a:r>
              <a:rPr lang="en-US" altLang="zh-CN" b="1" dirty="0">
                <a:solidFill>
                  <a:schemeClr val="accent5">
                    <a:lumMod val="10000"/>
                  </a:schemeClr>
                </a:solidFill>
                <a:latin typeface="+mn-lt"/>
              </a:rPr>
              <a:t>  &lt;/</a:t>
            </a:r>
            <a:r>
              <a:rPr lang="en-US" altLang="zh-CN" b="1" dirty="0" err="1">
                <a:solidFill>
                  <a:schemeClr val="accent5">
                    <a:lumMod val="10000"/>
                  </a:schemeClr>
                </a:solidFill>
                <a:latin typeface="+mn-lt"/>
              </a:rPr>
              <a:t>servlet</a:t>
            </a:r>
            <a:r>
              <a:rPr lang="en-US" altLang="zh-CN" b="1" dirty="0">
                <a:solidFill>
                  <a:schemeClr val="accent5">
                    <a:lumMod val="10000"/>
                  </a:schemeClr>
                </a:solidFill>
                <a:latin typeface="+mn-lt"/>
              </a:rPr>
              <a:t>-mapping&gt;</a:t>
            </a:r>
            <a:endParaRPr lang="zh-CN" altLang="en-US" b="1" dirty="0">
              <a:solidFill>
                <a:schemeClr val="accent5">
                  <a:lumMod val="10000"/>
                </a:schemeClr>
              </a:solidFill>
              <a:latin typeface="+mn-lt"/>
            </a:endParaRPr>
          </a:p>
        </p:txBody>
      </p:sp>
      <p:sp>
        <p:nvSpPr>
          <p:cNvPr id="442376" name="AutoShape 8"/>
          <p:cNvSpPr>
            <a:spLocks noChangeArrowheads="1"/>
          </p:cNvSpPr>
          <p:nvPr/>
        </p:nvSpPr>
        <p:spPr bwMode="auto">
          <a:xfrm>
            <a:off x="1000125" y="2571750"/>
            <a:ext cx="7632700" cy="1370013"/>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723900">
              <a:spcAft>
                <a:spcPts val="600"/>
              </a:spcAft>
              <a:buClr>
                <a:schemeClr val="folHlink"/>
              </a:buClr>
              <a:buSzPct val="60000"/>
              <a:tabLst>
                <a:tab pos="444500" algn="l"/>
              </a:tabLst>
              <a:defRPr/>
            </a:pPr>
            <a:r>
              <a:rPr lang="en-US" altLang="zh-CN" b="1" dirty="0">
                <a:solidFill>
                  <a:schemeClr val="accent5">
                    <a:lumMod val="10000"/>
                  </a:schemeClr>
                </a:solidFill>
                <a:latin typeface="+mn-lt"/>
              </a:rPr>
              <a:t>@</a:t>
            </a:r>
            <a:r>
              <a:rPr lang="en-US" altLang="zh-CN" b="1" dirty="0" err="1">
                <a:solidFill>
                  <a:schemeClr val="accent5">
                    <a:lumMod val="10000"/>
                  </a:schemeClr>
                </a:solidFill>
                <a:latin typeface="+mn-lt"/>
              </a:rPr>
              <a:t>WebFilter</a:t>
            </a:r>
            <a:r>
              <a:rPr lang="en-US" altLang="zh-CN" b="1" dirty="0">
                <a:solidFill>
                  <a:schemeClr val="accent5">
                    <a:lumMod val="10000"/>
                  </a:schemeClr>
                </a:solidFill>
                <a:latin typeface="+mn-lt"/>
              </a:rPr>
              <a:t>(</a:t>
            </a:r>
            <a:r>
              <a:rPr lang="en-US" altLang="zh-CN" b="1" dirty="0" err="1">
                <a:solidFill>
                  <a:schemeClr val="accent5">
                    <a:lumMod val="10000"/>
                  </a:schemeClr>
                </a:solidFill>
                <a:latin typeface="+mn-lt"/>
              </a:rPr>
              <a:t>urlPatterns</a:t>
            </a:r>
            <a:r>
              <a:rPr lang="en-US" altLang="zh-CN" b="1" dirty="0">
                <a:solidFill>
                  <a:schemeClr val="accent5">
                    <a:lumMod val="10000"/>
                  </a:schemeClr>
                </a:solidFill>
                <a:latin typeface="+mn-lt"/>
              </a:rPr>
              <a:t> = {"/*"}, </a:t>
            </a:r>
          </a:p>
          <a:p>
            <a:pPr defTabSz="723900">
              <a:spcAft>
                <a:spcPts val="600"/>
              </a:spcAft>
              <a:buClr>
                <a:schemeClr val="folHlink"/>
              </a:buClr>
              <a:buSzPct val="60000"/>
              <a:tabLst>
                <a:tab pos="444500" algn="l"/>
              </a:tabLst>
              <a:defRPr/>
            </a:pPr>
            <a:r>
              <a:rPr lang="en-US" altLang="zh-CN" b="1" dirty="0" err="1">
                <a:solidFill>
                  <a:schemeClr val="accent5">
                    <a:lumMod val="10000"/>
                  </a:schemeClr>
                </a:solidFill>
                <a:latin typeface="+mn-lt"/>
              </a:rPr>
              <a:t>filterName</a:t>
            </a:r>
            <a:r>
              <a:rPr lang="en-US" altLang="zh-CN" b="1" dirty="0">
                <a:solidFill>
                  <a:schemeClr val="accent5">
                    <a:lumMod val="10000"/>
                  </a:schemeClr>
                </a:solidFill>
                <a:latin typeface="+mn-lt"/>
              </a:rPr>
              <a:t>="</a:t>
            </a:r>
            <a:r>
              <a:rPr lang="en-US" altLang="zh-CN" b="1" dirty="0" err="1">
                <a:solidFill>
                  <a:schemeClr val="accent5">
                    <a:lumMod val="10000"/>
                  </a:schemeClr>
                </a:solidFill>
                <a:latin typeface="+mn-lt"/>
              </a:rPr>
              <a:t>EncodeFilter</a:t>
            </a:r>
            <a:r>
              <a:rPr lang="en-US" altLang="zh-CN" b="1" dirty="0">
                <a:solidFill>
                  <a:schemeClr val="accent5">
                    <a:lumMod val="10000"/>
                  </a:schemeClr>
                </a:solidFill>
                <a:latin typeface="+mn-lt"/>
              </a:rPr>
              <a:t>" ,</a:t>
            </a:r>
          </a:p>
          <a:p>
            <a:pPr defTabSz="723900">
              <a:spcAft>
                <a:spcPts val="600"/>
              </a:spcAft>
              <a:buClr>
                <a:schemeClr val="folHlink"/>
              </a:buClr>
              <a:buSzPct val="60000"/>
              <a:tabLst>
                <a:tab pos="444500" algn="l"/>
              </a:tabLst>
              <a:defRPr/>
            </a:pPr>
            <a:r>
              <a:rPr lang="en-US" altLang="zh-CN" b="1" dirty="0" err="1">
                <a:solidFill>
                  <a:schemeClr val="accent5">
                    <a:lumMod val="10000"/>
                  </a:schemeClr>
                </a:solidFill>
                <a:latin typeface="+mn-lt"/>
              </a:rPr>
              <a:t>initParams</a:t>
            </a:r>
            <a:r>
              <a:rPr lang="en-US" altLang="zh-CN" b="1" dirty="0">
                <a:solidFill>
                  <a:schemeClr val="accent5">
                    <a:lumMod val="10000"/>
                  </a:schemeClr>
                </a:solidFill>
                <a:latin typeface="+mn-lt"/>
              </a:rPr>
              <a:t> = {@</a:t>
            </a:r>
            <a:r>
              <a:rPr lang="en-US" altLang="zh-CN" b="1" dirty="0" err="1">
                <a:solidFill>
                  <a:schemeClr val="accent5">
                    <a:lumMod val="10000"/>
                  </a:schemeClr>
                </a:solidFill>
                <a:latin typeface="+mn-lt"/>
              </a:rPr>
              <a:t>WebInitParam</a:t>
            </a:r>
            <a:r>
              <a:rPr lang="en-US" altLang="zh-CN" b="1" dirty="0">
                <a:solidFill>
                  <a:schemeClr val="accent5">
                    <a:lumMod val="10000"/>
                  </a:schemeClr>
                </a:solidFill>
                <a:latin typeface="+mn-lt"/>
              </a:rPr>
              <a:t>(name = "encode", value = "utf-8")})</a:t>
            </a:r>
          </a:p>
          <a:p>
            <a:pPr defTabSz="723900">
              <a:spcAft>
                <a:spcPts val="600"/>
              </a:spcAft>
              <a:buClr>
                <a:schemeClr val="folHlink"/>
              </a:buClr>
              <a:buSzPct val="60000"/>
              <a:tabLst>
                <a:tab pos="444500" algn="l"/>
              </a:tabLst>
              <a:defRPr/>
            </a:pPr>
            <a:endParaRPr lang="zh-CN" altLang="en-US" b="1" dirty="0">
              <a:solidFill>
                <a:schemeClr val="accent5">
                  <a:lumMod val="10000"/>
                </a:schemeClr>
              </a:solidFill>
              <a:latin typeface="+mn-lt"/>
            </a:endParaRPr>
          </a:p>
          <a:p>
            <a:pPr defTabSz="723900">
              <a:spcAft>
                <a:spcPts val="600"/>
              </a:spcAft>
              <a:buClr>
                <a:schemeClr val="folHlink"/>
              </a:buClr>
              <a:buSzPct val="60000"/>
              <a:tabLst>
                <a:tab pos="444500" algn="l"/>
              </a:tabLst>
              <a:defRPr/>
            </a:pPr>
            <a:endParaRPr lang="zh-CN" altLang="en-US" b="1" dirty="0">
              <a:solidFill>
                <a:schemeClr val="accent5">
                  <a:lumMod val="10000"/>
                </a:schemeClr>
              </a:solidFill>
              <a:latin typeface="+mn-lt"/>
            </a:endParaRPr>
          </a:p>
        </p:txBody>
      </p:sp>
      <p:sp>
        <p:nvSpPr>
          <p:cNvPr id="3" name="灯片编号占位符 2"/>
          <p:cNvSpPr>
            <a:spLocks noGrp="1"/>
          </p:cNvSpPr>
          <p:nvPr>
            <p:ph type="sldNum" sz="quarter" idx="10"/>
          </p:nvPr>
        </p:nvSpPr>
        <p:spPr/>
        <p:txBody>
          <a:bodyPr/>
          <a:lstStyle/>
          <a:p>
            <a:pPr>
              <a:defRPr/>
            </a:pPr>
            <a:fld id="{32F6CA2B-080B-4DB4-904E-03616A51A39B}" type="slidenum">
              <a:rPr lang="zh-CN" altLang="en-US" smtClean="0"/>
              <a:t>21</a:t>
            </a:fld>
            <a:r>
              <a:rPr lang="en-US" altLang="zh-CN" smtClean="0"/>
              <a:t>/56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2376"/>
                                        </p:tgtEl>
                                        <p:attrNameLst>
                                          <p:attrName>style.visibility</p:attrName>
                                        </p:attrNameLst>
                                      </p:cBhvr>
                                      <p:to>
                                        <p:strVal val="visible"/>
                                      </p:to>
                                    </p:set>
                                    <p:animEffect transition="in" filter="wipe(left)">
                                      <p:cBhvr>
                                        <p:cTn id="12" dur="500"/>
                                        <p:tgtEl>
                                          <p:spTgt spid="442376"/>
                                        </p:tgtEl>
                                      </p:cBhvr>
                                    </p:animEffect>
                                  </p:childTnLst>
                                </p:cTn>
                              </p:par>
                              <p:par>
                                <p:cTn id="13" presetID="22" presetClass="exit" presetSubtype="8" fill="hold" grpId="1" nodeType="withEffect">
                                  <p:stCondLst>
                                    <p:cond delay="0"/>
                                  </p:stCondLst>
                                  <p:childTnLst>
                                    <p:animEffect transition="out" filter="wipe(left)">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22" presetClass="exit" presetSubtype="8" fill="hold" grpId="0" nodeType="withEffect">
                                  <p:stCondLst>
                                    <p:cond delay="0"/>
                                  </p:stCondLst>
                                  <p:childTnLst>
                                    <p:animEffect transition="out" filter="wipe(left)">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44237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5786438" y="285750"/>
            <a:ext cx="3178175" cy="523875"/>
          </a:xfrm>
        </p:spPr>
        <p:txBody>
          <a:bodyPr/>
          <a:lstStyle/>
          <a:p>
            <a:pPr>
              <a:defRPr/>
            </a:pPr>
            <a:r>
              <a:rPr smtClean="0"/>
              <a:t>共性问题集中讲解</a:t>
            </a:r>
          </a:p>
        </p:txBody>
      </p:sp>
      <p:sp>
        <p:nvSpPr>
          <p:cNvPr id="25604" name="内容占位符 2"/>
          <p:cNvSpPr>
            <a:spLocks noGrp="1"/>
          </p:cNvSpPr>
          <p:nvPr>
            <p:ph idx="1"/>
          </p:nvPr>
        </p:nvSpPr>
        <p:spPr>
          <a:xfrm>
            <a:off x="784225" y="1214438"/>
            <a:ext cx="7645400" cy="5143500"/>
          </a:xfrm>
        </p:spPr>
        <p:txBody>
          <a:bodyPr/>
          <a:lstStyle/>
          <a:p>
            <a:pPr>
              <a:defRPr/>
            </a:pPr>
            <a:r>
              <a:rPr lang="zh-CN" altLang="en-US" smtClean="0"/>
              <a:t>常见问题及解决办法</a:t>
            </a:r>
            <a:endParaRPr lang="en-US" altLang="zh-CN" smtClean="0"/>
          </a:p>
          <a:p>
            <a:pPr>
              <a:defRPr/>
            </a:pPr>
            <a:r>
              <a:rPr lang="zh-CN" altLang="en-US" smtClean="0"/>
              <a:t>代码规范问题</a:t>
            </a:r>
          </a:p>
          <a:p>
            <a:pPr>
              <a:defRPr/>
            </a:pPr>
            <a:r>
              <a:rPr lang="zh-CN" altLang="en-US" smtClean="0"/>
              <a:t>调试技巧</a:t>
            </a:r>
            <a:endParaRPr lang="en-US" altLang="zh-CN" smtClean="0"/>
          </a:p>
          <a:p>
            <a:pPr>
              <a:defRPr/>
            </a:pPr>
            <a:endParaRPr lang="zh-CN" altLang="en-US" smtClean="0"/>
          </a:p>
          <a:p>
            <a:pPr>
              <a:defRPr/>
            </a:pPr>
            <a:endParaRPr lang="zh-CN" altLang="en-US" dirty="0" smtClean="0"/>
          </a:p>
        </p:txBody>
      </p:sp>
      <p:grpSp>
        <p:nvGrpSpPr>
          <p:cNvPr id="33797" name="组合 29"/>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3799" name="组合 7"/>
            <p:cNvGrpSpPr/>
            <p:nvPr/>
          </p:nvGrpSpPr>
          <p:grpSpPr bwMode="auto">
            <a:xfrm>
              <a:off x="1923997" y="3214688"/>
              <a:ext cx="5862712" cy="2058988"/>
              <a:chOff x="2066281" y="2227264"/>
              <a:chExt cx="5862790" cy="2059017"/>
            </a:xfrm>
          </p:grpSpPr>
          <p:grpSp>
            <p:nvGrpSpPr>
              <p:cNvPr id="33800" name="组合 19"/>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3805" name="组合 17"/>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34" charset="-122"/>
                        <a:ea typeface="微软雅黑" panose="020B0503020204020204" pitchFamily="34" charset="-122"/>
                      </a:rPr>
                      <a:t>共性问题集中讲解   </a:t>
                    </a:r>
                    <a:endParaRPr lang="en-US" altLang="zh-CN" sz="3200" b="1" kern="0" spc="3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33801"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32F6CA2B-080B-4DB4-904E-03616A51A39B}" type="slidenum">
              <a:rPr lang="zh-CN" altLang="en-US" smtClean="0"/>
              <a:t>22</a:t>
            </a:fld>
            <a:r>
              <a:rPr lang="en-US" altLang="zh-CN" smtClean="0"/>
              <a:t>/56</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4860032" y="285750"/>
            <a:ext cx="4104581" cy="523875"/>
          </a:xfrm>
        </p:spPr>
        <p:txBody>
          <a:bodyPr/>
          <a:lstStyle/>
          <a:p>
            <a:pPr>
              <a:defRPr/>
            </a:pPr>
            <a:r>
              <a:rPr smtClean="0"/>
              <a:t>第二次集中编码：</a:t>
            </a:r>
            <a:r>
              <a:rPr lang="en-US" altLang="zh-CN" smtClean="0"/>
              <a:t>A</a:t>
            </a:r>
            <a:r>
              <a:rPr smtClean="0"/>
              <a:t>任务</a:t>
            </a:r>
            <a:endParaRPr dirty="0"/>
          </a:p>
        </p:txBody>
      </p:sp>
      <p:sp>
        <p:nvSpPr>
          <p:cNvPr id="438275" name="Rectangle 3"/>
          <p:cNvSpPr>
            <a:spLocks noGrp="1" noChangeArrowheads="1"/>
          </p:cNvSpPr>
          <p:nvPr>
            <p:ph idx="1"/>
          </p:nvPr>
        </p:nvSpPr>
        <p:spPr>
          <a:xfrm>
            <a:off x="784225" y="1214438"/>
            <a:ext cx="7645400" cy="5143500"/>
          </a:xfrm>
        </p:spPr>
        <p:txBody>
          <a:bodyPr/>
          <a:lstStyle/>
          <a:p>
            <a:pPr>
              <a:defRPr/>
            </a:pPr>
            <a:r>
              <a:rPr lang="zh-CN" altLang="en-US" dirty="0" smtClean="0"/>
              <a:t>任务说明</a:t>
            </a:r>
          </a:p>
          <a:p>
            <a:pPr lvl="1">
              <a:defRPr/>
            </a:pPr>
            <a:r>
              <a:rPr lang="zh-CN" altLang="en-US" dirty="0" smtClean="0"/>
              <a:t>配置</a:t>
            </a:r>
            <a:r>
              <a:rPr lang="zh-CN" altLang="en-US" dirty="0"/>
              <a:t>组员</a:t>
            </a:r>
            <a:r>
              <a:rPr lang="en-US" altLang="zh-CN" dirty="0" err="1"/>
              <a:t>svn</a:t>
            </a:r>
            <a:r>
              <a:rPr lang="zh-CN" altLang="en-US" dirty="0"/>
              <a:t>账号和</a:t>
            </a:r>
            <a:r>
              <a:rPr lang="zh-CN" altLang="en-US" dirty="0" smtClean="0"/>
              <a:t>密码</a:t>
            </a:r>
            <a:r>
              <a:rPr lang="en-US" altLang="zh-CN" dirty="0">
                <a:solidFill>
                  <a:srgbClr val="FF0000"/>
                </a:solidFill>
              </a:rPr>
              <a:t>[30</a:t>
            </a:r>
            <a:r>
              <a:rPr lang="zh-CN" altLang="en-US" dirty="0">
                <a:solidFill>
                  <a:srgbClr val="FF0000"/>
                </a:solidFill>
              </a:rPr>
              <a:t>分钟</a:t>
            </a:r>
            <a:r>
              <a:rPr lang="en-US" altLang="zh-CN" dirty="0">
                <a:solidFill>
                  <a:srgbClr val="FF0000"/>
                </a:solidFill>
              </a:rPr>
              <a:t>]</a:t>
            </a:r>
            <a:endParaRPr lang="zh-CN" altLang="en-US" dirty="0">
              <a:solidFill>
                <a:srgbClr val="FF0000"/>
              </a:solidFill>
            </a:endParaRPr>
          </a:p>
          <a:p>
            <a:pPr lvl="1">
              <a:defRPr/>
            </a:pPr>
            <a:r>
              <a:rPr lang="zh-CN" altLang="en-US" dirty="0" smtClean="0"/>
              <a:t>字符</a:t>
            </a:r>
            <a:r>
              <a:rPr lang="zh-CN" altLang="en-US" dirty="0"/>
              <a:t>编码</a:t>
            </a:r>
            <a:r>
              <a:rPr lang="zh-CN" altLang="en-US" dirty="0" smtClean="0"/>
              <a:t>处理</a:t>
            </a:r>
            <a:r>
              <a:rPr lang="en-US" altLang="zh-CN" dirty="0" smtClean="0">
                <a:solidFill>
                  <a:srgbClr val="FF0000"/>
                </a:solidFill>
              </a:rPr>
              <a:t>[20</a:t>
            </a:r>
            <a:r>
              <a:rPr lang="zh-CN" altLang="en-US" dirty="0">
                <a:solidFill>
                  <a:srgbClr val="FF0000"/>
                </a:solidFill>
              </a:rPr>
              <a:t>分钟</a:t>
            </a:r>
            <a:r>
              <a:rPr lang="en-US" altLang="zh-CN" dirty="0">
                <a:solidFill>
                  <a:srgbClr val="FF0000"/>
                </a:solidFill>
              </a:rPr>
              <a:t>]</a:t>
            </a:r>
            <a:endParaRPr lang="zh-CN" altLang="en-US" dirty="0">
              <a:solidFill>
                <a:srgbClr val="FF0000"/>
              </a:solidFill>
            </a:endParaRPr>
          </a:p>
          <a:p>
            <a:pPr>
              <a:defRPr/>
            </a:pPr>
            <a:endParaRPr lang="en-US" altLang="zh-CN" dirty="0" smtClean="0"/>
          </a:p>
          <a:p>
            <a:pPr>
              <a:defRPr/>
            </a:pPr>
            <a:endParaRPr lang="en-US" altLang="zh-CN" dirty="0" smtClean="0"/>
          </a:p>
          <a:p>
            <a:pPr>
              <a:defRPr/>
            </a:pPr>
            <a:r>
              <a:rPr lang="zh-CN" altLang="en-US" dirty="0" smtClean="0"/>
              <a:t>阶段检查</a:t>
            </a:r>
          </a:p>
          <a:p>
            <a:pPr lvl="1">
              <a:defRPr/>
            </a:pPr>
            <a:r>
              <a:rPr lang="zh-CN" altLang="en-US" dirty="0" smtClean="0"/>
              <a:t>功能检查</a:t>
            </a:r>
          </a:p>
          <a:p>
            <a:pPr lvl="2">
              <a:defRPr/>
            </a:pPr>
            <a:r>
              <a:rPr lang="zh-CN" altLang="en-US" dirty="0" smtClean="0"/>
              <a:t>组内成员是否都绑定</a:t>
            </a:r>
            <a:r>
              <a:rPr lang="en-US" altLang="zh-CN" dirty="0" smtClean="0"/>
              <a:t>SVN</a:t>
            </a:r>
            <a:r>
              <a:rPr lang="zh-CN" altLang="en-US" dirty="0" smtClean="0"/>
              <a:t>客户端</a:t>
            </a:r>
            <a:endParaRPr lang="en-US" altLang="zh-CN" dirty="0" smtClean="0"/>
          </a:p>
          <a:p>
            <a:pPr lvl="2">
              <a:defRPr/>
            </a:pPr>
            <a:r>
              <a:rPr lang="zh-CN" altLang="en-US" dirty="0" smtClean="0"/>
              <a:t>项目中文是否乱码</a:t>
            </a:r>
            <a:endParaRPr lang="zh-CN" altLang="en-US" dirty="0"/>
          </a:p>
        </p:txBody>
      </p:sp>
      <p:grpSp>
        <p:nvGrpSpPr>
          <p:cNvPr id="2" name="组合 19"/>
          <p:cNvGrpSpPr/>
          <p:nvPr/>
        </p:nvGrpSpPr>
        <p:grpSpPr bwMode="auto">
          <a:xfrm>
            <a:off x="2786063" y="5929313"/>
            <a:ext cx="2786062" cy="428625"/>
            <a:chOff x="3714744" y="5143512"/>
            <a:chExt cx="2786082" cy="428628"/>
          </a:xfrm>
        </p:grpSpPr>
        <p:sp>
          <p:nvSpPr>
            <p:cNvPr id="10" name="圆角矩形 9"/>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1" name="TextBox 10"/>
            <p:cNvSpPr txBox="1"/>
            <p:nvPr/>
          </p:nvSpPr>
          <p:spPr bwMode="auto">
            <a:xfrm>
              <a:off x="3962396" y="5187962"/>
              <a:ext cx="2055827"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3</a:t>
              </a:r>
              <a:r>
                <a:rPr lang="zh-CN" altLang="en-US" sz="1600" b="1" spc="300" dirty="0">
                  <a:solidFill>
                    <a:srgbClr val="FBFFFE"/>
                  </a:solidFill>
                  <a:latin typeface="微软雅黑" panose="020B0503020204020204" pitchFamily="34" charset="-122"/>
                  <a:ea typeface="微软雅黑" panose="020B0503020204020204" pitchFamily="34" charset="-122"/>
                </a:rPr>
                <a:t>课时</a:t>
              </a:r>
            </a:p>
          </p:txBody>
        </p:sp>
      </p:grpSp>
      <p:sp>
        <p:nvSpPr>
          <p:cNvPr id="4" name="灯片编号占位符 3"/>
          <p:cNvSpPr>
            <a:spLocks noGrp="1"/>
          </p:cNvSpPr>
          <p:nvPr>
            <p:ph type="sldNum" sz="quarter" idx="10"/>
          </p:nvPr>
        </p:nvSpPr>
        <p:spPr/>
        <p:txBody>
          <a:bodyPr/>
          <a:lstStyle/>
          <a:p>
            <a:pPr>
              <a:defRPr/>
            </a:pPr>
            <a:fld id="{32F6CA2B-080B-4DB4-904E-03616A51A39B}" type="slidenum">
              <a:rPr lang="zh-CN" altLang="en-US" smtClean="0"/>
              <a:t>23</a:t>
            </a:fld>
            <a:r>
              <a:rPr lang="en-US" altLang="zh-CN" smtClean="0"/>
              <a:t>/56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4860032" y="285750"/>
            <a:ext cx="4104581" cy="523875"/>
          </a:xfrm>
        </p:spPr>
        <p:txBody>
          <a:bodyPr/>
          <a:lstStyle/>
          <a:p>
            <a:pPr>
              <a:defRPr/>
            </a:pPr>
            <a:r>
              <a:rPr smtClean="0"/>
              <a:t>第二次集中编码：</a:t>
            </a:r>
            <a:r>
              <a:rPr lang="en-US" altLang="zh-CN" smtClean="0"/>
              <a:t>B</a:t>
            </a:r>
            <a:r>
              <a:rPr smtClean="0"/>
              <a:t>任务</a:t>
            </a:r>
            <a:endParaRPr dirty="0"/>
          </a:p>
        </p:txBody>
      </p:sp>
      <p:sp>
        <p:nvSpPr>
          <p:cNvPr id="438275" name="Rectangle 3"/>
          <p:cNvSpPr>
            <a:spLocks noGrp="1" noChangeArrowheads="1"/>
          </p:cNvSpPr>
          <p:nvPr>
            <p:ph idx="1"/>
          </p:nvPr>
        </p:nvSpPr>
        <p:spPr>
          <a:xfrm>
            <a:off x="784225" y="1214438"/>
            <a:ext cx="7645400" cy="5143500"/>
          </a:xfrm>
        </p:spPr>
        <p:txBody>
          <a:bodyPr/>
          <a:lstStyle/>
          <a:p>
            <a:pPr>
              <a:defRPr/>
            </a:pPr>
            <a:r>
              <a:rPr lang="zh-CN" altLang="en-US" dirty="0" smtClean="0"/>
              <a:t>任务说明</a:t>
            </a:r>
          </a:p>
          <a:p>
            <a:pPr lvl="1">
              <a:defRPr/>
            </a:pPr>
            <a:r>
              <a:rPr lang="zh-CN" altLang="en-US" dirty="0" smtClean="0"/>
              <a:t>完成</a:t>
            </a:r>
            <a:r>
              <a:rPr lang="zh-CN" altLang="en-US" dirty="0"/>
              <a:t>首页中商品</a:t>
            </a:r>
            <a:r>
              <a:rPr lang="zh-CN" altLang="en-US" dirty="0" smtClean="0"/>
              <a:t>分类</a:t>
            </a:r>
            <a:r>
              <a:rPr lang="en-US" altLang="zh-CN" dirty="0" smtClean="0">
                <a:solidFill>
                  <a:srgbClr val="FF0000"/>
                </a:solidFill>
              </a:rPr>
              <a:t>[30</a:t>
            </a:r>
            <a:r>
              <a:rPr lang="zh-CN" altLang="en-US" dirty="0">
                <a:solidFill>
                  <a:srgbClr val="FF0000"/>
                </a:solidFill>
              </a:rPr>
              <a:t>分钟</a:t>
            </a:r>
            <a:r>
              <a:rPr lang="en-US" altLang="zh-CN" dirty="0" smtClean="0">
                <a:solidFill>
                  <a:srgbClr val="FF0000"/>
                </a:solidFill>
              </a:rPr>
              <a:t>]</a:t>
            </a:r>
            <a:endParaRPr lang="zh-CN" altLang="en-US" dirty="0"/>
          </a:p>
          <a:p>
            <a:pPr lvl="1">
              <a:defRPr/>
            </a:pPr>
            <a:r>
              <a:rPr lang="zh-CN" altLang="en-US" dirty="0" smtClean="0"/>
              <a:t>编写</a:t>
            </a:r>
            <a:r>
              <a:rPr lang="en-US" altLang="zh-CN" dirty="0" smtClean="0"/>
              <a:t>Servlet</a:t>
            </a:r>
            <a:r>
              <a:rPr lang="zh-CN" altLang="en-US" dirty="0"/>
              <a:t>抽象</a:t>
            </a:r>
            <a:r>
              <a:rPr lang="zh-CN" altLang="en-US" dirty="0" smtClean="0"/>
              <a:t>类</a:t>
            </a:r>
            <a:r>
              <a:rPr lang="en-US" altLang="zh-CN" dirty="0">
                <a:solidFill>
                  <a:srgbClr val="FF0000"/>
                </a:solidFill>
              </a:rPr>
              <a:t>[30</a:t>
            </a:r>
            <a:r>
              <a:rPr lang="zh-CN" altLang="en-US" dirty="0">
                <a:solidFill>
                  <a:srgbClr val="FF0000"/>
                </a:solidFill>
              </a:rPr>
              <a:t>分钟</a:t>
            </a:r>
            <a:r>
              <a:rPr lang="en-US" altLang="zh-CN" dirty="0" smtClean="0">
                <a:solidFill>
                  <a:srgbClr val="FF0000"/>
                </a:solidFill>
              </a:rPr>
              <a:t>]</a:t>
            </a:r>
            <a:endParaRPr lang="zh-CN" altLang="en-US" dirty="0"/>
          </a:p>
          <a:p>
            <a:pPr lvl="1">
              <a:defRPr/>
            </a:pPr>
            <a:endParaRPr lang="en-US" altLang="zh-CN" dirty="0" smtClean="0"/>
          </a:p>
          <a:p>
            <a:pPr>
              <a:defRPr/>
            </a:pPr>
            <a:endParaRPr lang="en-US" altLang="zh-CN" dirty="0" smtClean="0"/>
          </a:p>
          <a:p>
            <a:pPr>
              <a:defRPr/>
            </a:pPr>
            <a:endParaRPr lang="en-US" altLang="zh-CN" dirty="0" smtClean="0"/>
          </a:p>
          <a:p>
            <a:pPr>
              <a:defRPr/>
            </a:pPr>
            <a:r>
              <a:rPr lang="zh-CN" altLang="en-US" dirty="0" smtClean="0"/>
              <a:t>阶段检查</a:t>
            </a:r>
          </a:p>
          <a:p>
            <a:pPr lvl="1">
              <a:defRPr/>
            </a:pPr>
            <a:r>
              <a:rPr lang="zh-CN" altLang="en-US" dirty="0" smtClean="0"/>
              <a:t>功能检查</a:t>
            </a:r>
          </a:p>
          <a:p>
            <a:pPr lvl="2">
              <a:defRPr/>
            </a:pPr>
            <a:r>
              <a:rPr lang="zh-CN" altLang="en-US" dirty="0" smtClean="0"/>
              <a:t>进入首页后，正确显示数据库的商品分类</a:t>
            </a:r>
          </a:p>
          <a:p>
            <a:pPr lvl="2">
              <a:defRPr/>
            </a:pPr>
            <a:r>
              <a:rPr lang="en-US" altLang="zh-CN" dirty="0" smtClean="0"/>
              <a:t>Servlet</a:t>
            </a:r>
            <a:r>
              <a:rPr lang="zh-CN" altLang="en-US" dirty="0" smtClean="0"/>
              <a:t>抽象类可以完成部分</a:t>
            </a:r>
            <a:r>
              <a:rPr lang="en-US" altLang="zh-CN" dirty="0" smtClean="0"/>
              <a:t>Servlet</a:t>
            </a:r>
            <a:r>
              <a:rPr lang="zh-CN" altLang="en-US" dirty="0" smtClean="0"/>
              <a:t>的部分通用</a:t>
            </a:r>
            <a:endParaRPr lang="zh-CN" altLang="en-US" dirty="0"/>
          </a:p>
        </p:txBody>
      </p:sp>
      <p:pic>
        <p:nvPicPr>
          <p:cNvPr id="3584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71315" y="1484784"/>
            <a:ext cx="7272808" cy="381642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2" name="组合 19"/>
          <p:cNvGrpSpPr/>
          <p:nvPr/>
        </p:nvGrpSpPr>
        <p:grpSpPr bwMode="auto">
          <a:xfrm>
            <a:off x="3214688" y="5715000"/>
            <a:ext cx="2786062" cy="428625"/>
            <a:chOff x="3714744" y="5143512"/>
            <a:chExt cx="2786082" cy="428628"/>
          </a:xfrm>
        </p:grpSpPr>
        <p:sp>
          <p:nvSpPr>
            <p:cNvPr id="10" name="圆角矩形 9"/>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1" name="TextBox 10"/>
            <p:cNvSpPr txBox="1"/>
            <p:nvPr/>
          </p:nvSpPr>
          <p:spPr bwMode="auto">
            <a:xfrm>
              <a:off x="3962396" y="5187962"/>
              <a:ext cx="2055827" cy="338140"/>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3</a:t>
              </a:r>
              <a:r>
                <a:rPr lang="zh-CN" altLang="en-US" sz="1600" b="1" spc="300" dirty="0">
                  <a:solidFill>
                    <a:srgbClr val="FBFFFE"/>
                  </a:solidFill>
                  <a:latin typeface="微软雅黑" panose="020B0503020204020204" pitchFamily="34" charset="-122"/>
                  <a:ea typeface="微软雅黑" panose="020B0503020204020204" pitchFamily="34" charset="-122"/>
                </a:rPr>
                <a:t>课时</a:t>
              </a:r>
            </a:p>
          </p:txBody>
        </p:sp>
      </p:grpSp>
      <p:sp>
        <p:nvSpPr>
          <p:cNvPr id="4" name="灯片编号占位符 3"/>
          <p:cNvSpPr>
            <a:spLocks noGrp="1"/>
          </p:cNvSpPr>
          <p:nvPr>
            <p:ph type="sldNum" sz="quarter" idx="10"/>
          </p:nvPr>
        </p:nvSpPr>
        <p:spPr/>
        <p:txBody>
          <a:bodyPr/>
          <a:lstStyle/>
          <a:p>
            <a:pPr>
              <a:defRPr/>
            </a:pPr>
            <a:fld id="{32F6CA2B-080B-4DB4-904E-03616A51A39B}" type="slidenum">
              <a:rPr lang="zh-CN" altLang="en-US" smtClean="0"/>
              <a:t>24</a:t>
            </a:fld>
            <a:r>
              <a:rPr lang="en-US" altLang="zh-CN" smtClean="0"/>
              <a:t>/56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845"/>
                                        </p:tgtEl>
                                        <p:attrNameLst>
                                          <p:attrName>style.visibility</p:attrName>
                                        </p:attrNameLst>
                                      </p:cBhvr>
                                      <p:to>
                                        <p:strVal val="visible"/>
                                      </p:to>
                                    </p:set>
                                    <p:animEffect transition="in" filter="wipe(left)">
                                      <p:cBhvr>
                                        <p:cTn id="12" dur="500"/>
                                        <p:tgtEl>
                                          <p:spTgt spid="358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nodeType="clickEffect">
                                  <p:stCondLst>
                                    <p:cond delay="0"/>
                                  </p:stCondLst>
                                  <p:childTnLst>
                                    <p:animEffect transition="out" filter="wipe(left)">
                                      <p:cBhvr>
                                        <p:cTn id="16" dur="500"/>
                                        <p:tgtEl>
                                          <p:spTgt spid="35845"/>
                                        </p:tgtEl>
                                      </p:cBhvr>
                                    </p:animEffect>
                                    <p:set>
                                      <p:cBhvr>
                                        <p:cTn id="17" dur="1" fill="hold">
                                          <p:stCondLst>
                                            <p:cond delay="499"/>
                                          </p:stCondLst>
                                        </p:cTn>
                                        <p:tgtEl>
                                          <p:spTgt spid="3584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38275">
                                            <p:txEl>
                                              <p:pRg st="6" end="6"/>
                                            </p:txEl>
                                          </p:spTgt>
                                        </p:tgtEl>
                                        <p:attrNameLst>
                                          <p:attrName>style.visibility</p:attrName>
                                        </p:attrNameLst>
                                      </p:cBhvr>
                                      <p:to>
                                        <p:strVal val="visible"/>
                                      </p:to>
                                    </p:set>
                                    <p:animEffect transition="in" filter="wipe(left)">
                                      <p:cBhvr>
                                        <p:cTn id="22" dur="500"/>
                                        <p:tgtEl>
                                          <p:spTgt spid="438275">
                                            <p:txEl>
                                              <p:pRg st="6" end="6"/>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438275">
                                            <p:txEl>
                                              <p:pRg st="7" end="7"/>
                                            </p:txEl>
                                          </p:spTgt>
                                        </p:tgtEl>
                                        <p:attrNameLst>
                                          <p:attrName>style.visibility</p:attrName>
                                        </p:attrNameLst>
                                      </p:cBhvr>
                                      <p:to>
                                        <p:strVal val="visible"/>
                                      </p:to>
                                    </p:set>
                                    <p:animEffect transition="in" filter="wipe(left)">
                                      <p:cBhvr>
                                        <p:cTn id="25" dur="500"/>
                                        <p:tgtEl>
                                          <p:spTgt spid="438275">
                                            <p:txEl>
                                              <p:pRg st="7" end="7"/>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438275">
                                            <p:txEl>
                                              <p:pRg st="8" end="8"/>
                                            </p:txEl>
                                          </p:spTgt>
                                        </p:tgtEl>
                                        <p:attrNameLst>
                                          <p:attrName>style.visibility</p:attrName>
                                        </p:attrNameLst>
                                      </p:cBhvr>
                                      <p:to>
                                        <p:strVal val="visible"/>
                                      </p:to>
                                    </p:set>
                                    <p:animEffect transition="in" filter="wipe(left)">
                                      <p:cBhvr>
                                        <p:cTn id="28" dur="500"/>
                                        <p:tgtEl>
                                          <p:spTgt spid="438275">
                                            <p:txEl>
                                              <p:pRg st="8" end="8"/>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438275">
                                            <p:txEl>
                                              <p:pRg st="9" end="9"/>
                                            </p:txEl>
                                          </p:spTgt>
                                        </p:tgtEl>
                                        <p:attrNameLst>
                                          <p:attrName>style.visibility</p:attrName>
                                        </p:attrNameLst>
                                      </p:cBhvr>
                                      <p:to>
                                        <p:strVal val="visible"/>
                                      </p:to>
                                    </p:set>
                                    <p:animEffect transition="in" filter="wipe(left)">
                                      <p:cBhvr>
                                        <p:cTn id="31" dur="500"/>
                                        <p:tgtEl>
                                          <p:spTgt spid="4382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4932040" y="285750"/>
            <a:ext cx="4032573" cy="523875"/>
          </a:xfrm>
        </p:spPr>
        <p:txBody>
          <a:bodyPr/>
          <a:lstStyle/>
          <a:p>
            <a:pPr>
              <a:defRPr/>
            </a:pPr>
            <a:r>
              <a:rPr smtClean="0"/>
              <a:t>第二次集中编码：</a:t>
            </a:r>
            <a:r>
              <a:rPr lang="en-US" altLang="zh-CN" smtClean="0"/>
              <a:t>C</a:t>
            </a:r>
            <a:r>
              <a:rPr smtClean="0"/>
              <a:t>任务</a:t>
            </a:r>
            <a:endParaRPr dirty="0"/>
          </a:p>
        </p:txBody>
      </p:sp>
      <p:sp>
        <p:nvSpPr>
          <p:cNvPr id="438275" name="Rectangle 3"/>
          <p:cNvSpPr>
            <a:spLocks noGrp="1" noChangeArrowheads="1"/>
          </p:cNvSpPr>
          <p:nvPr>
            <p:ph idx="1"/>
          </p:nvPr>
        </p:nvSpPr>
        <p:spPr>
          <a:xfrm>
            <a:off x="784225" y="1214438"/>
            <a:ext cx="7645400" cy="5143500"/>
          </a:xfrm>
        </p:spPr>
        <p:txBody>
          <a:bodyPr/>
          <a:lstStyle/>
          <a:p>
            <a:pPr>
              <a:defRPr/>
            </a:pPr>
            <a:r>
              <a:rPr lang="zh-CN" altLang="en-US" dirty="0" smtClean="0"/>
              <a:t>任务说明</a:t>
            </a:r>
          </a:p>
          <a:p>
            <a:pPr lvl="1">
              <a:defRPr/>
            </a:pPr>
            <a:r>
              <a:rPr lang="zh-CN" altLang="zh-CN" dirty="0"/>
              <a:t>根据模板抽取前台页面</a:t>
            </a:r>
            <a:r>
              <a:rPr lang="zh-CN" altLang="zh-CN" dirty="0" smtClean="0"/>
              <a:t>分层</a:t>
            </a:r>
            <a:r>
              <a:rPr lang="en-US" altLang="zh-CN" dirty="0">
                <a:solidFill>
                  <a:srgbClr val="FF0000"/>
                </a:solidFill>
              </a:rPr>
              <a:t>[30</a:t>
            </a:r>
            <a:r>
              <a:rPr lang="zh-CN" altLang="en-US" dirty="0">
                <a:solidFill>
                  <a:srgbClr val="FF0000"/>
                </a:solidFill>
              </a:rPr>
              <a:t>分钟</a:t>
            </a:r>
            <a:r>
              <a:rPr lang="en-US" altLang="zh-CN" dirty="0">
                <a:solidFill>
                  <a:srgbClr val="FF0000"/>
                </a:solidFill>
              </a:rPr>
              <a:t>]</a:t>
            </a:r>
            <a:endParaRPr lang="zh-CN" altLang="en-US" dirty="0">
              <a:solidFill>
                <a:srgbClr val="FF0000"/>
              </a:solidFill>
            </a:endParaRPr>
          </a:p>
          <a:p>
            <a:pPr>
              <a:defRPr/>
            </a:pPr>
            <a:endParaRPr lang="en-US" altLang="zh-CN" dirty="0" smtClean="0"/>
          </a:p>
          <a:p>
            <a:pPr>
              <a:defRPr/>
            </a:pPr>
            <a:endParaRPr lang="en-US" altLang="zh-CN" dirty="0" smtClean="0"/>
          </a:p>
          <a:p>
            <a:pPr>
              <a:defRPr/>
            </a:pPr>
            <a:r>
              <a:rPr lang="zh-CN" altLang="en-US" dirty="0" smtClean="0"/>
              <a:t>阶段检查</a:t>
            </a:r>
          </a:p>
          <a:p>
            <a:pPr lvl="1">
              <a:defRPr/>
            </a:pPr>
            <a:r>
              <a:rPr lang="zh-CN" altLang="en-US" dirty="0" smtClean="0"/>
              <a:t>功能检查</a:t>
            </a:r>
            <a:endParaRPr lang="en-US" altLang="zh-CN" dirty="0" smtClean="0"/>
          </a:p>
          <a:p>
            <a:pPr lvl="2">
              <a:defRPr/>
            </a:pPr>
            <a:r>
              <a:rPr lang="zh-CN" altLang="en-US" dirty="0" smtClean="0"/>
              <a:t>静态页面抽取全部完成改为</a:t>
            </a:r>
            <a:r>
              <a:rPr lang="en-US" altLang="zh-CN" dirty="0" err="1" smtClean="0"/>
              <a:t>jsp</a:t>
            </a:r>
            <a:r>
              <a:rPr lang="zh-CN" altLang="en-US" dirty="0" smtClean="0"/>
              <a:t>后缀，并加入前缀</a:t>
            </a:r>
            <a:endParaRPr lang="en-US" altLang="zh-CN" dirty="0" smtClean="0"/>
          </a:p>
          <a:p>
            <a:pPr lvl="2">
              <a:defRPr/>
            </a:pPr>
            <a:r>
              <a:rPr lang="zh-CN" altLang="en-US" dirty="0" smtClean="0"/>
              <a:t>通用</a:t>
            </a:r>
            <a:r>
              <a:rPr lang="en-US" altLang="zh-CN" dirty="0" err="1" smtClean="0"/>
              <a:t>css</a:t>
            </a:r>
            <a:r>
              <a:rPr lang="zh-CN" altLang="en-US" dirty="0" smtClean="0"/>
              <a:t>和</a:t>
            </a:r>
            <a:r>
              <a:rPr lang="en-US" altLang="zh-CN" dirty="0" err="1" smtClean="0"/>
              <a:t>js</a:t>
            </a:r>
            <a:r>
              <a:rPr lang="zh-CN" altLang="en-US" dirty="0" smtClean="0"/>
              <a:t>提取到公共的</a:t>
            </a:r>
            <a:r>
              <a:rPr lang="en-US" altLang="zh-CN" dirty="0" err="1" smtClean="0"/>
              <a:t>jsp</a:t>
            </a:r>
            <a:endParaRPr lang="en-US" altLang="zh-CN" dirty="0" smtClean="0"/>
          </a:p>
          <a:p>
            <a:pPr lvl="2">
              <a:defRPr/>
            </a:pPr>
            <a:r>
              <a:rPr lang="zh-CN" altLang="en-US" dirty="0" smtClean="0"/>
              <a:t>页面分层是否合理，相互引用是否合理</a:t>
            </a:r>
          </a:p>
          <a:p>
            <a:pPr lvl="2">
              <a:defRPr/>
            </a:pPr>
            <a:endParaRPr lang="zh-CN" altLang="en-US" dirty="0"/>
          </a:p>
        </p:txBody>
      </p:sp>
      <p:grpSp>
        <p:nvGrpSpPr>
          <p:cNvPr id="2" name="组合 19"/>
          <p:cNvGrpSpPr/>
          <p:nvPr/>
        </p:nvGrpSpPr>
        <p:grpSpPr bwMode="auto">
          <a:xfrm>
            <a:off x="3071813" y="6072188"/>
            <a:ext cx="2786062" cy="428625"/>
            <a:chOff x="3714744" y="5143512"/>
            <a:chExt cx="2786082" cy="428628"/>
          </a:xfrm>
        </p:grpSpPr>
        <p:sp>
          <p:nvSpPr>
            <p:cNvPr id="11" name="圆角矩形 10"/>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2" name="TextBox 11"/>
            <p:cNvSpPr txBox="1"/>
            <p:nvPr/>
          </p:nvSpPr>
          <p:spPr bwMode="auto">
            <a:xfrm>
              <a:off x="3962396" y="5187962"/>
              <a:ext cx="2055827"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3</a:t>
              </a:r>
              <a:r>
                <a:rPr lang="zh-CN" altLang="en-US" sz="1600" b="1" spc="300" dirty="0">
                  <a:solidFill>
                    <a:srgbClr val="FBFFFE"/>
                  </a:solidFill>
                  <a:latin typeface="微软雅黑" panose="020B0503020204020204" pitchFamily="34" charset="-122"/>
                  <a:ea typeface="微软雅黑" panose="020B0503020204020204" pitchFamily="34" charset="-122"/>
                </a:rPr>
                <a:t>课时</a:t>
              </a:r>
            </a:p>
          </p:txBody>
        </p:sp>
      </p:grpSp>
      <p:sp>
        <p:nvSpPr>
          <p:cNvPr id="4" name="灯片编号占位符 3"/>
          <p:cNvSpPr>
            <a:spLocks noGrp="1"/>
          </p:cNvSpPr>
          <p:nvPr>
            <p:ph type="sldNum" sz="quarter" idx="10"/>
          </p:nvPr>
        </p:nvSpPr>
        <p:spPr/>
        <p:txBody>
          <a:bodyPr/>
          <a:lstStyle/>
          <a:p>
            <a:pPr>
              <a:defRPr/>
            </a:pPr>
            <a:fld id="{32F6CA2B-080B-4DB4-904E-03616A51A39B}" type="slidenum">
              <a:rPr lang="zh-CN" altLang="en-US" smtClean="0"/>
              <a:t>25</a:t>
            </a:fld>
            <a:r>
              <a:rPr lang="en-US" altLang="zh-CN" smtClean="0"/>
              <a:t>/56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8275">
                                            <p:txEl>
                                              <p:pRg st="4" end="4"/>
                                            </p:txEl>
                                          </p:spTgt>
                                        </p:tgtEl>
                                        <p:attrNameLst>
                                          <p:attrName>style.visibility</p:attrName>
                                        </p:attrNameLst>
                                      </p:cBhvr>
                                      <p:to>
                                        <p:strVal val="visible"/>
                                      </p:to>
                                    </p:set>
                                    <p:animEffect transition="in" filter="wipe(left)">
                                      <p:cBhvr>
                                        <p:cTn id="7" dur="500"/>
                                        <p:tgtEl>
                                          <p:spTgt spid="438275">
                                            <p:txEl>
                                              <p:pRg st="4" end="4"/>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38275">
                                            <p:txEl>
                                              <p:pRg st="5" end="5"/>
                                            </p:txEl>
                                          </p:spTgt>
                                        </p:tgtEl>
                                        <p:attrNameLst>
                                          <p:attrName>style.visibility</p:attrName>
                                        </p:attrNameLst>
                                      </p:cBhvr>
                                      <p:to>
                                        <p:strVal val="visible"/>
                                      </p:to>
                                    </p:set>
                                    <p:animEffect transition="in" filter="wipe(left)">
                                      <p:cBhvr>
                                        <p:cTn id="10" dur="500"/>
                                        <p:tgtEl>
                                          <p:spTgt spid="438275">
                                            <p:txEl>
                                              <p:pRg st="5" end="5"/>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438275">
                                            <p:txEl>
                                              <p:pRg st="6" end="6"/>
                                            </p:txEl>
                                          </p:spTgt>
                                        </p:tgtEl>
                                        <p:attrNameLst>
                                          <p:attrName>style.visibility</p:attrName>
                                        </p:attrNameLst>
                                      </p:cBhvr>
                                      <p:to>
                                        <p:strVal val="visible"/>
                                      </p:to>
                                    </p:set>
                                    <p:animEffect transition="in" filter="wipe(left)">
                                      <p:cBhvr>
                                        <p:cTn id="13" dur="500"/>
                                        <p:tgtEl>
                                          <p:spTgt spid="438275">
                                            <p:txEl>
                                              <p:pRg st="6" end="6"/>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438275">
                                            <p:txEl>
                                              <p:pRg st="7" end="7"/>
                                            </p:txEl>
                                          </p:spTgt>
                                        </p:tgtEl>
                                        <p:attrNameLst>
                                          <p:attrName>style.visibility</p:attrName>
                                        </p:attrNameLst>
                                      </p:cBhvr>
                                      <p:to>
                                        <p:strVal val="visible"/>
                                      </p:to>
                                    </p:set>
                                    <p:animEffect transition="in" filter="wipe(left)">
                                      <p:cBhvr>
                                        <p:cTn id="16" dur="500"/>
                                        <p:tgtEl>
                                          <p:spTgt spid="438275">
                                            <p:txEl>
                                              <p:pRg st="7" end="7"/>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438275">
                                            <p:txEl>
                                              <p:pRg st="8" end="8"/>
                                            </p:txEl>
                                          </p:spTgt>
                                        </p:tgtEl>
                                        <p:attrNameLst>
                                          <p:attrName>style.visibility</p:attrName>
                                        </p:attrNameLst>
                                      </p:cBhvr>
                                      <p:to>
                                        <p:strVal val="visible"/>
                                      </p:to>
                                    </p:set>
                                    <p:animEffect transition="in" filter="wipe(left)">
                                      <p:cBhvr>
                                        <p:cTn id="19" dur="500"/>
                                        <p:tgtEl>
                                          <p:spTgt spid="438275">
                                            <p:txEl>
                                              <p:pRg st="8" end="8"/>
                                            </p:txEl>
                                          </p:spTgt>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5786438" y="285750"/>
            <a:ext cx="3178175" cy="523875"/>
          </a:xfrm>
        </p:spPr>
        <p:txBody>
          <a:bodyPr/>
          <a:lstStyle/>
          <a:p>
            <a:pPr>
              <a:defRPr/>
            </a:pPr>
            <a:r>
              <a:rPr smtClean="0"/>
              <a:t>共性问题集中讲解</a:t>
            </a:r>
          </a:p>
        </p:txBody>
      </p:sp>
      <p:sp>
        <p:nvSpPr>
          <p:cNvPr id="25604" name="内容占位符 2"/>
          <p:cNvSpPr>
            <a:spLocks noGrp="1"/>
          </p:cNvSpPr>
          <p:nvPr>
            <p:ph idx="1"/>
          </p:nvPr>
        </p:nvSpPr>
        <p:spPr>
          <a:xfrm>
            <a:off x="784225" y="1214438"/>
            <a:ext cx="7645400" cy="5143500"/>
          </a:xfrm>
        </p:spPr>
        <p:txBody>
          <a:bodyPr/>
          <a:lstStyle/>
          <a:p>
            <a:pPr>
              <a:defRPr/>
            </a:pPr>
            <a:r>
              <a:rPr lang="zh-CN" altLang="en-US" smtClean="0"/>
              <a:t>常见问题及解决办法</a:t>
            </a:r>
            <a:endParaRPr lang="en-US" altLang="zh-CN" smtClean="0"/>
          </a:p>
          <a:p>
            <a:pPr>
              <a:defRPr/>
            </a:pPr>
            <a:r>
              <a:rPr lang="zh-CN" altLang="en-US" smtClean="0"/>
              <a:t>代码规范问题</a:t>
            </a:r>
          </a:p>
          <a:p>
            <a:pPr>
              <a:defRPr/>
            </a:pPr>
            <a:r>
              <a:rPr lang="zh-CN" altLang="en-US" smtClean="0"/>
              <a:t>调试技巧</a:t>
            </a:r>
            <a:endParaRPr lang="en-US" altLang="zh-CN" smtClean="0"/>
          </a:p>
          <a:p>
            <a:pPr>
              <a:defRPr/>
            </a:pPr>
            <a:endParaRPr lang="zh-CN" altLang="en-US" smtClean="0"/>
          </a:p>
          <a:p>
            <a:pPr>
              <a:defRPr/>
            </a:pPr>
            <a:endParaRPr lang="zh-CN" altLang="en-US" dirty="0" smtClean="0"/>
          </a:p>
        </p:txBody>
      </p:sp>
      <p:grpSp>
        <p:nvGrpSpPr>
          <p:cNvPr id="37893" name="组合 29"/>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7895" name="组合 7"/>
            <p:cNvGrpSpPr/>
            <p:nvPr/>
          </p:nvGrpSpPr>
          <p:grpSpPr bwMode="auto">
            <a:xfrm>
              <a:off x="1923997" y="3214688"/>
              <a:ext cx="5862712" cy="2058988"/>
              <a:chOff x="2066281" y="2227264"/>
              <a:chExt cx="5862790" cy="2059017"/>
            </a:xfrm>
          </p:grpSpPr>
          <p:grpSp>
            <p:nvGrpSpPr>
              <p:cNvPr id="37896" name="组合 19"/>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7901" name="组合 17"/>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34" charset="-122"/>
                        <a:ea typeface="微软雅黑" panose="020B0503020204020204" pitchFamily="34" charset="-122"/>
                      </a:rPr>
                      <a:t>共性问题集中讲解   </a:t>
                    </a:r>
                    <a:endParaRPr lang="en-US" altLang="zh-CN" sz="3200" b="1" kern="0" spc="3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37897"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32F6CA2B-080B-4DB4-904E-03616A51A39B}" type="slidenum">
              <a:rPr lang="zh-CN" altLang="en-US" smtClean="0"/>
              <a:t>26</a:t>
            </a:fld>
            <a:r>
              <a:rPr lang="en-US" altLang="zh-CN" smtClean="0"/>
              <a:t>/56</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4865985" y="285750"/>
            <a:ext cx="4098628" cy="523875"/>
          </a:xfrm>
        </p:spPr>
        <p:txBody>
          <a:bodyPr/>
          <a:lstStyle/>
          <a:p>
            <a:pPr>
              <a:defRPr/>
            </a:pPr>
            <a:r>
              <a:rPr smtClean="0"/>
              <a:t>第三次集中编码：</a:t>
            </a:r>
            <a:r>
              <a:rPr lang="en-US" altLang="zh-CN" smtClean="0"/>
              <a:t>A</a:t>
            </a:r>
            <a:r>
              <a:rPr smtClean="0"/>
              <a:t>任务</a:t>
            </a:r>
            <a:endParaRPr dirty="0"/>
          </a:p>
        </p:txBody>
      </p:sp>
      <p:sp>
        <p:nvSpPr>
          <p:cNvPr id="438275" name="Rectangle 3"/>
          <p:cNvSpPr>
            <a:spLocks noGrp="1" noChangeArrowheads="1"/>
          </p:cNvSpPr>
          <p:nvPr>
            <p:ph idx="1"/>
          </p:nvPr>
        </p:nvSpPr>
        <p:spPr>
          <a:xfrm>
            <a:off x="784225" y="1214438"/>
            <a:ext cx="7645400" cy="5143500"/>
          </a:xfrm>
        </p:spPr>
        <p:txBody>
          <a:bodyPr/>
          <a:lstStyle/>
          <a:p>
            <a:pPr>
              <a:defRPr/>
            </a:pPr>
            <a:r>
              <a:rPr lang="zh-CN" altLang="en-US" dirty="0" smtClean="0"/>
              <a:t>任务说明</a:t>
            </a:r>
          </a:p>
          <a:p>
            <a:pPr lvl="1">
              <a:defRPr/>
            </a:pPr>
            <a:r>
              <a:rPr lang="zh-CN" altLang="en-US" dirty="0" smtClean="0"/>
              <a:t>用户登录</a:t>
            </a:r>
            <a:r>
              <a:rPr lang="en-US" altLang="zh-CN" dirty="0">
                <a:solidFill>
                  <a:srgbClr val="FF0000"/>
                </a:solidFill>
              </a:rPr>
              <a:t>[30</a:t>
            </a:r>
            <a:r>
              <a:rPr lang="zh-CN" altLang="en-US" dirty="0">
                <a:solidFill>
                  <a:srgbClr val="FF0000"/>
                </a:solidFill>
              </a:rPr>
              <a:t>分钟</a:t>
            </a:r>
            <a:r>
              <a:rPr lang="en-US" altLang="zh-CN" dirty="0">
                <a:solidFill>
                  <a:srgbClr val="FF0000"/>
                </a:solidFill>
              </a:rPr>
              <a:t>]</a:t>
            </a:r>
            <a:endParaRPr lang="zh-CN" altLang="en-US" dirty="0">
              <a:solidFill>
                <a:srgbClr val="FF0000"/>
              </a:solidFill>
            </a:endParaRPr>
          </a:p>
          <a:p>
            <a:pPr lvl="1">
              <a:defRPr/>
            </a:pPr>
            <a:r>
              <a:rPr lang="zh-CN" altLang="en-US" dirty="0" smtClean="0"/>
              <a:t>用户注册</a:t>
            </a:r>
            <a:r>
              <a:rPr lang="en-US" altLang="zh-CN" dirty="0">
                <a:solidFill>
                  <a:srgbClr val="FF0000"/>
                </a:solidFill>
              </a:rPr>
              <a:t>[30</a:t>
            </a:r>
            <a:r>
              <a:rPr lang="zh-CN" altLang="en-US" dirty="0">
                <a:solidFill>
                  <a:srgbClr val="FF0000"/>
                </a:solidFill>
              </a:rPr>
              <a:t>分钟</a:t>
            </a:r>
            <a:r>
              <a:rPr lang="en-US" altLang="zh-CN" dirty="0">
                <a:solidFill>
                  <a:srgbClr val="FF0000"/>
                </a:solidFill>
              </a:rPr>
              <a:t>]</a:t>
            </a:r>
            <a:endParaRPr lang="zh-CN" altLang="en-US" dirty="0">
              <a:solidFill>
                <a:srgbClr val="FF0000"/>
              </a:solidFill>
            </a:endParaRPr>
          </a:p>
          <a:p>
            <a:pPr lvl="1">
              <a:defRPr/>
            </a:pPr>
            <a:r>
              <a:rPr lang="zh-CN" altLang="en-US" dirty="0" smtClean="0"/>
              <a:t>注销功能</a:t>
            </a:r>
            <a:r>
              <a:rPr lang="en-US" altLang="zh-CN" dirty="0" smtClean="0">
                <a:solidFill>
                  <a:srgbClr val="FF0000"/>
                </a:solidFill>
              </a:rPr>
              <a:t>[15</a:t>
            </a:r>
            <a:r>
              <a:rPr lang="zh-CN" altLang="en-US" dirty="0" smtClean="0">
                <a:solidFill>
                  <a:srgbClr val="FF0000"/>
                </a:solidFill>
              </a:rPr>
              <a:t>分钟</a:t>
            </a:r>
            <a:r>
              <a:rPr lang="en-US" altLang="zh-CN" dirty="0">
                <a:solidFill>
                  <a:srgbClr val="FF0000"/>
                </a:solidFill>
              </a:rPr>
              <a:t>]</a:t>
            </a:r>
            <a:endParaRPr lang="zh-CN" altLang="en-US" dirty="0">
              <a:solidFill>
                <a:srgbClr val="FF0000"/>
              </a:solidFill>
            </a:endParaRPr>
          </a:p>
          <a:p>
            <a:pPr lvl="1">
              <a:defRPr/>
            </a:pPr>
            <a:endParaRPr lang="zh-CN" altLang="en-US" dirty="0" smtClean="0"/>
          </a:p>
          <a:p>
            <a:pPr lvl="1">
              <a:defRPr/>
            </a:pPr>
            <a:endParaRPr lang="en-US" altLang="zh-CN" dirty="0" smtClean="0"/>
          </a:p>
          <a:p>
            <a:pPr>
              <a:defRPr/>
            </a:pPr>
            <a:r>
              <a:rPr lang="zh-CN" altLang="en-US" dirty="0" smtClean="0"/>
              <a:t>阶段检查</a:t>
            </a:r>
          </a:p>
          <a:p>
            <a:pPr lvl="1">
              <a:defRPr/>
            </a:pPr>
            <a:r>
              <a:rPr lang="zh-CN" altLang="en-US" dirty="0" smtClean="0"/>
              <a:t>功能检查</a:t>
            </a:r>
          </a:p>
          <a:p>
            <a:pPr lvl="2">
              <a:defRPr/>
            </a:pPr>
            <a:r>
              <a:rPr lang="zh-CN" altLang="en-US" dirty="0" smtClean="0"/>
              <a:t>用户登录后，首页中“注销”，“后台管理”可见</a:t>
            </a:r>
          </a:p>
          <a:p>
            <a:pPr lvl="2">
              <a:defRPr/>
            </a:pPr>
            <a:r>
              <a:rPr lang="zh-CN" altLang="en-US" dirty="0" smtClean="0"/>
              <a:t>用户注销后，首页中“注销”，“后台管理”不可见</a:t>
            </a:r>
            <a:endParaRPr lang="en-US" altLang="zh-CN" dirty="0" smtClean="0"/>
          </a:p>
          <a:p>
            <a:pPr lvl="2">
              <a:defRPr/>
            </a:pPr>
            <a:r>
              <a:rPr lang="zh-CN" altLang="en-US" dirty="0" smtClean="0"/>
              <a:t>注册新用户后，能正常登录</a:t>
            </a:r>
          </a:p>
          <a:p>
            <a:pPr lvl="2">
              <a:defRPr/>
            </a:pPr>
            <a:endParaRPr lang="zh-CN" altLang="en-US" dirty="0"/>
          </a:p>
        </p:txBody>
      </p:sp>
      <p:pic>
        <p:nvPicPr>
          <p:cNvPr id="38918"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84059" y="3573016"/>
            <a:ext cx="2910850" cy="21106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2" name="组合 19"/>
          <p:cNvGrpSpPr/>
          <p:nvPr/>
        </p:nvGrpSpPr>
        <p:grpSpPr bwMode="auto">
          <a:xfrm>
            <a:off x="3472954" y="6168328"/>
            <a:ext cx="2786062" cy="428625"/>
            <a:chOff x="3714744" y="5143512"/>
            <a:chExt cx="2786082" cy="428628"/>
          </a:xfrm>
        </p:grpSpPr>
        <p:sp>
          <p:nvSpPr>
            <p:cNvPr id="11" name="圆角矩形 10"/>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2" name="TextBox 11"/>
            <p:cNvSpPr txBox="1"/>
            <p:nvPr/>
          </p:nvSpPr>
          <p:spPr bwMode="auto">
            <a:xfrm>
              <a:off x="3962396" y="5187962"/>
              <a:ext cx="2055827"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4</a:t>
              </a:r>
              <a:r>
                <a:rPr lang="zh-CN" altLang="en-US" sz="1600" b="1" spc="300" dirty="0">
                  <a:solidFill>
                    <a:srgbClr val="FBFFFE"/>
                  </a:solidFill>
                  <a:latin typeface="微软雅黑" panose="020B0503020204020204" pitchFamily="34" charset="-122"/>
                  <a:ea typeface="微软雅黑" panose="020B0503020204020204" pitchFamily="34" charset="-122"/>
                </a:rPr>
                <a:t>课时</a:t>
              </a:r>
            </a:p>
          </p:txBody>
        </p:sp>
      </p:grpSp>
      <p:pic>
        <p:nvPicPr>
          <p:cNvPr id="389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508104" y="1268760"/>
            <a:ext cx="2931725" cy="37184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32F6CA2B-080B-4DB4-904E-03616A51A39B}" type="slidenum">
              <a:rPr lang="zh-CN" altLang="en-US" smtClean="0"/>
              <a:t>27</a:t>
            </a:fld>
            <a:r>
              <a:rPr lang="en-US" altLang="zh-CN" smtClean="0"/>
              <a:t>/56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38275">
                                            <p:txEl>
                                              <p:pRg st="6" end="6"/>
                                            </p:txEl>
                                          </p:spTgt>
                                        </p:tgtEl>
                                        <p:attrNameLst>
                                          <p:attrName>style.visibility</p:attrName>
                                        </p:attrNameLst>
                                      </p:cBhvr>
                                      <p:to>
                                        <p:strVal val="visible"/>
                                      </p:to>
                                    </p:set>
                                    <p:animEffect transition="in" filter="wipe(left)">
                                      <p:cBhvr>
                                        <p:cTn id="12" dur="500"/>
                                        <p:tgtEl>
                                          <p:spTgt spid="438275">
                                            <p:txEl>
                                              <p:pRg st="6" end="6"/>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438275">
                                            <p:txEl>
                                              <p:pRg st="7" end="7"/>
                                            </p:txEl>
                                          </p:spTgt>
                                        </p:tgtEl>
                                        <p:attrNameLst>
                                          <p:attrName>style.visibility</p:attrName>
                                        </p:attrNameLst>
                                      </p:cBhvr>
                                      <p:to>
                                        <p:strVal val="visible"/>
                                      </p:to>
                                    </p:set>
                                    <p:animEffect transition="in" filter="wipe(left)">
                                      <p:cBhvr>
                                        <p:cTn id="15" dur="500"/>
                                        <p:tgtEl>
                                          <p:spTgt spid="438275">
                                            <p:txEl>
                                              <p:pRg st="7" end="7"/>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438275">
                                            <p:txEl>
                                              <p:pRg st="8" end="8"/>
                                            </p:txEl>
                                          </p:spTgt>
                                        </p:tgtEl>
                                        <p:attrNameLst>
                                          <p:attrName>style.visibility</p:attrName>
                                        </p:attrNameLst>
                                      </p:cBhvr>
                                      <p:to>
                                        <p:strVal val="visible"/>
                                      </p:to>
                                    </p:set>
                                    <p:animEffect transition="in" filter="wipe(left)">
                                      <p:cBhvr>
                                        <p:cTn id="18" dur="500"/>
                                        <p:tgtEl>
                                          <p:spTgt spid="438275">
                                            <p:txEl>
                                              <p:pRg st="8" end="8"/>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438275">
                                            <p:txEl>
                                              <p:pRg st="9" end="9"/>
                                            </p:txEl>
                                          </p:spTgt>
                                        </p:tgtEl>
                                        <p:attrNameLst>
                                          <p:attrName>style.visibility</p:attrName>
                                        </p:attrNameLst>
                                      </p:cBhvr>
                                      <p:to>
                                        <p:strVal val="visible"/>
                                      </p:to>
                                    </p:set>
                                    <p:animEffect transition="in" filter="wipe(left)">
                                      <p:cBhvr>
                                        <p:cTn id="21" dur="500"/>
                                        <p:tgtEl>
                                          <p:spTgt spid="438275">
                                            <p:txEl>
                                              <p:pRg st="9" end="9"/>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438275">
                                            <p:txEl>
                                              <p:pRg st="10" end="10"/>
                                            </p:txEl>
                                          </p:spTgt>
                                        </p:tgtEl>
                                        <p:attrNameLst>
                                          <p:attrName>style.visibility</p:attrName>
                                        </p:attrNameLst>
                                      </p:cBhvr>
                                      <p:to>
                                        <p:strVal val="visible"/>
                                      </p:to>
                                    </p:set>
                                    <p:animEffect transition="in" filter="wipe(left)">
                                      <p:cBhvr>
                                        <p:cTn id="24" dur="500"/>
                                        <p:tgtEl>
                                          <p:spTgt spid="438275">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8918"/>
                                        </p:tgtEl>
                                        <p:attrNameLst>
                                          <p:attrName>style.visibility</p:attrName>
                                        </p:attrNameLst>
                                      </p:cBhvr>
                                      <p:to>
                                        <p:strVal val="visible"/>
                                      </p:to>
                                    </p:set>
                                    <p:animEffect transition="in" filter="wipe(left)">
                                      <p:cBhvr>
                                        <p:cTn id="29" dur="500"/>
                                        <p:tgtEl>
                                          <p:spTgt spid="3891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8917"/>
                                        </p:tgtEl>
                                        <p:attrNameLst>
                                          <p:attrName>style.visibility</p:attrName>
                                        </p:attrNameLst>
                                      </p:cBhvr>
                                      <p:to>
                                        <p:strVal val="visible"/>
                                      </p:to>
                                    </p:set>
                                    <p:animEffect transition="in" filter="wipe(left)">
                                      <p:cBhvr>
                                        <p:cTn id="34"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4932040" y="260350"/>
            <a:ext cx="4032573" cy="523875"/>
          </a:xfrm>
        </p:spPr>
        <p:txBody>
          <a:bodyPr/>
          <a:lstStyle/>
          <a:p>
            <a:pPr>
              <a:defRPr/>
            </a:pPr>
            <a:r>
              <a:rPr smtClean="0"/>
              <a:t>第三次集中编码：</a:t>
            </a:r>
            <a:r>
              <a:rPr lang="en-US" altLang="zh-CN" smtClean="0"/>
              <a:t>B</a:t>
            </a:r>
            <a:r>
              <a:rPr smtClean="0"/>
              <a:t>任务</a:t>
            </a:r>
            <a:endParaRPr dirty="0"/>
          </a:p>
        </p:txBody>
      </p:sp>
      <p:sp>
        <p:nvSpPr>
          <p:cNvPr id="438275" name="Rectangle 3"/>
          <p:cNvSpPr>
            <a:spLocks noGrp="1" noChangeArrowheads="1"/>
          </p:cNvSpPr>
          <p:nvPr>
            <p:ph idx="1"/>
          </p:nvPr>
        </p:nvSpPr>
        <p:spPr>
          <a:xfrm>
            <a:off x="784225" y="1214438"/>
            <a:ext cx="7645400" cy="5143500"/>
          </a:xfrm>
        </p:spPr>
        <p:txBody>
          <a:bodyPr/>
          <a:lstStyle/>
          <a:p>
            <a:pPr>
              <a:defRPr/>
            </a:pPr>
            <a:r>
              <a:rPr lang="zh-CN" altLang="en-US" dirty="0" smtClean="0"/>
              <a:t>任务说明</a:t>
            </a:r>
          </a:p>
          <a:p>
            <a:pPr lvl="1">
              <a:defRPr/>
            </a:pPr>
            <a:r>
              <a:rPr lang="zh-CN" altLang="en-US" dirty="0" smtClean="0"/>
              <a:t>实现</a:t>
            </a:r>
            <a:r>
              <a:rPr lang="zh-CN" altLang="en-US" dirty="0"/>
              <a:t>首页最新资讯的</a:t>
            </a:r>
            <a:r>
              <a:rPr lang="zh-CN" altLang="en-US" dirty="0" smtClean="0"/>
              <a:t>展示</a:t>
            </a:r>
            <a:r>
              <a:rPr lang="en-US" altLang="zh-CN" dirty="0">
                <a:solidFill>
                  <a:srgbClr val="FF0000"/>
                </a:solidFill>
              </a:rPr>
              <a:t>[30</a:t>
            </a:r>
            <a:r>
              <a:rPr lang="zh-CN" altLang="en-US" dirty="0">
                <a:solidFill>
                  <a:srgbClr val="FF0000"/>
                </a:solidFill>
              </a:rPr>
              <a:t>分钟</a:t>
            </a:r>
            <a:r>
              <a:rPr lang="en-US" altLang="zh-CN" dirty="0">
                <a:solidFill>
                  <a:srgbClr val="FF0000"/>
                </a:solidFill>
              </a:rPr>
              <a:t>]</a:t>
            </a:r>
            <a:endParaRPr lang="zh-CN" altLang="en-US" dirty="0">
              <a:solidFill>
                <a:srgbClr val="FF0000"/>
              </a:solidFill>
            </a:endParaRPr>
          </a:p>
          <a:p>
            <a:pPr lvl="1">
              <a:defRPr/>
            </a:pPr>
            <a:r>
              <a:rPr lang="zh-CN" altLang="en-US" dirty="0" smtClean="0"/>
              <a:t>实现</a:t>
            </a:r>
            <a:r>
              <a:rPr lang="zh-CN" altLang="en-US" dirty="0"/>
              <a:t>首页商品</a:t>
            </a:r>
            <a:r>
              <a:rPr lang="zh-CN" altLang="en-US" dirty="0" smtClean="0"/>
              <a:t>分类的展示</a:t>
            </a:r>
            <a:r>
              <a:rPr lang="en-US" altLang="zh-CN" dirty="0">
                <a:solidFill>
                  <a:srgbClr val="FF0000"/>
                </a:solidFill>
              </a:rPr>
              <a:t>[30</a:t>
            </a:r>
            <a:r>
              <a:rPr lang="zh-CN" altLang="en-US" dirty="0">
                <a:solidFill>
                  <a:srgbClr val="FF0000"/>
                </a:solidFill>
              </a:rPr>
              <a:t>分钟</a:t>
            </a:r>
            <a:r>
              <a:rPr lang="en-US" altLang="zh-CN" dirty="0" smtClean="0">
                <a:solidFill>
                  <a:srgbClr val="FF0000"/>
                </a:solidFill>
              </a:rPr>
              <a:t>]</a:t>
            </a:r>
            <a:endParaRPr lang="zh-CN" altLang="en-US" dirty="0"/>
          </a:p>
          <a:p>
            <a:pPr lvl="1">
              <a:defRPr/>
            </a:pPr>
            <a:endParaRPr lang="en-US" altLang="zh-CN" dirty="0" smtClean="0"/>
          </a:p>
          <a:p>
            <a:pPr>
              <a:defRPr/>
            </a:pPr>
            <a:endParaRPr lang="en-US" altLang="zh-CN" dirty="0" smtClean="0"/>
          </a:p>
          <a:p>
            <a:pPr>
              <a:defRPr/>
            </a:pPr>
            <a:endParaRPr lang="en-US" altLang="zh-CN" dirty="0" smtClean="0"/>
          </a:p>
          <a:p>
            <a:pPr>
              <a:defRPr/>
            </a:pPr>
            <a:r>
              <a:rPr lang="zh-CN" altLang="en-US" dirty="0" smtClean="0"/>
              <a:t>阶段检查</a:t>
            </a:r>
          </a:p>
          <a:p>
            <a:pPr lvl="1">
              <a:defRPr/>
            </a:pPr>
            <a:r>
              <a:rPr lang="zh-CN" altLang="en-US" dirty="0" smtClean="0"/>
              <a:t>功能检查</a:t>
            </a:r>
          </a:p>
          <a:p>
            <a:pPr lvl="2">
              <a:defRPr/>
            </a:pPr>
            <a:r>
              <a:rPr lang="zh-CN" altLang="en-US" dirty="0" smtClean="0"/>
              <a:t>首页资讯正确展示</a:t>
            </a:r>
            <a:endParaRPr lang="en-US" altLang="zh-CN" dirty="0" smtClean="0"/>
          </a:p>
          <a:p>
            <a:pPr lvl="2">
              <a:defRPr/>
            </a:pPr>
            <a:r>
              <a:rPr lang="zh-CN" altLang="en-US" dirty="0" smtClean="0"/>
              <a:t>商品分类点击可以正确展示商品</a:t>
            </a:r>
            <a:endParaRPr lang="en-US" altLang="zh-CN" dirty="0" smtClean="0"/>
          </a:p>
        </p:txBody>
      </p:sp>
      <p:pic>
        <p:nvPicPr>
          <p:cNvPr id="3994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55236" y="1136108"/>
            <a:ext cx="2075826" cy="3600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2" name="组合 19"/>
          <p:cNvGrpSpPr/>
          <p:nvPr/>
        </p:nvGrpSpPr>
        <p:grpSpPr bwMode="auto">
          <a:xfrm>
            <a:off x="3214688" y="6000750"/>
            <a:ext cx="2786062" cy="428625"/>
            <a:chOff x="3714744" y="5143512"/>
            <a:chExt cx="2786082" cy="428628"/>
          </a:xfrm>
        </p:grpSpPr>
        <p:sp>
          <p:nvSpPr>
            <p:cNvPr id="10" name="圆角矩形 9"/>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1" name="TextBox 10"/>
            <p:cNvSpPr txBox="1"/>
            <p:nvPr/>
          </p:nvSpPr>
          <p:spPr bwMode="auto">
            <a:xfrm>
              <a:off x="3962396" y="5187962"/>
              <a:ext cx="2055827" cy="338140"/>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4</a:t>
              </a:r>
              <a:r>
                <a:rPr lang="zh-CN" altLang="en-US" sz="1600" b="1" spc="300" dirty="0">
                  <a:solidFill>
                    <a:srgbClr val="FBFFFE"/>
                  </a:solidFill>
                  <a:latin typeface="微软雅黑" panose="020B0503020204020204" pitchFamily="34" charset="-122"/>
                  <a:ea typeface="微软雅黑" panose="020B0503020204020204" pitchFamily="34" charset="-122"/>
                </a:rPr>
                <a:t>课时</a:t>
              </a:r>
            </a:p>
          </p:txBody>
        </p:sp>
      </p:gr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2948461"/>
            <a:ext cx="5616624" cy="2636847"/>
          </a:xfrm>
          <a:prstGeom prst="rect">
            <a:avLst/>
          </a:prstGeom>
          <a:ln>
            <a:solidFill>
              <a:srgbClr val="000000"/>
            </a:solidFill>
          </a:ln>
        </p:spPr>
      </p:pic>
      <p:sp>
        <p:nvSpPr>
          <p:cNvPr id="5" name="灯片编号占位符 4"/>
          <p:cNvSpPr>
            <a:spLocks noGrp="1"/>
          </p:cNvSpPr>
          <p:nvPr>
            <p:ph type="sldNum" sz="quarter" idx="10"/>
          </p:nvPr>
        </p:nvSpPr>
        <p:spPr/>
        <p:txBody>
          <a:bodyPr/>
          <a:lstStyle/>
          <a:p>
            <a:pPr>
              <a:defRPr/>
            </a:pPr>
            <a:fld id="{32F6CA2B-080B-4DB4-904E-03616A51A39B}" type="slidenum">
              <a:rPr lang="zh-CN" altLang="en-US" smtClean="0"/>
              <a:t>28</a:t>
            </a:fld>
            <a:r>
              <a:rPr lang="en-US" altLang="zh-CN" smtClean="0"/>
              <a:t>/56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9941"/>
                                        </p:tgtEl>
                                        <p:attrNameLst>
                                          <p:attrName>style.visibility</p:attrName>
                                        </p:attrNameLst>
                                      </p:cBhvr>
                                      <p:to>
                                        <p:strVal val="visible"/>
                                      </p:to>
                                    </p:set>
                                    <p:animEffect transition="in" filter="wipe(left)">
                                      <p:cBhvr>
                                        <p:cTn id="12" dur="500"/>
                                        <p:tgtEl>
                                          <p:spTgt spid="39941"/>
                                        </p:tgtEl>
                                      </p:cBhvr>
                                    </p:animEffect>
                                  </p:childTnLst>
                                </p:cTn>
                              </p:par>
                              <p:par>
                                <p:cTn id="13" presetID="22" presetClass="entr" presetSubtype="8"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4716463" y="285750"/>
            <a:ext cx="4248150" cy="523875"/>
          </a:xfrm>
        </p:spPr>
        <p:txBody>
          <a:bodyPr/>
          <a:lstStyle/>
          <a:p>
            <a:pPr>
              <a:defRPr/>
            </a:pPr>
            <a:r>
              <a:rPr dirty="0" smtClean="0"/>
              <a:t>第三次集中编码：</a:t>
            </a:r>
            <a:r>
              <a:rPr lang="en-US" altLang="zh-CN" dirty="0" smtClean="0"/>
              <a:t>C</a:t>
            </a:r>
            <a:r>
              <a:rPr dirty="0" smtClean="0"/>
              <a:t>任务</a:t>
            </a:r>
            <a:endParaRPr dirty="0"/>
          </a:p>
        </p:txBody>
      </p:sp>
      <p:sp>
        <p:nvSpPr>
          <p:cNvPr id="438275" name="Rectangle 3"/>
          <p:cNvSpPr>
            <a:spLocks noGrp="1" noChangeArrowheads="1"/>
          </p:cNvSpPr>
          <p:nvPr>
            <p:ph idx="1"/>
          </p:nvPr>
        </p:nvSpPr>
        <p:spPr>
          <a:xfrm>
            <a:off x="784225" y="1214438"/>
            <a:ext cx="7645400" cy="5143500"/>
          </a:xfrm>
        </p:spPr>
        <p:txBody>
          <a:bodyPr/>
          <a:lstStyle/>
          <a:p>
            <a:pPr>
              <a:defRPr/>
            </a:pPr>
            <a:r>
              <a:rPr lang="zh-CN" altLang="en-US" dirty="0" smtClean="0"/>
              <a:t>任务说明</a:t>
            </a:r>
          </a:p>
          <a:p>
            <a:pPr lvl="1">
              <a:defRPr/>
            </a:pPr>
            <a:r>
              <a:rPr lang="zh-CN" altLang="en-US" dirty="0"/>
              <a:t>实现商品列表页的</a:t>
            </a:r>
            <a:r>
              <a:rPr lang="zh-CN" altLang="en-US" dirty="0" smtClean="0"/>
              <a:t>展示</a:t>
            </a:r>
            <a:r>
              <a:rPr lang="en-US" altLang="zh-CN" dirty="0" smtClean="0">
                <a:solidFill>
                  <a:srgbClr val="FF0000"/>
                </a:solidFill>
              </a:rPr>
              <a:t>[20</a:t>
            </a:r>
            <a:r>
              <a:rPr lang="zh-CN" altLang="en-US" dirty="0">
                <a:solidFill>
                  <a:srgbClr val="FF0000"/>
                </a:solidFill>
              </a:rPr>
              <a:t>分钟</a:t>
            </a:r>
            <a:r>
              <a:rPr lang="en-US" altLang="zh-CN" dirty="0" smtClean="0">
                <a:solidFill>
                  <a:srgbClr val="FF0000"/>
                </a:solidFill>
              </a:rPr>
              <a:t>]</a:t>
            </a:r>
            <a:endParaRPr lang="en-US" altLang="zh-CN" dirty="0" smtClean="0"/>
          </a:p>
          <a:p>
            <a:pPr>
              <a:defRPr/>
            </a:pPr>
            <a:endParaRPr lang="en-US" altLang="zh-CN" dirty="0" smtClean="0"/>
          </a:p>
          <a:p>
            <a:pPr>
              <a:defRPr/>
            </a:pPr>
            <a:endParaRPr lang="en-US" altLang="zh-CN" dirty="0" smtClean="0"/>
          </a:p>
          <a:p>
            <a:pPr>
              <a:defRPr/>
            </a:pPr>
            <a:r>
              <a:rPr lang="zh-CN" altLang="en-US" dirty="0" smtClean="0"/>
              <a:t>阶段检查</a:t>
            </a:r>
          </a:p>
          <a:p>
            <a:pPr lvl="1">
              <a:defRPr/>
            </a:pPr>
            <a:r>
              <a:rPr lang="zh-CN" altLang="en-US" dirty="0" smtClean="0"/>
              <a:t>功能检查</a:t>
            </a:r>
          </a:p>
          <a:p>
            <a:pPr lvl="2">
              <a:defRPr/>
            </a:pPr>
            <a:r>
              <a:rPr lang="zh-CN" altLang="en-US" dirty="0" smtClean="0"/>
              <a:t>点击分类正确展示分类下的商品信息</a:t>
            </a:r>
            <a:endParaRPr lang="en-US" altLang="zh-CN" dirty="0" smtClean="0"/>
          </a:p>
          <a:p>
            <a:pPr lvl="2">
              <a:defRPr/>
            </a:pPr>
            <a:r>
              <a:rPr lang="zh-CN" altLang="en-US" dirty="0" smtClean="0"/>
              <a:t>商品信息可以正确分页</a:t>
            </a:r>
            <a:endParaRPr lang="zh-CN" altLang="en-US" dirty="0"/>
          </a:p>
        </p:txBody>
      </p:sp>
      <p:grpSp>
        <p:nvGrpSpPr>
          <p:cNvPr id="2" name="组合 19"/>
          <p:cNvGrpSpPr/>
          <p:nvPr/>
        </p:nvGrpSpPr>
        <p:grpSpPr bwMode="auto">
          <a:xfrm>
            <a:off x="3143250" y="6072188"/>
            <a:ext cx="2786063" cy="428625"/>
            <a:chOff x="3714744" y="5143512"/>
            <a:chExt cx="2786082" cy="428628"/>
          </a:xfrm>
        </p:grpSpPr>
        <p:sp>
          <p:nvSpPr>
            <p:cNvPr id="11" name="圆角矩形 10"/>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2" name="TextBox 11"/>
            <p:cNvSpPr txBox="1"/>
            <p:nvPr/>
          </p:nvSpPr>
          <p:spPr bwMode="auto">
            <a:xfrm>
              <a:off x="3962396" y="5187962"/>
              <a:ext cx="2055827"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4</a:t>
              </a:r>
              <a:r>
                <a:rPr lang="zh-CN" altLang="en-US" sz="1600" b="1" spc="300" dirty="0">
                  <a:solidFill>
                    <a:srgbClr val="FBFFFE"/>
                  </a:solidFill>
                  <a:latin typeface="微软雅黑" panose="020B0503020204020204" pitchFamily="34" charset="-122"/>
                  <a:ea typeface="微软雅黑" panose="020B0503020204020204" pitchFamily="34" charset="-122"/>
                </a:rPr>
                <a:t>课时</a:t>
              </a:r>
            </a:p>
          </p:txBody>
        </p:sp>
      </p:gr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204864"/>
            <a:ext cx="6912768" cy="3456384"/>
          </a:xfrm>
          <a:prstGeom prst="rect">
            <a:avLst/>
          </a:prstGeom>
          <a:ln>
            <a:solidFill>
              <a:srgbClr val="000000"/>
            </a:solidFill>
          </a:ln>
        </p:spPr>
      </p:pic>
      <p:sp>
        <p:nvSpPr>
          <p:cNvPr id="5" name="灯片编号占位符 4"/>
          <p:cNvSpPr>
            <a:spLocks noGrp="1"/>
          </p:cNvSpPr>
          <p:nvPr>
            <p:ph type="sldNum" sz="quarter" idx="10"/>
          </p:nvPr>
        </p:nvSpPr>
        <p:spPr/>
        <p:txBody>
          <a:bodyPr/>
          <a:lstStyle/>
          <a:p>
            <a:pPr>
              <a:defRPr/>
            </a:pPr>
            <a:fld id="{32F6CA2B-080B-4DB4-904E-03616A51A39B}" type="slidenum">
              <a:rPr lang="zh-CN" altLang="en-US" smtClean="0"/>
              <a:t>29</a:t>
            </a:fld>
            <a:r>
              <a:rPr lang="en-US" altLang="zh-CN" smtClean="0"/>
              <a:t>/56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8275">
                                            <p:txEl>
                                              <p:pRg st="4" end="4"/>
                                            </p:txEl>
                                          </p:spTgt>
                                        </p:tgtEl>
                                        <p:attrNameLst>
                                          <p:attrName>style.visibility</p:attrName>
                                        </p:attrNameLst>
                                      </p:cBhvr>
                                      <p:to>
                                        <p:strVal val="visible"/>
                                      </p:to>
                                    </p:set>
                                    <p:animEffect transition="in" filter="wipe(left)">
                                      <p:cBhvr>
                                        <p:cTn id="7" dur="500"/>
                                        <p:tgtEl>
                                          <p:spTgt spid="438275">
                                            <p:txEl>
                                              <p:pRg st="4" end="4"/>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38275">
                                            <p:txEl>
                                              <p:pRg st="5" end="5"/>
                                            </p:txEl>
                                          </p:spTgt>
                                        </p:tgtEl>
                                        <p:attrNameLst>
                                          <p:attrName>style.visibility</p:attrName>
                                        </p:attrNameLst>
                                      </p:cBhvr>
                                      <p:to>
                                        <p:strVal val="visible"/>
                                      </p:to>
                                    </p:set>
                                    <p:animEffect transition="in" filter="wipe(left)">
                                      <p:cBhvr>
                                        <p:cTn id="10" dur="500"/>
                                        <p:tgtEl>
                                          <p:spTgt spid="438275">
                                            <p:txEl>
                                              <p:pRg st="5" end="5"/>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438275">
                                            <p:txEl>
                                              <p:pRg st="6" end="6"/>
                                            </p:txEl>
                                          </p:spTgt>
                                        </p:tgtEl>
                                        <p:attrNameLst>
                                          <p:attrName>style.visibility</p:attrName>
                                        </p:attrNameLst>
                                      </p:cBhvr>
                                      <p:to>
                                        <p:strVal val="visible"/>
                                      </p:to>
                                    </p:set>
                                    <p:animEffect transition="in" filter="wipe(left)">
                                      <p:cBhvr>
                                        <p:cTn id="13" dur="500"/>
                                        <p:tgtEl>
                                          <p:spTgt spid="438275">
                                            <p:txEl>
                                              <p:pRg st="6" end="6"/>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438275">
                                            <p:txEl>
                                              <p:pRg st="7" end="7"/>
                                            </p:txEl>
                                          </p:spTgt>
                                        </p:tgtEl>
                                        <p:attrNameLst>
                                          <p:attrName>style.visibility</p:attrName>
                                        </p:attrNameLst>
                                      </p:cBhvr>
                                      <p:to>
                                        <p:strVal val="visible"/>
                                      </p:to>
                                    </p:set>
                                    <p:animEffect transition="in" filter="wipe(left)">
                                      <p:cBhvr>
                                        <p:cTn id="16" dur="500"/>
                                        <p:tgtEl>
                                          <p:spTgt spid="438275">
                                            <p:txEl>
                                              <p:pRg st="7" end="7"/>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4168" y="285728"/>
            <a:ext cx="2880444" cy="523220"/>
          </a:xfrm>
        </p:spPr>
        <p:txBody>
          <a:bodyPr/>
          <a:lstStyle/>
          <a:p>
            <a:r>
              <a:rPr smtClean="0"/>
              <a:t>回顾与作业点评</a:t>
            </a:r>
            <a:endParaRPr lang="zh-CN" altLang="en-US" dirty="0"/>
          </a:p>
        </p:txBody>
      </p:sp>
      <p:sp>
        <p:nvSpPr>
          <p:cNvPr id="9" name="内容占位符 2"/>
          <p:cNvSpPr>
            <a:spLocks noGrp="1"/>
          </p:cNvSpPr>
          <p:nvPr>
            <p:ph idx="1"/>
          </p:nvPr>
        </p:nvSpPr>
        <p:spPr/>
        <p:txBody>
          <a:bodyPr/>
          <a:lstStyle/>
          <a:p>
            <a:pPr eaLnBrk="1" hangingPunct="1"/>
            <a:r>
              <a:rPr lang="en-US" altLang="zh-CN" dirty="0"/>
              <a:t>Linux</a:t>
            </a:r>
            <a:r>
              <a:rPr lang="zh-CN" altLang="en-US" dirty="0"/>
              <a:t>文件系统有哪些特点？</a:t>
            </a:r>
          </a:p>
          <a:p>
            <a:pPr eaLnBrk="1" hangingPunct="1"/>
            <a:r>
              <a:rPr lang="en-US" altLang="zh-CN" dirty="0"/>
              <a:t>Linux</a:t>
            </a:r>
            <a:r>
              <a:rPr lang="zh-CN" altLang="en-US" dirty="0"/>
              <a:t>文件有那三种权限？</a:t>
            </a:r>
          </a:p>
          <a:p>
            <a:pPr eaLnBrk="1" hangingPunct="1"/>
            <a:r>
              <a:rPr lang="en-US" altLang="zh-CN" dirty="0"/>
              <a:t>Linux</a:t>
            </a:r>
            <a:r>
              <a:rPr lang="zh-CN" altLang="en-US" dirty="0"/>
              <a:t>有那几种软件安装方式？</a:t>
            </a:r>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solidFill>
                  <a:srgbClr val="FF0000"/>
                </a:solidFill>
              </a:rPr>
              <a:t>点评作业的提交情况和共性问题</a:t>
            </a:r>
            <a:endParaRPr lang="zh-CN" altLang="en-US" dirty="0" smtClean="0"/>
          </a:p>
        </p:txBody>
      </p:sp>
      <p:grpSp>
        <p:nvGrpSpPr>
          <p:cNvPr id="8" name="组合 7"/>
          <p:cNvGrpSpPr/>
          <p:nvPr/>
        </p:nvGrpSpPr>
        <p:grpSpPr>
          <a:xfrm>
            <a:off x="107504" y="724634"/>
            <a:ext cx="1011983" cy="400110"/>
            <a:chOff x="1488315" y="3214686"/>
            <a:chExt cx="1011983" cy="400110"/>
          </a:xfrm>
        </p:grpSpPr>
        <p:pic>
          <p:nvPicPr>
            <p:cNvPr id="13" name="Picture 5" descr="\\prdsoftlab\Softlab\034\01.png"/>
            <p:cNvPicPr>
              <a:picLocks noChangeAspect="1" noChangeArrowheads="1"/>
            </p:cNvPicPr>
            <p:nvPr/>
          </p:nvPicPr>
          <p:blipFill>
            <a:blip r:embed="rId3"/>
            <a:srcRect/>
            <a:stretch>
              <a:fillRect/>
            </a:stretch>
          </p:blipFill>
          <p:spPr bwMode="auto">
            <a:xfrm>
              <a:off x="1488315" y="3243722"/>
              <a:ext cx="442912" cy="321804"/>
            </a:xfrm>
            <a:prstGeom prst="rect">
              <a:avLst/>
            </a:prstGeom>
            <a:noFill/>
          </p:spPr>
        </p:pic>
        <p:sp>
          <p:nvSpPr>
            <p:cNvPr id="14" name="TextBox 13"/>
            <p:cNvSpPr txBox="1"/>
            <p:nvPr/>
          </p:nvSpPr>
          <p:spPr bwMode="auto">
            <a:xfrm>
              <a:off x="1799465" y="3214686"/>
              <a:ext cx="700833"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回顾</a:t>
              </a:r>
            </a:p>
          </p:txBody>
        </p:sp>
      </p:grpSp>
      <p:grpSp>
        <p:nvGrpSpPr>
          <p:cNvPr id="15" name="组合 14"/>
          <p:cNvGrpSpPr/>
          <p:nvPr/>
        </p:nvGrpSpPr>
        <p:grpSpPr>
          <a:xfrm>
            <a:off x="-11028" y="4005064"/>
            <a:ext cx="1497897" cy="400110"/>
            <a:chOff x="1004978" y="3857625"/>
            <a:chExt cx="1497897" cy="400110"/>
          </a:xfrm>
        </p:grpSpPr>
        <p:pic>
          <p:nvPicPr>
            <p:cNvPr id="16" name="Picture 6" descr="\\prdsoftlab\Softlab\034\05.png"/>
            <p:cNvPicPr>
              <a:picLocks noChangeAspect="1" noChangeArrowheads="1"/>
            </p:cNvPicPr>
            <p:nvPr/>
          </p:nvPicPr>
          <p:blipFill>
            <a:blip r:embed="rId4"/>
            <a:srcRect/>
            <a:stretch>
              <a:fillRect/>
            </a:stretch>
          </p:blipFill>
          <p:spPr bwMode="auto">
            <a:xfrm>
              <a:off x="1004978" y="3927478"/>
              <a:ext cx="406395" cy="295272"/>
            </a:xfrm>
            <a:prstGeom prst="rect">
              <a:avLst/>
            </a:prstGeom>
            <a:noFill/>
          </p:spPr>
        </p:pic>
        <p:sp>
          <p:nvSpPr>
            <p:cNvPr id="17" name="TextBox 16"/>
            <p:cNvSpPr txBox="1"/>
            <p:nvPr/>
          </p:nvSpPr>
          <p:spPr bwMode="auto">
            <a:xfrm>
              <a:off x="1285875" y="3857625"/>
              <a:ext cx="1217000"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smtClean="0">
                  <a:latin typeface="黑体" panose="02010609060101010101" pitchFamily="2" charset="-122"/>
                  <a:ea typeface="黑体" panose="02010609060101010101" pitchFamily="2" charset="-122"/>
                </a:rPr>
                <a:t>作业点评</a:t>
              </a:r>
              <a:endParaRPr lang="zh-CN" altLang="en-US" sz="2000" b="1" dirty="0">
                <a:latin typeface="黑体" panose="02010609060101010101" pitchFamily="2" charset="-122"/>
                <a:ea typeface="黑体" panose="02010609060101010101" pitchFamily="2" charset="-122"/>
              </a:endParaRPr>
            </a:p>
          </p:txBody>
        </p:sp>
      </p:grpSp>
      <p:sp>
        <p:nvSpPr>
          <p:cNvPr id="4" name="灯片编号占位符 3"/>
          <p:cNvSpPr>
            <a:spLocks noGrp="1"/>
          </p:cNvSpPr>
          <p:nvPr>
            <p:ph type="sldNum" sz="quarter" idx="10"/>
          </p:nvPr>
        </p:nvSpPr>
        <p:spPr/>
        <p:txBody>
          <a:bodyPr/>
          <a:lstStyle/>
          <a:p>
            <a:pPr>
              <a:defRPr/>
            </a:pPr>
            <a:fld id="{32F6CA2B-080B-4DB4-904E-03616A51A39B}" type="slidenum">
              <a:rPr lang="zh-CN" altLang="en-US" smtClean="0"/>
              <a:t>3</a:t>
            </a:fld>
            <a:r>
              <a:rPr lang="en-US" altLang="zh-CN" smtClean="0"/>
              <a:t>/56</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5786438" y="285750"/>
            <a:ext cx="3178175" cy="523875"/>
          </a:xfrm>
        </p:spPr>
        <p:txBody>
          <a:bodyPr/>
          <a:lstStyle/>
          <a:p>
            <a:pPr>
              <a:defRPr/>
            </a:pPr>
            <a:r>
              <a:rPr smtClean="0"/>
              <a:t>共性问题集中讲解</a:t>
            </a:r>
          </a:p>
        </p:txBody>
      </p:sp>
      <p:sp>
        <p:nvSpPr>
          <p:cNvPr id="25604" name="内容占位符 2"/>
          <p:cNvSpPr>
            <a:spLocks noGrp="1"/>
          </p:cNvSpPr>
          <p:nvPr>
            <p:ph idx="1"/>
          </p:nvPr>
        </p:nvSpPr>
        <p:spPr>
          <a:xfrm>
            <a:off x="784225" y="1214438"/>
            <a:ext cx="7645400" cy="5143500"/>
          </a:xfrm>
        </p:spPr>
        <p:txBody>
          <a:bodyPr/>
          <a:lstStyle/>
          <a:p>
            <a:pPr>
              <a:defRPr/>
            </a:pPr>
            <a:r>
              <a:rPr lang="zh-CN" altLang="en-US" smtClean="0"/>
              <a:t>常见问题及解决办法</a:t>
            </a:r>
            <a:endParaRPr lang="en-US" altLang="zh-CN" smtClean="0"/>
          </a:p>
          <a:p>
            <a:pPr>
              <a:defRPr/>
            </a:pPr>
            <a:r>
              <a:rPr lang="zh-CN" altLang="en-US" smtClean="0"/>
              <a:t>代码规范问题</a:t>
            </a:r>
          </a:p>
          <a:p>
            <a:pPr>
              <a:defRPr/>
            </a:pPr>
            <a:r>
              <a:rPr lang="zh-CN" altLang="en-US" smtClean="0"/>
              <a:t>调试技巧</a:t>
            </a:r>
            <a:endParaRPr lang="en-US" altLang="zh-CN" smtClean="0"/>
          </a:p>
          <a:p>
            <a:pPr>
              <a:defRPr/>
            </a:pPr>
            <a:endParaRPr lang="zh-CN" altLang="en-US" smtClean="0"/>
          </a:p>
          <a:p>
            <a:pPr>
              <a:defRPr/>
            </a:pPr>
            <a:endParaRPr lang="zh-CN" altLang="en-US" dirty="0" smtClean="0"/>
          </a:p>
        </p:txBody>
      </p:sp>
      <p:grpSp>
        <p:nvGrpSpPr>
          <p:cNvPr id="41989" name="组合 29"/>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1991" name="组合 7"/>
            <p:cNvGrpSpPr/>
            <p:nvPr/>
          </p:nvGrpSpPr>
          <p:grpSpPr bwMode="auto">
            <a:xfrm>
              <a:off x="1923997" y="3214688"/>
              <a:ext cx="5862712" cy="2058988"/>
              <a:chOff x="2066281" y="2227264"/>
              <a:chExt cx="5862790" cy="2059017"/>
            </a:xfrm>
          </p:grpSpPr>
          <p:grpSp>
            <p:nvGrpSpPr>
              <p:cNvPr id="41992" name="组合 19"/>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1997" name="组合 17"/>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34" charset="-122"/>
                        <a:ea typeface="微软雅黑" panose="020B0503020204020204" pitchFamily="34" charset="-122"/>
                      </a:rPr>
                      <a:t>共性问题集中讲解   </a:t>
                    </a:r>
                    <a:endParaRPr lang="en-US" altLang="zh-CN" sz="3200" b="1" kern="0" spc="3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41993"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32F6CA2B-080B-4DB4-904E-03616A51A39B}" type="slidenum">
              <a:rPr lang="zh-CN" altLang="en-US" smtClean="0"/>
              <a:t>30</a:t>
            </a:fld>
            <a:r>
              <a:rPr lang="en-US" altLang="zh-CN" smtClean="0"/>
              <a:t>/56</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4860032" y="285750"/>
            <a:ext cx="4104581" cy="523875"/>
          </a:xfrm>
        </p:spPr>
        <p:txBody>
          <a:bodyPr/>
          <a:lstStyle/>
          <a:p>
            <a:pPr>
              <a:defRPr/>
            </a:pPr>
            <a:r>
              <a:rPr smtClean="0"/>
              <a:t>第四次集中编码：</a:t>
            </a:r>
            <a:r>
              <a:rPr lang="en-US" altLang="zh-CN" smtClean="0"/>
              <a:t>A</a:t>
            </a:r>
            <a:r>
              <a:rPr smtClean="0"/>
              <a:t>任务</a:t>
            </a:r>
            <a:endParaRPr dirty="0"/>
          </a:p>
        </p:txBody>
      </p:sp>
      <p:sp>
        <p:nvSpPr>
          <p:cNvPr id="438275" name="Rectangle 3"/>
          <p:cNvSpPr>
            <a:spLocks noGrp="1" noChangeArrowheads="1"/>
          </p:cNvSpPr>
          <p:nvPr>
            <p:ph idx="1"/>
          </p:nvPr>
        </p:nvSpPr>
        <p:spPr>
          <a:xfrm>
            <a:off x="784225" y="1214438"/>
            <a:ext cx="7645400" cy="5143500"/>
          </a:xfrm>
        </p:spPr>
        <p:txBody>
          <a:bodyPr/>
          <a:lstStyle/>
          <a:p>
            <a:pPr>
              <a:defRPr/>
            </a:pPr>
            <a:r>
              <a:rPr lang="zh-CN" altLang="en-US" dirty="0" smtClean="0"/>
              <a:t>任务说明</a:t>
            </a:r>
          </a:p>
          <a:p>
            <a:pPr lvl="1">
              <a:defRPr/>
            </a:pPr>
            <a:r>
              <a:rPr lang="zh-CN" altLang="en-US" dirty="0" smtClean="0"/>
              <a:t>添加购物车</a:t>
            </a:r>
            <a:r>
              <a:rPr lang="en-US" altLang="zh-CN" dirty="0">
                <a:solidFill>
                  <a:srgbClr val="FF0000"/>
                </a:solidFill>
              </a:rPr>
              <a:t>[30</a:t>
            </a:r>
            <a:r>
              <a:rPr lang="zh-CN" altLang="en-US" dirty="0">
                <a:solidFill>
                  <a:srgbClr val="FF0000"/>
                </a:solidFill>
              </a:rPr>
              <a:t>分钟</a:t>
            </a:r>
            <a:r>
              <a:rPr lang="en-US" altLang="zh-CN" dirty="0">
                <a:solidFill>
                  <a:srgbClr val="FF0000"/>
                </a:solidFill>
              </a:rPr>
              <a:t>]</a:t>
            </a:r>
            <a:endParaRPr lang="zh-CN" altLang="en-US" dirty="0">
              <a:solidFill>
                <a:srgbClr val="FF0000"/>
              </a:solidFill>
            </a:endParaRPr>
          </a:p>
          <a:p>
            <a:pPr lvl="1">
              <a:defRPr/>
            </a:pPr>
            <a:r>
              <a:rPr lang="zh-CN" altLang="en-US" dirty="0" smtClean="0"/>
              <a:t>购物车维护</a:t>
            </a:r>
            <a:r>
              <a:rPr lang="en-US" altLang="zh-CN" dirty="0">
                <a:solidFill>
                  <a:srgbClr val="FF0000"/>
                </a:solidFill>
              </a:rPr>
              <a:t>[30</a:t>
            </a:r>
            <a:r>
              <a:rPr lang="zh-CN" altLang="en-US" dirty="0">
                <a:solidFill>
                  <a:srgbClr val="FF0000"/>
                </a:solidFill>
              </a:rPr>
              <a:t>分钟</a:t>
            </a:r>
            <a:r>
              <a:rPr lang="en-US" altLang="zh-CN" dirty="0">
                <a:solidFill>
                  <a:srgbClr val="FF0000"/>
                </a:solidFill>
              </a:rPr>
              <a:t>]</a:t>
            </a:r>
            <a:endParaRPr lang="zh-CN" altLang="en-US" dirty="0">
              <a:solidFill>
                <a:srgbClr val="FF0000"/>
              </a:solidFill>
            </a:endParaRPr>
          </a:p>
          <a:p>
            <a:pPr lvl="1">
              <a:defRPr/>
            </a:pPr>
            <a:endParaRPr lang="zh-CN" altLang="en-US" dirty="0" smtClean="0"/>
          </a:p>
          <a:p>
            <a:pPr lvl="1">
              <a:defRPr/>
            </a:pPr>
            <a:endParaRPr lang="en-US" altLang="zh-CN" dirty="0" smtClean="0"/>
          </a:p>
          <a:p>
            <a:pPr>
              <a:defRPr/>
            </a:pPr>
            <a:r>
              <a:rPr lang="zh-CN" altLang="en-US" dirty="0" smtClean="0"/>
              <a:t>阶段检查</a:t>
            </a:r>
          </a:p>
          <a:p>
            <a:pPr lvl="1">
              <a:defRPr/>
            </a:pPr>
            <a:r>
              <a:rPr lang="zh-CN" altLang="en-US" dirty="0" smtClean="0"/>
              <a:t>功能检查</a:t>
            </a:r>
          </a:p>
          <a:p>
            <a:pPr lvl="2">
              <a:defRPr/>
            </a:pPr>
            <a:r>
              <a:rPr lang="zh-CN" altLang="en-US" dirty="0" smtClean="0"/>
              <a:t>多次选择同款商品后，购物车是否相应改变购买数量</a:t>
            </a:r>
            <a:endParaRPr lang="en-US" altLang="zh-CN" dirty="0" smtClean="0"/>
          </a:p>
          <a:p>
            <a:pPr lvl="2">
              <a:defRPr/>
            </a:pPr>
            <a:r>
              <a:rPr lang="zh-CN" altLang="en-US" dirty="0" smtClean="0"/>
              <a:t>总计金额是否正确</a:t>
            </a:r>
            <a:endParaRPr lang="en-US" altLang="zh-CN" dirty="0" smtClean="0"/>
          </a:p>
          <a:p>
            <a:pPr lvl="2">
              <a:defRPr/>
            </a:pPr>
            <a:r>
              <a:rPr lang="zh-CN" altLang="en-US" dirty="0" smtClean="0"/>
              <a:t>右上侧购物车显示商品数量是否正确</a:t>
            </a:r>
            <a:endParaRPr lang="zh-CN" altLang="en-US" dirty="0"/>
          </a:p>
        </p:txBody>
      </p:sp>
      <p:pic>
        <p:nvPicPr>
          <p:cNvPr id="430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364537" y="1772816"/>
            <a:ext cx="6885750" cy="367091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2" name="组合 19"/>
          <p:cNvGrpSpPr/>
          <p:nvPr/>
        </p:nvGrpSpPr>
        <p:grpSpPr bwMode="auto">
          <a:xfrm>
            <a:off x="3143250" y="5643563"/>
            <a:ext cx="2786063" cy="428625"/>
            <a:chOff x="3714744" y="5143512"/>
            <a:chExt cx="2786082" cy="428628"/>
          </a:xfrm>
        </p:grpSpPr>
        <p:sp>
          <p:nvSpPr>
            <p:cNvPr id="10" name="圆角矩形 9"/>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1" name="TextBox 10"/>
            <p:cNvSpPr txBox="1"/>
            <p:nvPr/>
          </p:nvSpPr>
          <p:spPr bwMode="auto">
            <a:xfrm>
              <a:off x="3962396" y="5187962"/>
              <a:ext cx="2055827"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4</a:t>
              </a:r>
              <a:r>
                <a:rPr lang="zh-CN" altLang="en-US" sz="1600" b="1" spc="300" dirty="0">
                  <a:solidFill>
                    <a:srgbClr val="FBFFFE"/>
                  </a:solidFill>
                  <a:latin typeface="微软雅黑" panose="020B0503020204020204" pitchFamily="34" charset="-122"/>
                  <a:ea typeface="微软雅黑" panose="020B0503020204020204" pitchFamily="34" charset="-122"/>
                </a:rPr>
                <a:t>课时</a:t>
              </a:r>
            </a:p>
          </p:txBody>
        </p:sp>
      </p:grpSp>
      <p:sp>
        <p:nvSpPr>
          <p:cNvPr id="4" name="灯片编号占位符 3"/>
          <p:cNvSpPr>
            <a:spLocks noGrp="1"/>
          </p:cNvSpPr>
          <p:nvPr>
            <p:ph type="sldNum" sz="quarter" idx="10"/>
          </p:nvPr>
        </p:nvSpPr>
        <p:spPr/>
        <p:txBody>
          <a:bodyPr/>
          <a:lstStyle/>
          <a:p>
            <a:pPr>
              <a:defRPr/>
            </a:pPr>
            <a:fld id="{32F6CA2B-080B-4DB4-904E-03616A51A39B}" type="slidenum">
              <a:rPr lang="zh-CN" altLang="en-US" smtClean="0"/>
              <a:t>31</a:t>
            </a:fld>
            <a:r>
              <a:rPr lang="en-US" altLang="zh-CN" smtClean="0"/>
              <a:t>/56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3013"/>
                                        </p:tgtEl>
                                        <p:attrNameLst>
                                          <p:attrName>style.visibility</p:attrName>
                                        </p:attrNameLst>
                                      </p:cBhvr>
                                      <p:to>
                                        <p:strVal val="visible"/>
                                      </p:to>
                                    </p:set>
                                    <p:animEffect transition="in" filter="wipe(left)">
                                      <p:cBhvr>
                                        <p:cTn id="12" dur="500"/>
                                        <p:tgtEl>
                                          <p:spTgt spid="43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4860032" y="285750"/>
            <a:ext cx="4104581" cy="523875"/>
          </a:xfrm>
        </p:spPr>
        <p:txBody>
          <a:bodyPr/>
          <a:lstStyle/>
          <a:p>
            <a:pPr>
              <a:defRPr/>
            </a:pPr>
            <a:r>
              <a:rPr smtClean="0"/>
              <a:t>第四次集中编码：</a:t>
            </a:r>
            <a:r>
              <a:rPr lang="en-US" altLang="zh-CN" smtClean="0"/>
              <a:t>B</a:t>
            </a:r>
            <a:r>
              <a:rPr smtClean="0"/>
              <a:t>任务</a:t>
            </a:r>
            <a:endParaRPr dirty="0"/>
          </a:p>
        </p:txBody>
      </p:sp>
      <p:sp>
        <p:nvSpPr>
          <p:cNvPr id="438275" name="Rectangle 3"/>
          <p:cNvSpPr>
            <a:spLocks noGrp="1" noChangeArrowheads="1"/>
          </p:cNvSpPr>
          <p:nvPr>
            <p:ph idx="1"/>
          </p:nvPr>
        </p:nvSpPr>
        <p:spPr>
          <a:xfrm>
            <a:off x="784225" y="1214438"/>
            <a:ext cx="7645400" cy="5143500"/>
          </a:xfrm>
        </p:spPr>
        <p:txBody>
          <a:bodyPr/>
          <a:lstStyle/>
          <a:p>
            <a:pPr>
              <a:defRPr/>
            </a:pPr>
            <a:r>
              <a:rPr lang="zh-CN" altLang="en-US" dirty="0" smtClean="0"/>
              <a:t>任务说明</a:t>
            </a:r>
          </a:p>
          <a:p>
            <a:pPr lvl="1">
              <a:defRPr/>
            </a:pPr>
            <a:r>
              <a:rPr lang="zh-CN" altLang="en-US" dirty="0" smtClean="0"/>
              <a:t>编写</a:t>
            </a:r>
            <a:r>
              <a:rPr lang="en-US" altLang="zh-CN" dirty="0" err="1"/>
              <a:t>Memcached</a:t>
            </a:r>
            <a:r>
              <a:rPr lang="zh-CN" altLang="en-US" dirty="0"/>
              <a:t>的操作</a:t>
            </a:r>
            <a:r>
              <a:rPr lang="zh-CN" altLang="en-US" dirty="0" smtClean="0"/>
              <a:t>类</a:t>
            </a:r>
            <a:r>
              <a:rPr lang="en-US" altLang="zh-CN" dirty="0">
                <a:solidFill>
                  <a:srgbClr val="FF0000"/>
                </a:solidFill>
              </a:rPr>
              <a:t>[30</a:t>
            </a:r>
            <a:r>
              <a:rPr lang="zh-CN" altLang="en-US" dirty="0">
                <a:solidFill>
                  <a:srgbClr val="FF0000"/>
                </a:solidFill>
              </a:rPr>
              <a:t>分钟</a:t>
            </a:r>
            <a:r>
              <a:rPr lang="en-US" altLang="zh-CN" dirty="0">
                <a:solidFill>
                  <a:srgbClr val="FF0000"/>
                </a:solidFill>
              </a:rPr>
              <a:t>]</a:t>
            </a:r>
            <a:endParaRPr lang="zh-CN" altLang="en-US" dirty="0">
              <a:solidFill>
                <a:srgbClr val="FF0000"/>
              </a:solidFill>
            </a:endParaRPr>
          </a:p>
          <a:p>
            <a:pPr lvl="1">
              <a:defRPr/>
            </a:pPr>
            <a:r>
              <a:rPr lang="zh-CN" altLang="en-US" dirty="0" smtClean="0"/>
              <a:t>使用</a:t>
            </a:r>
            <a:r>
              <a:rPr lang="en-US" altLang="zh-CN" dirty="0" err="1"/>
              <a:t>Memcached</a:t>
            </a:r>
            <a:r>
              <a:rPr lang="zh-CN" altLang="en-US" dirty="0"/>
              <a:t>保存收藏商品，并在商品列表页面</a:t>
            </a:r>
            <a:r>
              <a:rPr lang="zh-CN" altLang="en-US" dirty="0" smtClean="0"/>
              <a:t>展示</a:t>
            </a:r>
            <a:r>
              <a:rPr lang="en-US" altLang="zh-CN" dirty="0" smtClean="0">
                <a:solidFill>
                  <a:srgbClr val="FF0000"/>
                </a:solidFill>
              </a:rPr>
              <a:t>[20</a:t>
            </a:r>
            <a:r>
              <a:rPr lang="zh-CN" altLang="en-US" dirty="0">
                <a:solidFill>
                  <a:srgbClr val="FF0000"/>
                </a:solidFill>
              </a:rPr>
              <a:t>分钟</a:t>
            </a:r>
            <a:r>
              <a:rPr lang="en-US" altLang="zh-CN" dirty="0" smtClean="0">
                <a:solidFill>
                  <a:srgbClr val="FF0000"/>
                </a:solidFill>
              </a:rPr>
              <a:t>]</a:t>
            </a:r>
            <a:endParaRPr lang="zh-CN" altLang="en-US" dirty="0"/>
          </a:p>
          <a:p>
            <a:pPr lvl="1">
              <a:defRPr/>
            </a:pPr>
            <a:endParaRPr lang="en-US" altLang="zh-CN" dirty="0" smtClean="0"/>
          </a:p>
          <a:p>
            <a:pPr>
              <a:defRPr/>
            </a:pPr>
            <a:endParaRPr lang="en-US" altLang="zh-CN" dirty="0" smtClean="0"/>
          </a:p>
          <a:p>
            <a:pPr>
              <a:defRPr/>
            </a:pPr>
            <a:r>
              <a:rPr lang="zh-CN" altLang="en-US" dirty="0" smtClean="0"/>
              <a:t>阶段检查</a:t>
            </a:r>
          </a:p>
          <a:p>
            <a:pPr lvl="1">
              <a:defRPr/>
            </a:pPr>
            <a:r>
              <a:rPr lang="zh-CN" altLang="en-US" dirty="0" smtClean="0"/>
              <a:t>功能检查</a:t>
            </a:r>
          </a:p>
          <a:p>
            <a:pPr lvl="2">
              <a:defRPr/>
            </a:pPr>
            <a:r>
              <a:rPr lang="zh-CN" altLang="en-US" dirty="0" smtClean="0"/>
              <a:t>点击商品收藏，查看是否可以收藏商品并展示</a:t>
            </a:r>
            <a:endParaRPr lang="en-US" altLang="zh-CN" dirty="0" smtClean="0"/>
          </a:p>
          <a:p>
            <a:pPr lvl="2">
              <a:defRPr/>
            </a:pPr>
            <a:r>
              <a:rPr lang="zh-CN" altLang="en-US" dirty="0" smtClean="0"/>
              <a:t>当收藏商品超过五件，超过五件，新的收藏的商品将替换原有的收藏的商品</a:t>
            </a:r>
            <a:endParaRPr lang="en-US" altLang="zh-CN" dirty="0" smtClean="0"/>
          </a:p>
          <a:p>
            <a:pPr lvl="2">
              <a:defRPr/>
            </a:pPr>
            <a:endParaRPr lang="en-US" altLang="zh-CN" dirty="0" smtClean="0"/>
          </a:p>
        </p:txBody>
      </p:sp>
      <p:grpSp>
        <p:nvGrpSpPr>
          <p:cNvPr id="2" name="组合 19"/>
          <p:cNvGrpSpPr/>
          <p:nvPr/>
        </p:nvGrpSpPr>
        <p:grpSpPr bwMode="auto">
          <a:xfrm>
            <a:off x="3071813" y="6000750"/>
            <a:ext cx="2786062" cy="428625"/>
            <a:chOff x="3714744" y="5143512"/>
            <a:chExt cx="2786082" cy="428628"/>
          </a:xfrm>
        </p:grpSpPr>
        <p:sp>
          <p:nvSpPr>
            <p:cNvPr id="10" name="圆角矩形 9"/>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1" name="TextBox 10"/>
            <p:cNvSpPr txBox="1"/>
            <p:nvPr/>
          </p:nvSpPr>
          <p:spPr bwMode="auto">
            <a:xfrm>
              <a:off x="3962396" y="5187962"/>
              <a:ext cx="2055827" cy="338140"/>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4</a:t>
              </a:r>
              <a:r>
                <a:rPr lang="zh-CN" altLang="en-US" sz="1600" b="1" spc="300" dirty="0">
                  <a:solidFill>
                    <a:srgbClr val="FBFFFE"/>
                  </a:solidFill>
                  <a:latin typeface="微软雅黑" panose="020B0503020204020204" pitchFamily="34" charset="-122"/>
                  <a:ea typeface="微软雅黑" panose="020B0503020204020204" pitchFamily="34" charset="-122"/>
                </a:rPr>
                <a:t>课时</a:t>
              </a:r>
            </a:p>
          </p:txBody>
        </p:sp>
      </p:grpSp>
      <p:sp>
        <p:nvSpPr>
          <p:cNvPr id="4" name="灯片编号占位符 3"/>
          <p:cNvSpPr>
            <a:spLocks noGrp="1"/>
          </p:cNvSpPr>
          <p:nvPr>
            <p:ph type="sldNum" sz="quarter" idx="10"/>
          </p:nvPr>
        </p:nvSpPr>
        <p:spPr/>
        <p:txBody>
          <a:bodyPr/>
          <a:lstStyle/>
          <a:p>
            <a:pPr>
              <a:defRPr/>
            </a:pPr>
            <a:fld id="{32F6CA2B-080B-4DB4-904E-03616A51A39B}" type="slidenum">
              <a:rPr lang="zh-CN" altLang="en-US" smtClean="0"/>
              <a:t>32</a:t>
            </a:fld>
            <a:r>
              <a:rPr lang="en-US" altLang="zh-CN" smtClean="0"/>
              <a:t>/56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4860032" y="312837"/>
            <a:ext cx="4104581" cy="523875"/>
          </a:xfrm>
        </p:spPr>
        <p:txBody>
          <a:bodyPr/>
          <a:lstStyle/>
          <a:p>
            <a:pPr>
              <a:defRPr/>
            </a:pPr>
            <a:r>
              <a:rPr smtClean="0"/>
              <a:t>第四次集中编码：</a:t>
            </a:r>
            <a:r>
              <a:rPr lang="en-US" altLang="zh-CN" smtClean="0"/>
              <a:t>C</a:t>
            </a:r>
            <a:r>
              <a:rPr smtClean="0"/>
              <a:t>任务</a:t>
            </a:r>
            <a:endParaRPr dirty="0"/>
          </a:p>
        </p:txBody>
      </p:sp>
      <p:sp>
        <p:nvSpPr>
          <p:cNvPr id="438275" name="Rectangle 3"/>
          <p:cNvSpPr>
            <a:spLocks noGrp="1" noChangeArrowheads="1"/>
          </p:cNvSpPr>
          <p:nvPr>
            <p:ph idx="1"/>
          </p:nvPr>
        </p:nvSpPr>
        <p:spPr>
          <a:xfrm>
            <a:off x="784225" y="1214438"/>
            <a:ext cx="7645400" cy="5143500"/>
          </a:xfrm>
        </p:spPr>
        <p:txBody>
          <a:bodyPr/>
          <a:lstStyle/>
          <a:p>
            <a:pPr>
              <a:defRPr/>
            </a:pPr>
            <a:r>
              <a:rPr lang="zh-CN" altLang="en-US" dirty="0" smtClean="0"/>
              <a:t>任务说明</a:t>
            </a:r>
          </a:p>
          <a:p>
            <a:pPr lvl="1">
              <a:defRPr/>
            </a:pPr>
            <a:r>
              <a:rPr lang="zh-CN" altLang="zh-CN" dirty="0"/>
              <a:t>任务：实现商品详情页的</a:t>
            </a:r>
            <a:r>
              <a:rPr lang="zh-CN" altLang="zh-CN" dirty="0" smtClean="0"/>
              <a:t>展示</a:t>
            </a:r>
            <a:r>
              <a:rPr lang="en-US" altLang="zh-CN" dirty="0">
                <a:solidFill>
                  <a:srgbClr val="FF0000"/>
                </a:solidFill>
              </a:rPr>
              <a:t>[30</a:t>
            </a:r>
            <a:r>
              <a:rPr lang="zh-CN" altLang="en-US" dirty="0">
                <a:solidFill>
                  <a:srgbClr val="FF0000"/>
                </a:solidFill>
              </a:rPr>
              <a:t>分钟</a:t>
            </a:r>
            <a:r>
              <a:rPr lang="en-US" altLang="zh-CN" dirty="0" smtClean="0">
                <a:solidFill>
                  <a:srgbClr val="FF0000"/>
                </a:solidFill>
              </a:rPr>
              <a:t>]</a:t>
            </a:r>
            <a:endParaRPr lang="en-US" altLang="zh-CN" dirty="0" smtClean="0"/>
          </a:p>
          <a:p>
            <a:pPr>
              <a:defRPr/>
            </a:pPr>
            <a:endParaRPr lang="en-US" altLang="zh-CN" dirty="0" smtClean="0"/>
          </a:p>
          <a:p>
            <a:pPr>
              <a:defRPr/>
            </a:pPr>
            <a:endParaRPr lang="en-US" altLang="zh-CN" dirty="0" smtClean="0"/>
          </a:p>
          <a:p>
            <a:pPr>
              <a:defRPr/>
            </a:pPr>
            <a:r>
              <a:rPr lang="zh-CN" altLang="en-US" dirty="0" smtClean="0"/>
              <a:t>阶段检查</a:t>
            </a:r>
          </a:p>
          <a:p>
            <a:pPr lvl="1">
              <a:defRPr/>
            </a:pPr>
            <a:r>
              <a:rPr lang="zh-CN" altLang="en-US" dirty="0" smtClean="0"/>
              <a:t>功能检查</a:t>
            </a:r>
            <a:endParaRPr lang="en-US" altLang="zh-CN" dirty="0" smtClean="0"/>
          </a:p>
          <a:p>
            <a:pPr lvl="2">
              <a:defRPr/>
            </a:pPr>
            <a:r>
              <a:rPr lang="zh-CN" altLang="en-US" dirty="0" smtClean="0"/>
              <a:t>点击商品，查看商品是否能正确展示详情信息</a:t>
            </a:r>
            <a:endParaRPr lang="en-US" altLang="zh-CN" dirty="0" smtClean="0"/>
          </a:p>
          <a:p>
            <a:pPr lvl="2">
              <a:defRPr/>
            </a:pPr>
            <a:r>
              <a:rPr lang="zh-CN" altLang="en-US" dirty="0" smtClean="0"/>
              <a:t>商品详情信息展示，包括各个字段的正确展示</a:t>
            </a:r>
          </a:p>
        </p:txBody>
      </p:sp>
      <p:grpSp>
        <p:nvGrpSpPr>
          <p:cNvPr id="2" name="组合 19"/>
          <p:cNvGrpSpPr/>
          <p:nvPr/>
        </p:nvGrpSpPr>
        <p:grpSpPr bwMode="auto">
          <a:xfrm>
            <a:off x="3143250" y="6000750"/>
            <a:ext cx="2786063" cy="428625"/>
            <a:chOff x="3714744" y="5143512"/>
            <a:chExt cx="2786082" cy="428628"/>
          </a:xfrm>
        </p:grpSpPr>
        <p:sp>
          <p:nvSpPr>
            <p:cNvPr id="10" name="圆角矩形 9"/>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1" name="TextBox 10"/>
            <p:cNvSpPr txBox="1"/>
            <p:nvPr/>
          </p:nvSpPr>
          <p:spPr bwMode="auto">
            <a:xfrm>
              <a:off x="3962396" y="5187962"/>
              <a:ext cx="2055827" cy="338140"/>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4</a:t>
              </a:r>
              <a:r>
                <a:rPr lang="zh-CN" altLang="en-US" sz="1600" b="1" spc="300" dirty="0">
                  <a:solidFill>
                    <a:srgbClr val="FBFFFE"/>
                  </a:solidFill>
                  <a:latin typeface="微软雅黑" panose="020B0503020204020204" pitchFamily="34" charset="-122"/>
                  <a:ea typeface="微软雅黑" panose="020B0503020204020204" pitchFamily="34" charset="-122"/>
                </a:rPr>
                <a:t>课时</a:t>
              </a:r>
            </a:p>
          </p:txBody>
        </p:sp>
      </p:grpSp>
      <p:sp>
        <p:nvSpPr>
          <p:cNvPr id="4" name="灯片编号占位符 3"/>
          <p:cNvSpPr>
            <a:spLocks noGrp="1"/>
          </p:cNvSpPr>
          <p:nvPr>
            <p:ph type="sldNum" sz="quarter" idx="10"/>
          </p:nvPr>
        </p:nvSpPr>
        <p:spPr/>
        <p:txBody>
          <a:bodyPr/>
          <a:lstStyle/>
          <a:p>
            <a:pPr>
              <a:defRPr/>
            </a:pPr>
            <a:fld id="{32F6CA2B-080B-4DB4-904E-03616A51A39B}" type="slidenum">
              <a:rPr lang="zh-CN" altLang="en-US" smtClean="0"/>
              <a:t>33</a:t>
            </a:fld>
            <a:r>
              <a:rPr lang="en-US" altLang="zh-CN" smtClean="0"/>
              <a:t>/56</a:t>
            </a:r>
            <a:endParaRPr lang="zh-CN" altLang="en-US"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7784" y="2235271"/>
            <a:ext cx="4756945" cy="2800872"/>
          </a:xfrm>
          <a:prstGeom prst="rect">
            <a:avLst/>
          </a:prstGeom>
          <a:ln>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38275">
                                            <p:txEl>
                                              <p:pRg st="4" end="4"/>
                                            </p:txEl>
                                          </p:spTgt>
                                        </p:tgtEl>
                                        <p:attrNameLst>
                                          <p:attrName>style.visibility</p:attrName>
                                        </p:attrNameLst>
                                      </p:cBhvr>
                                      <p:to>
                                        <p:strVal val="visible"/>
                                      </p:to>
                                    </p:set>
                                    <p:animEffect transition="in" filter="wipe(left)">
                                      <p:cBhvr>
                                        <p:cTn id="7" dur="500"/>
                                        <p:tgtEl>
                                          <p:spTgt spid="438275">
                                            <p:txEl>
                                              <p:pRg st="4" end="4"/>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38275">
                                            <p:txEl>
                                              <p:pRg st="5" end="5"/>
                                            </p:txEl>
                                          </p:spTgt>
                                        </p:tgtEl>
                                        <p:attrNameLst>
                                          <p:attrName>style.visibility</p:attrName>
                                        </p:attrNameLst>
                                      </p:cBhvr>
                                      <p:to>
                                        <p:strVal val="visible"/>
                                      </p:to>
                                    </p:set>
                                    <p:animEffect transition="in" filter="wipe(left)">
                                      <p:cBhvr>
                                        <p:cTn id="10" dur="500"/>
                                        <p:tgtEl>
                                          <p:spTgt spid="438275">
                                            <p:txEl>
                                              <p:pRg st="5" end="5"/>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438275">
                                            <p:txEl>
                                              <p:pRg st="6" end="6"/>
                                            </p:txEl>
                                          </p:spTgt>
                                        </p:tgtEl>
                                        <p:attrNameLst>
                                          <p:attrName>style.visibility</p:attrName>
                                        </p:attrNameLst>
                                      </p:cBhvr>
                                      <p:to>
                                        <p:strVal val="visible"/>
                                      </p:to>
                                    </p:set>
                                    <p:animEffect transition="in" filter="wipe(left)">
                                      <p:cBhvr>
                                        <p:cTn id="13" dur="500"/>
                                        <p:tgtEl>
                                          <p:spTgt spid="438275">
                                            <p:txEl>
                                              <p:pRg st="6" end="6"/>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438275">
                                            <p:txEl>
                                              <p:pRg st="7" end="7"/>
                                            </p:txEl>
                                          </p:spTgt>
                                        </p:tgtEl>
                                        <p:attrNameLst>
                                          <p:attrName>style.visibility</p:attrName>
                                        </p:attrNameLst>
                                      </p:cBhvr>
                                      <p:to>
                                        <p:strVal val="visible"/>
                                      </p:to>
                                    </p:set>
                                    <p:animEffect transition="in" filter="wipe(left)">
                                      <p:cBhvr>
                                        <p:cTn id="16" dur="500"/>
                                        <p:tgtEl>
                                          <p:spTgt spid="438275">
                                            <p:txEl>
                                              <p:pRg st="7" end="7"/>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5786438" y="285750"/>
            <a:ext cx="3178175" cy="523875"/>
          </a:xfrm>
        </p:spPr>
        <p:txBody>
          <a:bodyPr/>
          <a:lstStyle/>
          <a:p>
            <a:pPr>
              <a:defRPr/>
            </a:pPr>
            <a:r>
              <a:rPr smtClean="0"/>
              <a:t>共性问题集中讲解</a:t>
            </a:r>
          </a:p>
        </p:txBody>
      </p:sp>
      <p:sp>
        <p:nvSpPr>
          <p:cNvPr id="25604" name="内容占位符 2"/>
          <p:cNvSpPr>
            <a:spLocks noGrp="1"/>
          </p:cNvSpPr>
          <p:nvPr>
            <p:ph idx="1"/>
          </p:nvPr>
        </p:nvSpPr>
        <p:spPr>
          <a:xfrm>
            <a:off x="784225" y="1214438"/>
            <a:ext cx="7645400" cy="5143500"/>
          </a:xfrm>
        </p:spPr>
        <p:txBody>
          <a:bodyPr/>
          <a:lstStyle/>
          <a:p>
            <a:pPr>
              <a:defRPr/>
            </a:pPr>
            <a:r>
              <a:rPr lang="zh-CN" altLang="en-US" smtClean="0"/>
              <a:t>常见问题及解决办法</a:t>
            </a:r>
            <a:endParaRPr lang="en-US" altLang="zh-CN" smtClean="0"/>
          </a:p>
          <a:p>
            <a:pPr>
              <a:defRPr/>
            </a:pPr>
            <a:r>
              <a:rPr lang="zh-CN" altLang="en-US" smtClean="0"/>
              <a:t>代码规范问题</a:t>
            </a:r>
          </a:p>
          <a:p>
            <a:pPr>
              <a:defRPr/>
            </a:pPr>
            <a:r>
              <a:rPr lang="zh-CN" altLang="en-US" smtClean="0"/>
              <a:t>调试技巧</a:t>
            </a:r>
            <a:endParaRPr lang="en-US" altLang="zh-CN" smtClean="0"/>
          </a:p>
          <a:p>
            <a:pPr>
              <a:defRPr/>
            </a:pPr>
            <a:endParaRPr lang="zh-CN" altLang="en-US" smtClean="0"/>
          </a:p>
          <a:p>
            <a:pPr>
              <a:defRPr/>
            </a:pPr>
            <a:endParaRPr lang="zh-CN" altLang="en-US" dirty="0" smtClean="0"/>
          </a:p>
        </p:txBody>
      </p:sp>
      <p:grpSp>
        <p:nvGrpSpPr>
          <p:cNvPr id="46085" name="组合 29"/>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6087" name="组合 7"/>
            <p:cNvGrpSpPr/>
            <p:nvPr/>
          </p:nvGrpSpPr>
          <p:grpSpPr bwMode="auto">
            <a:xfrm>
              <a:off x="1923997" y="3214688"/>
              <a:ext cx="5862712" cy="2058988"/>
              <a:chOff x="2066281" y="2227264"/>
              <a:chExt cx="5862790" cy="2059017"/>
            </a:xfrm>
          </p:grpSpPr>
          <p:grpSp>
            <p:nvGrpSpPr>
              <p:cNvPr id="46088" name="组合 19"/>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6093" name="组合 17"/>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34" charset="-122"/>
                        <a:ea typeface="微软雅黑" panose="020B0503020204020204" pitchFamily="34" charset="-122"/>
                      </a:rPr>
                      <a:t>共性问题集中讲解   </a:t>
                    </a:r>
                    <a:endParaRPr lang="en-US" altLang="zh-CN" sz="3200" b="1" kern="0" spc="3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46089"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32F6CA2B-080B-4DB4-904E-03616A51A39B}" type="slidenum">
              <a:rPr lang="zh-CN" altLang="en-US" smtClean="0"/>
              <a:t>34</a:t>
            </a:fld>
            <a:r>
              <a:rPr lang="en-US" altLang="zh-CN" smtClean="0"/>
              <a:t>/56</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4788024" y="285750"/>
            <a:ext cx="4176589" cy="523875"/>
          </a:xfrm>
        </p:spPr>
        <p:txBody>
          <a:bodyPr/>
          <a:lstStyle/>
          <a:p>
            <a:pPr>
              <a:defRPr/>
            </a:pPr>
            <a:r>
              <a:rPr smtClean="0"/>
              <a:t>第五次集中编码：</a:t>
            </a:r>
            <a:r>
              <a:rPr lang="en-US" altLang="zh-CN" smtClean="0"/>
              <a:t>A</a:t>
            </a:r>
            <a:r>
              <a:rPr smtClean="0"/>
              <a:t>任务</a:t>
            </a:r>
            <a:endParaRPr dirty="0"/>
          </a:p>
        </p:txBody>
      </p:sp>
      <p:sp>
        <p:nvSpPr>
          <p:cNvPr id="438275" name="Rectangle 3"/>
          <p:cNvSpPr>
            <a:spLocks noGrp="1" noChangeArrowheads="1"/>
          </p:cNvSpPr>
          <p:nvPr>
            <p:ph idx="1"/>
          </p:nvPr>
        </p:nvSpPr>
        <p:spPr>
          <a:xfrm>
            <a:off x="784225" y="1214438"/>
            <a:ext cx="7645400" cy="5143500"/>
          </a:xfrm>
        </p:spPr>
        <p:txBody>
          <a:bodyPr/>
          <a:lstStyle/>
          <a:p>
            <a:pPr>
              <a:defRPr/>
            </a:pPr>
            <a:r>
              <a:rPr lang="zh-CN" altLang="en-US" dirty="0" smtClean="0"/>
              <a:t>任务说明</a:t>
            </a:r>
          </a:p>
          <a:p>
            <a:pPr lvl="1">
              <a:defRPr/>
            </a:pPr>
            <a:r>
              <a:rPr lang="zh-CN" altLang="en-US" dirty="0" smtClean="0"/>
              <a:t>完善购物车功能</a:t>
            </a:r>
            <a:r>
              <a:rPr lang="en-US" altLang="zh-CN" dirty="0">
                <a:solidFill>
                  <a:srgbClr val="FF0000"/>
                </a:solidFill>
              </a:rPr>
              <a:t>[30</a:t>
            </a:r>
            <a:r>
              <a:rPr lang="zh-CN" altLang="en-US" dirty="0">
                <a:solidFill>
                  <a:srgbClr val="FF0000"/>
                </a:solidFill>
              </a:rPr>
              <a:t>分钟</a:t>
            </a:r>
            <a:r>
              <a:rPr lang="en-US" altLang="zh-CN" dirty="0" smtClean="0">
                <a:solidFill>
                  <a:srgbClr val="FF0000"/>
                </a:solidFill>
              </a:rPr>
              <a:t>]</a:t>
            </a:r>
            <a:endParaRPr lang="zh-CN" altLang="en-US" dirty="0" smtClean="0"/>
          </a:p>
          <a:p>
            <a:pPr lvl="1">
              <a:defRPr/>
            </a:pPr>
            <a:r>
              <a:rPr lang="zh-CN" altLang="en-US" dirty="0" smtClean="0"/>
              <a:t>生成订单</a:t>
            </a:r>
            <a:r>
              <a:rPr lang="en-US" altLang="zh-CN" dirty="0">
                <a:solidFill>
                  <a:srgbClr val="FF0000"/>
                </a:solidFill>
              </a:rPr>
              <a:t>[30</a:t>
            </a:r>
            <a:r>
              <a:rPr lang="zh-CN" altLang="en-US" dirty="0">
                <a:solidFill>
                  <a:srgbClr val="FF0000"/>
                </a:solidFill>
              </a:rPr>
              <a:t>分钟</a:t>
            </a:r>
            <a:r>
              <a:rPr lang="en-US" altLang="zh-CN" dirty="0" smtClean="0">
                <a:solidFill>
                  <a:srgbClr val="FF0000"/>
                </a:solidFill>
              </a:rPr>
              <a:t>]</a:t>
            </a:r>
            <a:endParaRPr lang="en-US" altLang="zh-CN" dirty="0" smtClean="0"/>
          </a:p>
          <a:p>
            <a:pPr lvl="1">
              <a:defRPr/>
            </a:pPr>
            <a:endParaRPr lang="en-US" altLang="zh-CN" dirty="0" smtClean="0"/>
          </a:p>
          <a:p>
            <a:pPr lvl="1">
              <a:defRPr/>
            </a:pPr>
            <a:endParaRPr lang="en-US" altLang="zh-CN" dirty="0" smtClean="0"/>
          </a:p>
          <a:p>
            <a:pPr>
              <a:defRPr/>
            </a:pPr>
            <a:endParaRPr lang="en-US" altLang="zh-CN" dirty="0" smtClean="0"/>
          </a:p>
          <a:p>
            <a:pPr>
              <a:defRPr/>
            </a:pPr>
            <a:r>
              <a:rPr lang="zh-CN" altLang="en-US" dirty="0" smtClean="0"/>
              <a:t>阶段检查</a:t>
            </a:r>
          </a:p>
          <a:p>
            <a:pPr lvl="1">
              <a:defRPr/>
            </a:pPr>
            <a:r>
              <a:rPr lang="zh-CN" altLang="en-US" dirty="0" smtClean="0"/>
              <a:t>功能检查</a:t>
            </a:r>
          </a:p>
          <a:p>
            <a:pPr lvl="2">
              <a:defRPr/>
            </a:pPr>
            <a:r>
              <a:rPr lang="zh-CN" altLang="en-US" dirty="0" smtClean="0"/>
              <a:t>是否以订单号分组正确显示商品信息</a:t>
            </a:r>
            <a:endParaRPr lang="en-US" altLang="zh-CN" dirty="0" smtClean="0"/>
          </a:p>
          <a:p>
            <a:pPr lvl="2">
              <a:defRPr/>
            </a:pPr>
            <a:r>
              <a:rPr lang="zh-CN" altLang="en-US" dirty="0" smtClean="0"/>
              <a:t>同一订单号的多个商品总计是否正确</a:t>
            </a:r>
            <a:endParaRPr lang="zh-CN" altLang="en-US" dirty="0"/>
          </a:p>
        </p:txBody>
      </p:sp>
      <p:pic>
        <p:nvPicPr>
          <p:cNvPr id="4710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0754" y="1220886"/>
            <a:ext cx="8553929" cy="4440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2" name="组合 19"/>
          <p:cNvGrpSpPr/>
          <p:nvPr/>
        </p:nvGrpSpPr>
        <p:grpSpPr bwMode="auto">
          <a:xfrm>
            <a:off x="3214688" y="5929313"/>
            <a:ext cx="2786062" cy="428625"/>
            <a:chOff x="3714744" y="5143512"/>
            <a:chExt cx="2786082" cy="428628"/>
          </a:xfrm>
        </p:grpSpPr>
        <p:sp>
          <p:nvSpPr>
            <p:cNvPr id="10" name="圆角矩形 9"/>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1" name="TextBox 10"/>
            <p:cNvSpPr txBox="1"/>
            <p:nvPr/>
          </p:nvSpPr>
          <p:spPr bwMode="auto">
            <a:xfrm>
              <a:off x="3962396" y="5187962"/>
              <a:ext cx="2055827"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3</a:t>
              </a:r>
              <a:r>
                <a:rPr lang="zh-CN" altLang="en-US" sz="1600" b="1" spc="300" dirty="0">
                  <a:solidFill>
                    <a:srgbClr val="FBFFFE"/>
                  </a:solidFill>
                  <a:latin typeface="微软雅黑" panose="020B0503020204020204" pitchFamily="34" charset="-122"/>
                  <a:ea typeface="微软雅黑" panose="020B0503020204020204" pitchFamily="34" charset="-122"/>
                </a:rPr>
                <a:t>课时</a:t>
              </a:r>
            </a:p>
          </p:txBody>
        </p:sp>
      </p:grpSp>
      <p:sp>
        <p:nvSpPr>
          <p:cNvPr id="4" name="灯片编号占位符 3"/>
          <p:cNvSpPr>
            <a:spLocks noGrp="1"/>
          </p:cNvSpPr>
          <p:nvPr>
            <p:ph type="sldNum" sz="quarter" idx="10"/>
          </p:nvPr>
        </p:nvSpPr>
        <p:spPr/>
        <p:txBody>
          <a:bodyPr/>
          <a:lstStyle/>
          <a:p>
            <a:pPr>
              <a:defRPr/>
            </a:pPr>
            <a:fld id="{32F6CA2B-080B-4DB4-904E-03616A51A39B}" type="slidenum">
              <a:rPr lang="zh-CN" altLang="en-US" smtClean="0"/>
              <a:t>35</a:t>
            </a:fld>
            <a:r>
              <a:rPr lang="en-US" altLang="zh-CN" smtClean="0"/>
              <a:t>/56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438275">
                                            <p:txEl>
                                              <p:pRg st="6" end="6"/>
                                            </p:txEl>
                                          </p:spTgt>
                                        </p:tgtEl>
                                        <p:attrNameLst>
                                          <p:attrName>style.visibility</p:attrName>
                                        </p:attrNameLst>
                                      </p:cBhvr>
                                      <p:to>
                                        <p:strVal val="visible"/>
                                      </p:to>
                                    </p:set>
                                    <p:animEffect transition="in" filter="wipe(left)">
                                      <p:cBhvr>
                                        <p:cTn id="10" dur="500"/>
                                        <p:tgtEl>
                                          <p:spTgt spid="438275">
                                            <p:txEl>
                                              <p:pRg st="6" end="6"/>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438275">
                                            <p:txEl>
                                              <p:pRg st="7" end="7"/>
                                            </p:txEl>
                                          </p:spTgt>
                                        </p:tgtEl>
                                        <p:attrNameLst>
                                          <p:attrName>style.visibility</p:attrName>
                                        </p:attrNameLst>
                                      </p:cBhvr>
                                      <p:to>
                                        <p:strVal val="visible"/>
                                      </p:to>
                                    </p:set>
                                    <p:animEffect transition="in" filter="wipe(left)">
                                      <p:cBhvr>
                                        <p:cTn id="13" dur="500"/>
                                        <p:tgtEl>
                                          <p:spTgt spid="438275">
                                            <p:txEl>
                                              <p:pRg st="7" end="7"/>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438275">
                                            <p:txEl>
                                              <p:pRg st="8" end="8"/>
                                            </p:txEl>
                                          </p:spTgt>
                                        </p:tgtEl>
                                        <p:attrNameLst>
                                          <p:attrName>style.visibility</p:attrName>
                                        </p:attrNameLst>
                                      </p:cBhvr>
                                      <p:to>
                                        <p:strVal val="visible"/>
                                      </p:to>
                                    </p:set>
                                    <p:animEffect transition="in" filter="wipe(left)">
                                      <p:cBhvr>
                                        <p:cTn id="16" dur="500"/>
                                        <p:tgtEl>
                                          <p:spTgt spid="438275">
                                            <p:txEl>
                                              <p:pRg st="8" end="8"/>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438275">
                                            <p:txEl>
                                              <p:pRg st="9" end="9"/>
                                            </p:txEl>
                                          </p:spTgt>
                                        </p:tgtEl>
                                        <p:attrNameLst>
                                          <p:attrName>style.visibility</p:attrName>
                                        </p:attrNameLst>
                                      </p:cBhvr>
                                      <p:to>
                                        <p:strVal val="visible"/>
                                      </p:to>
                                    </p:set>
                                    <p:animEffect transition="in" filter="wipe(left)">
                                      <p:cBhvr>
                                        <p:cTn id="19" dur="500"/>
                                        <p:tgtEl>
                                          <p:spTgt spid="438275">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7109"/>
                                        </p:tgtEl>
                                        <p:attrNameLst>
                                          <p:attrName>style.visibility</p:attrName>
                                        </p:attrNameLst>
                                      </p:cBhvr>
                                      <p:to>
                                        <p:strVal val="visible"/>
                                      </p:to>
                                    </p:set>
                                    <p:animEffect transition="in" filter="wipe(left)">
                                      <p:cBhvr>
                                        <p:cTn id="24" dur="500"/>
                                        <p:tgtEl>
                                          <p:spTgt spid="47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4860032" y="285750"/>
            <a:ext cx="4104581" cy="523875"/>
          </a:xfrm>
        </p:spPr>
        <p:txBody>
          <a:bodyPr/>
          <a:lstStyle/>
          <a:p>
            <a:pPr>
              <a:defRPr/>
            </a:pPr>
            <a:r>
              <a:rPr smtClean="0"/>
              <a:t>第五次集中编码：</a:t>
            </a:r>
            <a:r>
              <a:rPr lang="en-US" altLang="zh-CN" smtClean="0"/>
              <a:t>B</a:t>
            </a:r>
            <a:r>
              <a:rPr smtClean="0"/>
              <a:t>任务</a:t>
            </a:r>
            <a:endParaRPr dirty="0"/>
          </a:p>
        </p:txBody>
      </p:sp>
      <p:sp>
        <p:nvSpPr>
          <p:cNvPr id="438275" name="Rectangle 3"/>
          <p:cNvSpPr>
            <a:spLocks noGrp="1" noChangeArrowheads="1"/>
          </p:cNvSpPr>
          <p:nvPr>
            <p:ph idx="1"/>
          </p:nvPr>
        </p:nvSpPr>
        <p:spPr>
          <a:xfrm>
            <a:off x="784225" y="1214438"/>
            <a:ext cx="7645400" cy="5143500"/>
          </a:xfrm>
        </p:spPr>
        <p:txBody>
          <a:bodyPr/>
          <a:lstStyle/>
          <a:p>
            <a:pPr>
              <a:defRPr/>
            </a:pPr>
            <a:r>
              <a:rPr lang="zh-CN" altLang="en-US" dirty="0" smtClean="0"/>
              <a:t>任务说明</a:t>
            </a:r>
          </a:p>
          <a:p>
            <a:pPr lvl="1">
              <a:defRPr/>
            </a:pPr>
            <a:r>
              <a:rPr lang="zh-CN" altLang="en-US" dirty="0" smtClean="0"/>
              <a:t>整合前台页面</a:t>
            </a:r>
          </a:p>
          <a:p>
            <a:pPr lvl="1">
              <a:defRPr/>
            </a:pPr>
            <a:r>
              <a:rPr lang="zh-CN" altLang="en-US" dirty="0" smtClean="0"/>
              <a:t>测试并调整</a:t>
            </a:r>
            <a:endParaRPr lang="en-US" altLang="zh-CN" dirty="0" smtClean="0"/>
          </a:p>
          <a:p>
            <a:pPr>
              <a:defRPr/>
            </a:pPr>
            <a:endParaRPr lang="en-US" altLang="zh-CN" dirty="0" smtClean="0"/>
          </a:p>
          <a:p>
            <a:pPr>
              <a:defRPr/>
            </a:pPr>
            <a:endParaRPr lang="en-US" altLang="zh-CN" dirty="0" smtClean="0"/>
          </a:p>
          <a:p>
            <a:pPr>
              <a:defRPr/>
            </a:pPr>
            <a:r>
              <a:rPr lang="zh-CN" altLang="en-US" dirty="0" smtClean="0"/>
              <a:t>阶段检查</a:t>
            </a:r>
          </a:p>
          <a:p>
            <a:pPr lvl="1">
              <a:defRPr/>
            </a:pPr>
            <a:r>
              <a:rPr lang="zh-CN" altLang="en-US" dirty="0" smtClean="0"/>
              <a:t>功能检查</a:t>
            </a:r>
          </a:p>
          <a:p>
            <a:pPr lvl="2">
              <a:defRPr/>
            </a:pPr>
            <a:r>
              <a:rPr lang="zh-CN" altLang="en-US" dirty="0" smtClean="0"/>
              <a:t>用户未登录时是否可以添加商品到购物车或结账</a:t>
            </a:r>
            <a:endParaRPr lang="en-US" altLang="zh-CN" dirty="0" smtClean="0"/>
          </a:p>
          <a:p>
            <a:pPr lvl="2">
              <a:defRPr/>
            </a:pPr>
            <a:r>
              <a:rPr lang="zh-CN" altLang="en-US" dirty="0" smtClean="0"/>
              <a:t>点击不同的商品分类后，商品是否显示正确并有分页功能</a:t>
            </a:r>
            <a:endParaRPr lang="en-US" altLang="zh-CN" dirty="0" smtClean="0"/>
          </a:p>
          <a:p>
            <a:pPr lvl="2">
              <a:defRPr/>
            </a:pPr>
            <a:endParaRPr lang="zh-CN" altLang="en-US" dirty="0"/>
          </a:p>
        </p:txBody>
      </p:sp>
      <p:grpSp>
        <p:nvGrpSpPr>
          <p:cNvPr id="2" name="组合 19"/>
          <p:cNvGrpSpPr/>
          <p:nvPr/>
        </p:nvGrpSpPr>
        <p:grpSpPr bwMode="auto">
          <a:xfrm>
            <a:off x="3214688" y="6000750"/>
            <a:ext cx="2786062" cy="428625"/>
            <a:chOff x="3714744" y="5143512"/>
            <a:chExt cx="2786082" cy="428628"/>
          </a:xfrm>
        </p:grpSpPr>
        <p:sp>
          <p:nvSpPr>
            <p:cNvPr id="10" name="圆角矩形 9"/>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1" name="TextBox 10"/>
            <p:cNvSpPr txBox="1"/>
            <p:nvPr/>
          </p:nvSpPr>
          <p:spPr bwMode="auto">
            <a:xfrm>
              <a:off x="3962396" y="5187962"/>
              <a:ext cx="2055827" cy="338140"/>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3</a:t>
              </a:r>
              <a:r>
                <a:rPr lang="zh-CN" altLang="en-US" sz="1600" b="1" spc="300" dirty="0">
                  <a:solidFill>
                    <a:srgbClr val="FBFFFE"/>
                  </a:solidFill>
                  <a:latin typeface="微软雅黑" panose="020B0503020204020204" pitchFamily="34" charset="-122"/>
                  <a:ea typeface="微软雅黑" panose="020B0503020204020204" pitchFamily="34" charset="-122"/>
                </a:rPr>
                <a:t>课时</a:t>
              </a:r>
            </a:p>
          </p:txBody>
        </p:sp>
      </p:grpSp>
      <p:sp>
        <p:nvSpPr>
          <p:cNvPr id="4" name="灯片编号占位符 3"/>
          <p:cNvSpPr>
            <a:spLocks noGrp="1"/>
          </p:cNvSpPr>
          <p:nvPr>
            <p:ph type="sldNum" sz="quarter" idx="10"/>
          </p:nvPr>
        </p:nvSpPr>
        <p:spPr/>
        <p:txBody>
          <a:bodyPr/>
          <a:lstStyle/>
          <a:p>
            <a:pPr>
              <a:defRPr/>
            </a:pPr>
            <a:fld id="{32F6CA2B-080B-4DB4-904E-03616A51A39B}" type="slidenum">
              <a:rPr lang="zh-CN" altLang="en-US" smtClean="0"/>
              <a:t>36</a:t>
            </a:fld>
            <a:r>
              <a:rPr lang="en-US" altLang="zh-CN" smtClean="0"/>
              <a:t>/56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4932040" y="285750"/>
            <a:ext cx="4032573" cy="523875"/>
          </a:xfrm>
        </p:spPr>
        <p:txBody>
          <a:bodyPr/>
          <a:lstStyle/>
          <a:p>
            <a:pPr>
              <a:defRPr/>
            </a:pPr>
            <a:r>
              <a:rPr smtClean="0"/>
              <a:t>第五次集中编码：</a:t>
            </a:r>
            <a:r>
              <a:rPr lang="en-US" altLang="zh-CN" smtClean="0"/>
              <a:t>C</a:t>
            </a:r>
            <a:r>
              <a:rPr smtClean="0"/>
              <a:t>任务</a:t>
            </a:r>
            <a:endParaRPr dirty="0"/>
          </a:p>
        </p:txBody>
      </p:sp>
      <p:sp>
        <p:nvSpPr>
          <p:cNvPr id="438275" name="Rectangle 3"/>
          <p:cNvSpPr>
            <a:spLocks noGrp="1" noChangeArrowheads="1"/>
          </p:cNvSpPr>
          <p:nvPr>
            <p:ph idx="1"/>
          </p:nvPr>
        </p:nvSpPr>
        <p:spPr>
          <a:xfrm>
            <a:off x="784225" y="1214438"/>
            <a:ext cx="7645400" cy="5143500"/>
          </a:xfrm>
        </p:spPr>
        <p:txBody>
          <a:bodyPr/>
          <a:lstStyle/>
          <a:p>
            <a:pPr>
              <a:defRPr/>
            </a:pPr>
            <a:r>
              <a:rPr lang="zh-CN" altLang="en-US" dirty="0" smtClean="0"/>
              <a:t>任务说明</a:t>
            </a:r>
          </a:p>
          <a:p>
            <a:pPr lvl="1">
              <a:defRPr/>
            </a:pPr>
            <a:r>
              <a:rPr lang="zh-CN" altLang="zh-CN" dirty="0"/>
              <a:t>完成前台未完成的</a:t>
            </a:r>
            <a:r>
              <a:rPr lang="zh-CN" altLang="zh-CN" dirty="0" smtClean="0"/>
              <a:t>功能</a:t>
            </a:r>
            <a:endParaRPr lang="en-US" altLang="zh-CN" dirty="0" smtClean="0"/>
          </a:p>
          <a:p>
            <a:pPr lvl="1">
              <a:defRPr/>
            </a:pPr>
            <a:r>
              <a:rPr lang="zh-CN" altLang="zh-CN" dirty="0"/>
              <a:t>测试并修改前台</a:t>
            </a:r>
            <a:r>
              <a:rPr lang="en-US" altLang="zh-CN" dirty="0" smtClean="0"/>
              <a:t>bug</a:t>
            </a:r>
          </a:p>
          <a:p>
            <a:pPr>
              <a:defRPr/>
            </a:pPr>
            <a:endParaRPr lang="en-US" altLang="zh-CN" dirty="0" smtClean="0"/>
          </a:p>
          <a:p>
            <a:pPr>
              <a:defRPr/>
            </a:pPr>
            <a:endParaRPr lang="en-US" altLang="zh-CN" dirty="0" smtClean="0"/>
          </a:p>
          <a:p>
            <a:pPr>
              <a:defRPr/>
            </a:pPr>
            <a:r>
              <a:rPr lang="zh-CN" altLang="en-US" dirty="0" smtClean="0"/>
              <a:t>阶段检查</a:t>
            </a:r>
          </a:p>
          <a:p>
            <a:pPr lvl="1">
              <a:defRPr/>
            </a:pPr>
            <a:r>
              <a:rPr lang="zh-CN" altLang="en-US" dirty="0" smtClean="0"/>
              <a:t>功能检查</a:t>
            </a:r>
            <a:endParaRPr lang="en-US" altLang="zh-CN" dirty="0" smtClean="0"/>
          </a:p>
          <a:p>
            <a:pPr lvl="2">
              <a:defRPr/>
            </a:pPr>
            <a:r>
              <a:rPr lang="zh-CN" altLang="en-US" dirty="0" smtClean="0"/>
              <a:t>查看前台功能是否正确展示</a:t>
            </a:r>
            <a:endParaRPr lang="en-US" altLang="zh-CN" dirty="0" smtClean="0"/>
          </a:p>
          <a:p>
            <a:pPr lvl="2">
              <a:defRPr/>
            </a:pPr>
            <a:r>
              <a:rPr lang="zh-CN" altLang="en-US" dirty="0" smtClean="0"/>
              <a:t>商品加入购物车生成订单是否流程顺畅</a:t>
            </a:r>
          </a:p>
        </p:txBody>
      </p:sp>
      <p:grpSp>
        <p:nvGrpSpPr>
          <p:cNvPr id="2" name="组合 19"/>
          <p:cNvGrpSpPr/>
          <p:nvPr/>
        </p:nvGrpSpPr>
        <p:grpSpPr bwMode="auto">
          <a:xfrm>
            <a:off x="3214688" y="5857875"/>
            <a:ext cx="2786062" cy="428625"/>
            <a:chOff x="3714744" y="5143512"/>
            <a:chExt cx="2786082" cy="428628"/>
          </a:xfrm>
        </p:grpSpPr>
        <p:sp>
          <p:nvSpPr>
            <p:cNvPr id="10" name="圆角矩形 9"/>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1" name="TextBox 10"/>
            <p:cNvSpPr txBox="1"/>
            <p:nvPr/>
          </p:nvSpPr>
          <p:spPr bwMode="auto">
            <a:xfrm>
              <a:off x="3962396" y="5187962"/>
              <a:ext cx="2055827" cy="338140"/>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3</a:t>
              </a:r>
              <a:r>
                <a:rPr lang="zh-CN" altLang="en-US" sz="1600" b="1" spc="300" dirty="0">
                  <a:solidFill>
                    <a:srgbClr val="FBFFFE"/>
                  </a:solidFill>
                  <a:latin typeface="微软雅黑" panose="020B0503020204020204" pitchFamily="34" charset="-122"/>
                  <a:ea typeface="微软雅黑" panose="020B0503020204020204" pitchFamily="34" charset="-122"/>
                </a:rPr>
                <a:t>课时</a:t>
              </a:r>
            </a:p>
          </p:txBody>
        </p:sp>
      </p:grpSp>
      <p:sp>
        <p:nvSpPr>
          <p:cNvPr id="4" name="灯片编号占位符 3"/>
          <p:cNvSpPr>
            <a:spLocks noGrp="1"/>
          </p:cNvSpPr>
          <p:nvPr>
            <p:ph type="sldNum" sz="quarter" idx="10"/>
          </p:nvPr>
        </p:nvSpPr>
        <p:spPr/>
        <p:txBody>
          <a:bodyPr/>
          <a:lstStyle/>
          <a:p>
            <a:pPr>
              <a:defRPr/>
            </a:pPr>
            <a:fld id="{32F6CA2B-080B-4DB4-904E-03616A51A39B}" type="slidenum">
              <a:rPr lang="zh-CN" altLang="en-US" smtClean="0"/>
              <a:t>37</a:t>
            </a:fld>
            <a:r>
              <a:rPr lang="en-US" altLang="zh-CN" smtClean="0"/>
              <a:t>/56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438275">
                                            <p:txEl>
                                              <p:pRg st="5" end="5"/>
                                            </p:txEl>
                                          </p:spTgt>
                                        </p:tgtEl>
                                        <p:attrNameLst>
                                          <p:attrName>style.visibility</p:attrName>
                                        </p:attrNameLst>
                                      </p:cBhvr>
                                      <p:to>
                                        <p:strVal val="visible"/>
                                      </p:to>
                                    </p:set>
                                    <p:animEffect transition="in" filter="wipe(left)">
                                      <p:cBhvr>
                                        <p:cTn id="10" dur="500"/>
                                        <p:tgtEl>
                                          <p:spTgt spid="438275">
                                            <p:txEl>
                                              <p:pRg st="5" end="5"/>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438275">
                                            <p:txEl>
                                              <p:pRg st="6" end="6"/>
                                            </p:txEl>
                                          </p:spTgt>
                                        </p:tgtEl>
                                        <p:attrNameLst>
                                          <p:attrName>style.visibility</p:attrName>
                                        </p:attrNameLst>
                                      </p:cBhvr>
                                      <p:to>
                                        <p:strVal val="visible"/>
                                      </p:to>
                                    </p:set>
                                    <p:animEffect transition="in" filter="wipe(left)">
                                      <p:cBhvr>
                                        <p:cTn id="13" dur="500"/>
                                        <p:tgtEl>
                                          <p:spTgt spid="438275">
                                            <p:txEl>
                                              <p:pRg st="6" end="6"/>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438275">
                                            <p:txEl>
                                              <p:pRg st="7" end="7"/>
                                            </p:txEl>
                                          </p:spTgt>
                                        </p:tgtEl>
                                        <p:attrNameLst>
                                          <p:attrName>style.visibility</p:attrName>
                                        </p:attrNameLst>
                                      </p:cBhvr>
                                      <p:to>
                                        <p:strVal val="visible"/>
                                      </p:to>
                                    </p:set>
                                    <p:animEffect transition="in" filter="wipe(left)">
                                      <p:cBhvr>
                                        <p:cTn id="16" dur="500"/>
                                        <p:tgtEl>
                                          <p:spTgt spid="438275">
                                            <p:txEl>
                                              <p:pRg st="7" end="7"/>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438275">
                                            <p:txEl>
                                              <p:pRg st="8" end="8"/>
                                            </p:txEl>
                                          </p:spTgt>
                                        </p:tgtEl>
                                        <p:attrNameLst>
                                          <p:attrName>style.visibility</p:attrName>
                                        </p:attrNameLst>
                                      </p:cBhvr>
                                      <p:to>
                                        <p:strVal val="visible"/>
                                      </p:to>
                                    </p:set>
                                    <p:animEffect transition="in" filter="wipe(left)">
                                      <p:cBhvr>
                                        <p:cTn id="19" dur="500"/>
                                        <p:tgtEl>
                                          <p:spTgt spid="4382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5857875" y="285750"/>
            <a:ext cx="3106738" cy="523875"/>
          </a:xfrm>
        </p:spPr>
        <p:txBody>
          <a:bodyPr/>
          <a:lstStyle/>
          <a:p>
            <a:pPr>
              <a:defRPr/>
            </a:pPr>
            <a:r>
              <a:rPr smtClean="0"/>
              <a:t>共性问题集中讲解</a:t>
            </a:r>
          </a:p>
        </p:txBody>
      </p:sp>
      <p:sp>
        <p:nvSpPr>
          <p:cNvPr id="25604" name="内容占位符 2"/>
          <p:cNvSpPr>
            <a:spLocks noGrp="1"/>
          </p:cNvSpPr>
          <p:nvPr>
            <p:ph idx="1"/>
          </p:nvPr>
        </p:nvSpPr>
        <p:spPr>
          <a:xfrm>
            <a:off x="784225" y="1214438"/>
            <a:ext cx="7645400" cy="5143500"/>
          </a:xfrm>
        </p:spPr>
        <p:txBody>
          <a:bodyPr/>
          <a:lstStyle/>
          <a:p>
            <a:pPr>
              <a:defRPr/>
            </a:pPr>
            <a:r>
              <a:rPr lang="zh-CN" altLang="en-US" smtClean="0"/>
              <a:t>常见问题及解决办法</a:t>
            </a:r>
            <a:endParaRPr lang="en-US" altLang="zh-CN" smtClean="0"/>
          </a:p>
          <a:p>
            <a:pPr>
              <a:defRPr/>
            </a:pPr>
            <a:r>
              <a:rPr lang="zh-CN" altLang="en-US" smtClean="0"/>
              <a:t>代码规范问题</a:t>
            </a:r>
          </a:p>
          <a:p>
            <a:pPr>
              <a:defRPr/>
            </a:pPr>
            <a:r>
              <a:rPr lang="zh-CN" altLang="en-US" smtClean="0"/>
              <a:t>调试技巧</a:t>
            </a:r>
            <a:endParaRPr lang="en-US" altLang="zh-CN" smtClean="0"/>
          </a:p>
          <a:p>
            <a:pPr>
              <a:defRPr/>
            </a:pPr>
            <a:endParaRPr lang="zh-CN" altLang="en-US" smtClean="0"/>
          </a:p>
          <a:p>
            <a:pPr>
              <a:defRPr/>
            </a:pPr>
            <a:endParaRPr lang="zh-CN" altLang="en-US" dirty="0" smtClean="0"/>
          </a:p>
        </p:txBody>
      </p:sp>
      <p:grpSp>
        <p:nvGrpSpPr>
          <p:cNvPr id="50181" name="组合 29"/>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0183" name="组合 7"/>
            <p:cNvGrpSpPr/>
            <p:nvPr/>
          </p:nvGrpSpPr>
          <p:grpSpPr bwMode="auto">
            <a:xfrm>
              <a:off x="1923997" y="3214688"/>
              <a:ext cx="5862712" cy="2058988"/>
              <a:chOff x="2066281" y="2227264"/>
              <a:chExt cx="5862790" cy="2059017"/>
            </a:xfrm>
          </p:grpSpPr>
          <p:grpSp>
            <p:nvGrpSpPr>
              <p:cNvPr id="50184" name="组合 19"/>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0189" name="组合 17"/>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34" charset="-122"/>
                        <a:ea typeface="微软雅黑" panose="020B0503020204020204" pitchFamily="34" charset="-122"/>
                      </a:rPr>
                      <a:t>共性问题集中讲解   </a:t>
                    </a:r>
                    <a:endParaRPr lang="en-US" altLang="zh-CN" sz="3200" b="1" kern="0" spc="3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50185"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32F6CA2B-080B-4DB4-904E-03616A51A39B}" type="slidenum">
              <a:rPr lang="zh-CN" altLang="en-US" smtClean="0"/>
              <a:t>38</a:t>
            </a:fld>
            <a:r>
              <a:rPr lang="en-US" altLang="zh-CN" smtClean="0"/>
              <a:t>/56</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4716016" y="285750"/>
            <a:ext cx="4248597" cy="523875"/>
          </a:xfrm>
        </p:spPr>
        <p:txBody>
          <a:bodyPr/>
          <a:lstStyle/>
          <a:p>
            <a:pPr>
              <a:defRPr/>
            </a:pPr>
            <a:r>
              <a:rPr smtClean="0"/>
              <a:t>第六次集中编码：</a:t>
            </a:r>
            <a:r>
              <a:rPr lang="en-US" altLang="zh-CN" smtClean="0"/>
              <a:t>A</a:t>
            </a:r>
            <a:r>
              <a:rPr smtClean="0"/>
              <a:t>任务</a:t>
            </a:r>
            <a:endParaRPr dirty="0"/>
          </a:p>
        </p:txBody>
      </p:sp>
      <p:sp>
        <p:nvSpPr>
          <p:cNvPr id="438275" name="Rectangle 3"/>
          <p:cNvSpPr>
            <a:spLocks noGrp="1" noChangeArrowheads="1"/>
          </p:cNvSpPr>
          <p:nvPr>
            <p:ph idx="1"/>
          </p:nvPr>
        </p:nvSpPr>
        <p:spPr>
          <a:xfrm>
            <a:off x="784225" y="1214438"/>
            <a:ext cx="7645400" cy="5143500"/>
          </a:xfrm>
        </p:spPr>
        <p:txBody>
          <a:bodyPr/>
          <a:lstStyle/>
          <a:p>
            <a:pPr>
              <a:defRPr/>
            </a:pPr>
            <a:r>
              <a:rPr lang="zh-CN" altLang="en-US" dirty="0" smtClean="0"/>
              <a:t>任务说明</a:t>
            </a:r>
          </a:p>
          <a:p>
            <a:pPr lvl="1">
              <a:defRPr/>
            </a:pPr>
            <a:r>
              <a:rPr lang="zh-CN" altLang="en-US" dirty="0" smtClean="0"/>
              <a:t>商品分类的查询</a:t>
            </a:r>
            <a:r>
              <a:rPr lang="en-US" altLang="zh-CN" dirty="0">
                <a:solidFill>
                  <a:srgbClr val="FF0000"/>
                </a:solidFill>
              </a:rPr>
              <a:t>[30</a:t>
            </a:r>
            <a:r>
              <a:rPr lang="zh-CN" altLang="en-US" dirty="0">
                <a:solidFill>
                  <a:srgbClr val="FF0000"/>
                </a:solidFill>
              </a:rPr>
              <a:t>分钟</a:t>
            </a:r>
            <a:r>
              <a:rPr lang="en-US" altLang="zh-CN" dirty="0" smtClean="0">
                <a:solidFill>
                  <a:srgbClr val="FF0000"/>
                </a:solidFill>
              </a:rPr>
              <a:t>]</a:t>
            </a:r>
            <a:endParaRPr lang="en-US" altLang="zh-CN" dirty="0" smtClean="0"/>
          </a:p>
          <a:p>
            <a:pPr lvl="1">
              <a:defRPr/>
            </a:pPr>
            <a:r>
              <a:rPr lang="zh-CN" altLang="en-US" dirty="0" smtClean="0"/>
              <a:t>商品分类的删除</a:t>
            </a:r>
            <a:r>
              <a:rPr lang="en-US" altLang="zh-CN" dirty="0" smtClean="0">
                <a:solidFill>
                  <a:srgbClr val="FF0000"/>
                </a:solidFill>
              </a:rPr>
              <a:t>[15</a:t>
            </a:r>
            <a:r>
              <a:rPr lang="zh-CN" altLang="en-US" dirty="0" smtClean="0">
                <a:solidFill>
                  <a:srgbClr val="FF0000"/>
                </a:solidFill>
              </a:rPr>
              <a:t>分钟</a:t>
            </a:r>
            <a:r>
              <a:rPr lang="en-US" altLang="zh-CN" dirty="0" smtClean="0">
                <a:solidFill>
                  <a:srgbClr val="FF0000"/>
                </a:solidFill>
              </a:rPr>
              <a:t>]</a:t>
            </a:r>
            <a:endParaRPr lang="en-US" altLang="zh-CN" dirty="0" smtClean="0"/>
          </a:p>
          <a:p>
            <a:pPr>
              <a:defRPr/>
            </a:pPr>
            <a:endParaRPr lang="en-US" altLang="zh-CN" dirty="0" smtClean="0"/>
          </a:p>
          <a:p>
            <a:pPr>
              <a:defRPr/>
            </a:pPr>
            <a:endParaRPr lang="en-US" altLang="zh-CN" dirty="0" smtClean="0"/>
          </a:p>
          <a:p>
            <a:pPr>
              <a:defRPr/>
            </a:pPr>
            <a:r>
              <a:rPr lang="zh-CN" altLang="en-US" dirty="0" smtClean="0"/>
              <a:t>阶段检查</a:t>
            </a:r>
          </a:p>
          <a:p>
            <a:pPr lvl="1">
              <a:defRPr/>
            </a:pPr>
            <a:r>
              <a:rPr lang="zh-CN" altLang="en-US" dirty="0" smtClean="0"/>
              <a:t>功能检查</a:t>
            </a:r>
          </a:p>
          <a:p>
            <a:pPr lvl="2">
              <a:defRPr/>
            </a:pPr>
            <a:r>
              <a:rPr lang="zh-CN" altLang="en-US" dirty="0" smtClean="0"/>
              <a:t>前台页是否根据分类正常显示</a:t>
            </a:r>
            <a:endParaRPr lang="en-US" altLang="zh-CN" dirty="0" smtClean="0"/>
          </a:p>
          <a:p>
            <a:pPr lvl="2">
              <a:defRPr/>
            </a:pPr>
            <a:r>
              <a:rPr lang="zh-CN" altLang="en-US" dirty="0" smtClean="0"/>
              <a:t>删除</a:t>
            </a:r>
            <a:r>
              <a:rPr lang="zh-CN" altLang="en-US" dirty="0"/>
              <a:t>父级分类时是否子节点分类也正常删除</a:t>
            </a:r>
          </a:p>
          <a:p>
            <a:pPr lvl="2">
              <a:defRPr/>
            </a:pPr>
            <a:r>
              <a:rPr lang="zh-CN" altLang="en-US" dirty="0"/>
              <a:t>删除、修改分类时前台页是否根据分类正常显示</a:t>
            </a:r>
            <a:endParaRPr lang="en-US" altLang="zh-CN" dirty="0"/>
          </a:p>
          <a:p>
            <a:pPr lvl="2">
              <a:defRPr/>
            </a:pPr>
            <a:endParaRPr lang="zh-CN" altLang="en-US" dirty="0"/>
          </a:p>
        </p:txBody>
      </p:sp>
      <p:pic>
        <p:nvPicPr>
          <p:cNvPr id="7065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07704" y="1408633"/>
            <a:ext cx="6696744" cy="45165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2" name="组合 19"/>
          <p:cNvGrpSpPr/>
          <p:nvPr/>
        </p:nvGrpSpPr>
        <p:grpSpPr bwMode="auto">
          <a:xfrm>
            <a:off x="3143250" y="5929313"/>
            <a:ext cx="2786063" cy="428625"/>
            <a:chOff x="3714744" y="5143512"/>
            <a:chExt cx="2786082" cy="428628"/>
          </a:xfrm>
        </p:grpSpPr>
        <p:sp>
          <p:nvSpPr>
            <p:cNvPr id="11" name="圆角矩形 10"/>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2" name="TextBox 11"/>
            <p:cNvSpPr txBox="1"/>
            <p:nvPr/>
          </p:nvSpPr>
          <p:spPr bwMode="auto">
            <a:xfrm>
              <a:off x="3962396" y="5187962"/>
              <a:ext cx="2055827"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4</a:t>
              </a:r>
              <a:r>
                <a:rPr lang="zh-CN" altLang="en-US" sz="1600" b="1" spc="300" dirty="0">
                  <a:solidFill>
                    <a:srgbClr val="FBFFFE"/>
                  </a:solidFill>
                  <a:latin typeface="微软雅黑" panose="020B0503020204020204" pitchFamily="34" charset="-122"/>
                  <a:ea typeface="微软雅黑" panose="020B0503020204020204" pitchFamily="34" charset="-122"/>
                </a:rPr>
                <a:t>课时</a:t>
              </a:r>
            </a:p>
          </p:txBody>
        </p:sp>
      </p:grpSp>
      <p:sp>
        <p:nvSpPr>
          <p:cNvPr id="4" name="灯片编号占位符 3"/>
          <p:cNvSpPr>
            <a:spLocks noGrp="1"/>
          </p:cNvSpPr>
          <p:nvPr>
            <p:ph type="sldNum" sz="quarter" idx="10"/>
          </p:nvPr>
        </p:nvSpPr>
        <p:spPr/>
        <p:txBody>
          <a:bodyPr/>
          <a:lstStyle/>
          <a:p>
            <a:pPr>
              <a:defRPr/>
            </a:pPr>
            <a:fld id="{32F6CA2B-080B-4DB4-904E-03616A51A39B}" type="slidenum">
              <a:rPr lang="zh-CN" altLang="en-US" smtClean="0"/>
              <a:t>39</a:t>
            </a:fld>
            <a:r>
              <a:rPr lang="en-US" altLang="zh-CN" smtClean="0"/>
              <a:t>/56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38275">
                                            <p:txEl>
                                              <p:pRg st="2" end="2"/>
                                            </p:txEl>
                                          </p:spTgt>
                                        </p:tgtEl>
                                        <p:attrNameLst>
                                          <p:attrName>style.visibility</p:attrName>
                                        </p:attrNameLst>
                                      </p:cBhvr>
                                      <p:to>
                                        <p:strVal val="visible"/>
                                      </p:to>
                                    </p:set>
                                    <p:animEffect transition="in" filter="wipe(left)">
                                      <p:cBhvr>
                                        <p:cTn id="7" dur="500"/>
                                        <p:tgtEl>
                                          <p:spTgt spid="43827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38275">
                                            <p:txEl>
                                              <p:pRg st="5" end="5"/>
                                            </p:txEl>
                                          </p:spTgt>
                                        </p:tgtEl>
                                        <p:attrNameLst>
                                          <p:attrName>style.visibility</p:attrName>
                                        </p:attrNameLst>
                                      </p:cBhvr>
                                      <p:to>
                                        <p:strVal val="visible"/>
                                      </p:to>
                                    </p:set>
                                    <p:animEffect transition="in" filter="wipe(left)">
                                      <p:cBhvr>
                                        <p:cTn id="12" dur="500"/>
                                        <p:tgtEl>
                                          <p:spTgt spid="438275">
                                            <p:txEl>
                                              <p:pRg st="5" end="5"/>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438275">
                                            <p:txEl>
                                              <p:pRg st="6" end="6"/>
                                            </p:txEl>
                                          </p:spTgt>
                                        </p:tgtEl>
                                        <p:attrNameLst>
                                          <p:attrName>style.visibility</p:attrName>
                                        </p:attrNameLst>
                                      </p:cBhvr>
                                      <p:to>
                                        <p:strVal val="visible"/>
                                      </p:to>
                                    </p:set>
                                    <p:animEffect transition="in" filter="wipe(left)">
                                      <p:cBhvr>
                                        <p:cTn id="15" dur="500"/>
                                        <p:tgtEl>
                                          <p:spTgt spid="438275">
                                            <p:txEl>
                                              <p:pRg st="6" end="6"/>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438275">
                                            <p:txEl>
                                              <p:pRg st="7" end="7"/>
                                            </p:txEl>
                                          </p:spTgt>
                                        </p:tgtEl>
                                        <p:attrNameLst>
                                          <p:attrName>style.visibility</p:attrName>
                                        </p:attrNameLst>
                                      </p:cBhvr>
                                      <p:to>
                                        <p:strVal val="visible"/>
                                      </p:to>
                                    </p:set>
                                    <p:animEffect transition="in" filter="wipe(left)">
                                      <p:cBhvr>
                                        <p:cTn id="18" dur="500"/>
                                        <p:tgtEl>
                                          <p:spTgt spid="438275">
                                            <p:txEl>
                                              <p:pRg st="7" end="7"/>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438275">
                                            <p:txEl>
                                              <p:pRg st="8" end="8"/>
                                            </p:txEl>
                                          </p:spTgt>
                                        </p:tgtEl>
                                        <p:attrNameLst>
                                          <p:attrName>style.visibility</p:attrName>
                                        </p:attrNameLst>
                                      </p:cBhvr>
                                      <p:to>
                                        <p:strVal val="visible"/>
                                      </p:to>
                                    </p:set>
                                    <p:animEffect transition="in" filter="wipe(left)">
                                      <p:cBhvr>
                                        <p:cTn id="21" dur="500"/>
                                        <p:tgtEl>
                                          <p:spTgt spid="438275">
                                            <p:txEl>
                                              <p:pRg st="8" end="8"/>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438275">
                                            <p:txEl>
                                              <p:pRg st="9" end="9"/>
                                            </p:txEl>
                                          </p:spTgt>
                                        </p:tgtEl>
                                        <p:attrNameLst>
                                          <p:attrName>style.visibility</p:attrName>
                                        </p:attrNameLst>
                                      </p:cBhvr>
                                      <p:to>
                                        <p:strVal val="visible"/>
                                      </p:to>
                                    </p:set>
                                    <p:animEffect transition="in" filter="wipe(left)">
                                      <p:cBhvr>
                                        <p:cTn id="24" dur="500"/>
                                        <p:tgtEl>
                                          <p:spTgt spid="438275">
                                            <p:txEl>
                                              <p:pRg st="9" end="9"/>
                                            </p:txEl>
                                          </p:spTgt>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0658"/>
                                        </p:tgtEl>
                                        <p:attrNameLst>
                                          <p:attrName>style.visibility</p:attrName>
                                        </p:attrNameLst>
                                      </p:cBhvr>
                                      <p:to>
                                        <p:strVal val="visible"/>
                                      </p:to>
                                    </p:set>
                                    <p:animEffect transition="in" filter="wipe(left)">
                                      <p:cBhvr>
                                        <p:cTn id="33" dur="500"/>
                                        <p:tgtEl>
                                          <p:spTgt spid="70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xfrm>
            <a:off x="6357938" y="285750"/>
            <a:ext cx="2606675" cy="523875"/>
          </a:xfrm>
        </p:spPr>
        <p:txBody>
          <a:bodyPr/>
          <a:lstStyle/>
          <a:p>
            <a:pPr>
              <a:defRPr/>
            </a:pPr>
            <a:r>
              <a:rPr smtClean="0"/>
              <a:t>训练的技能点</a:t>
            </a:r>
            <a:endParaRPr dirty="0"/>
          </a:p>
        </p:txBody>
      </p:sp>
      <p:sp>
        <p:nvSpPr>
          <p:cNvPr id="421891" name="Rectangle 3"/>
          <p:cNvSpPr>
            <a:spLocks noGrp="1" noChangeArrowheads="1"/>
          </p:cNvSpPr>
          <p:nvPr>
            <p:ph idx="1"/>
          </p:nvPr>
        </p:nvSpPr>
        <p:spPr>
          <a:xfrm>
            <a:off x="827584" y="836712"/>
            <a:ext cx="7992888" cy="5143500"/>
          </a:xfrm>
        </p:spPr>
        <p:txBody>
          <a:bodyPr/>
          <a:lstStyle/>
          <a:p>
            <a:pPr>
              <a:defRPr/>
            </a:pPr>
            <a:r>
              <a:rPr lang="zh-CN" altLang="en-US" dirty="0" smtClean="0"/>
              <a:t>使用</a:t>
            </a:r>
            <a:r>
              <a:rPr lang="en-US" altLang="zh-CN" dirty="0" smtClean="0"/>
              <a:t>JSP</a:t>
            </a:r>
            <a:r>
              <a:rPr lang="zh-CN" altLang="en-US" dirty="0" smtClean="0"/>
              <a:t>实现页面显示</a:t>
            </a:r>
          </a:p>
          <a:p>
            <a:pPr>
              <a:defRPr/>
            </a:pPr>
            <a:r>
              <a:rPr lang="zh-CN" altLang="en-US" dirty="0" smtClean="0"/>
              <a:t>使用</a:t>
            </a:r>
            <a:r>
              <a:rPr lang="en-US" altLang="zh-CN" dirty="0" smtClean="0"/>
              <a:t>Servlet</a:t>
            </a:r>
            <a:r>
              <a:rPr lang="zh-CN" altLang="en-US" dirty="0" smtClean="0"/>
              <a:t>进行流程控制</a:t>
            </a:r>
          </a:p>
          <a:p>
            <a:pPr>
              <a:defRPr/>
            </a:pPr>
            <a:r>
              <a:rPr lang="zh-CN" altLang="en-US" dirty="0" smtClean="0"/>
              <a:t>使用</a:t>
            </a:r>
            <a:r>
              <a:rPr lang="en-US" altLang="zh-CN" dirty="0" smtClean="0"/>
              <a:t>JavaBean</a:t>
            </a:r>
            <a:r>
              <a:rPr lang="zh-CN" altLang="en-US" dirty="0" smtClean="0"/>
              <a:t>实现业务封装</a:t>
            </a:r>
          </a:p>
          <a:p>
            <a:pPr>
              <a:defRPr/>
            </a:pPr>
            <a:r>
              <a:rPr lang="zh-CN" altLang="en-US" dirty="0" smtClean="0"/>
              <a:t>使用数据源</a:t>
            </a:r>
            <a:r>
              <a:rPr lang="en-US" altLang="zh-CN" dirty="0" smtClean="0"/>
              <a:t>+JDBC</a:t>
            </a:r>
            <a:r>
              <a:rPr lang="zh-CN" altLang="en-US" dirty="0" smtClean="0"/>
              <a:t>访问数据库</a:t>
            </a:r>
          </a:p>
          <a:p>
            <a:pPr>
              <a:defRPr/>
            </a:pPr>
            <a:r>
              <a:rPr lang="zh-CN" altLang="en-US" dirty="0" smtClean="0"/>
              <a:t>使用</a:t>
            </a:r>
            <a:r>
              <a:rPr lang="en-US" altLang="zh-CN" dirty="0" err="1" smtClean="0"/>
              <a:t>jQuery</a:t>
            </a:r>
            <a:r>
              <a:rPr lang="zh-CN" altLang="en-US" dirty="0" smtClean="0"/>
              <a:t>进行页面交互</a:t>
            </a:r>
          </a:p>
          <a:p>
            <a:pPr>
              <a:defRPr/>
            </a:pPr>
            <a:r>
              <a:rPr lang="zh-CN" altLang="en-US" dirty="0" smtClean="0"/>
              <a:t>使用过滤器完成中文乱码的问题</a:t>
            </a:r>
            <a:endParaRPr lang="zh-CN" altLang="zh-CN" dirty="0"/>
          </a:p>
          <a:p>
            <a:r>
              <a:rPr lang="zh-CN" altLang="zh-CN" dirty="0" smtClean="0"/>
              <a:t>使用</a:t>
            </a:r>
            <a:r>
              <a:rPr lang="en-US" altLang="zh-CN" dirty="0"/>
              <a:t>Linux</a:t>
            </a:r>
            <a:r>
              <a:rPr lang="zh-CN" altLang="zh-CN" dirty="0"/>
              <a:t>系统作为易买网项目运行的服务器</a:t>
            </a:r>
            <a:r>
              <a:rPr lang="zh-CN" altLang="zh-CN" dirty="0" smtClean="0"/>
              <a:t>系统</a:t>
            </a:r>
            <a:endParaRPr lang="zh-CN" altLang="zh-CN" dirty="0"/>
          </a:p>
          <a:p>
            <a:r>
              <a:rPr lang="zh-CN" altLang="zh-CN" dirty="0" smtClean="0"/>
              <a:t>使用</a:t>
            </a:r>
            <a:r>
              <a:rPr lang="en-US" altLang="zh-CN" dirty="0"/>
              <a:t>MD5</a:t>
            </a:r>
            <a:r>
              <a:rPr lang="zh-CN" altLang="zh-CN" dirty="0"/>
              <a:t>技术对用户的密码进行</a:t>
            </a:r>
            <a:r>
              <a:rPr lang="zh-CN" altLang="zh-CN" dirty="0" smtClean="0"/>
              <a:t>加密</a:t>
            </a:r>
            <a:endParaRPr lang="zh-CN" altLang="zh-CN" dirty="0"/>
          </a:p>
          <a:p>
            <a:pPr>
              <a:defRPr/>
            </a:pPr>
            <a:endParaRPr lang="zh-CN" altLang="en-US" dirty="0" smtClean="0"/>
          </a:p>
        </p:txBody>
      </p:sp>
      <p:pic>
        <p:nvPicPr>
          <p:cNvPr id="6" name="Picture 3" descr="C:\Users\meng.zhang\Desktop\ACCP7.0模版图标规范\是.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7938" y="2071688"/>
            <a:ext cx="7143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C:\Users\meng.zhang\Desktop\ACCP7.0模版图标规范\是.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7938" y="2571750"/>
            <a:ext cx="71437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descr="C:\Users\meng.zhang\Desktop\ACCP7.0模版图标规范\是.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7938" y="1571625"/>
            <a:ext cx="71437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0"/>
          </p:nvPr>
        </p:nvSpPr>
        <p:spPr/>
        <p:txBody>
          <a:bodyPr/>
          <a:lstStyle/>
          <a:p>
            <a:pPr>
              <a:defRPr/>
            </a:pPr>
            <a:fld id="{32F6CA2B-080B-4DB4-904E-03616A51A39B}" type="slidenum">
              <a:rPr lang="zh-CN" altLang="en-US" smtClean="0"/>
              <a:t>4</a:t>
            </a:fld>
            <a:r>
              <a:rPr lang="en-US" altLang="zh-CN" smtClean="0"/>
              <a:t>/56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4788024" y="285750"/>
            <a:ext cx="4176589" cy="523875"/>
          </a:xfrm>
        </p:spPr>
        <p:txBody>
          <a:bodyPr/>
          <a:lstStyle/>
          <a:p>
            <a:pPr>
              <a:defRPr/>
            </a:pPr>
            <a:r>
              <a:rPr smtClean="0"/>
              <a:t>第六次集中编码：</a:t>
            </a:r>
            <a:r>
              <a:rPr lang="en-US" altLang="zh-CN" smtClean="0"/>
              <a:t>B</a:t>
            </a:r>
            <a:r>
              <a:rPr smtClean="0"/>
              <a:t>任务</a:t>
            </a:r>
            <a:endParaRPr dirty="0"/>
          </a:p>
        </p:txBody>
      </p:sp>
      <p:sp>
        <p:nvSpPr>
          <p:cNvPr id="438275" name="Rectangle 3"/>
          <p:cNvSpPr>
            <a:spLocks noGrp="1" noChangeArrowheads="1"/>
          </p:cNvSpPr>
          <p:nvPr>
            <p:ph idx="1"/>
          </p:nvPr>
        </p:nvSpPr>
        <p:spPr>
          <a:xfrm>
            <a:off x="784225" y="1214438"/>
            <a:ext cx="7645400" cy="5143500"/>
          </a:xfrm>
        </p:spPr>
        <p:txBody>
          <a:bodyPr/>
          <a:lstStyle/>
          <a:p>
            <a:pPr>
              <a:defRPr/>
            </a:pPr>
            <a:r>
              <a:rPr lang="zh-CN" altLang="en-US" dirty="0" smtClean="0"/>
              <a:t>任务说明</a:t>
            </a:r>
          </a:p>
          <a:p>
            <a:pPr lvl="1">
              <a:defRPr/>
            </a:pPr>
            <a:r>
              <a:rPr lang="zh-CN" altLang="en-US" dirty="0" smtClean="0"/>
              <a:t>商品信息的查询</a:t>
            </a:r>
            <a:r>
              <a:rPr lang="en-US" altLang="zh-CN" dirty="0">
                <a:solidFill>
                  <a:srgbClr val="FF0000"/>
                </a:solidFill>
              </a:rPr>
              <a:t>[30</a:t>
            </a:r>
            <a:r>
              <a:rPr lang="zh-CN" altLang="en-US" dirty="0">
                <a:solidFill>
                  <a:srgbClr val="FF0000"/>
                </a:solidFill>
              </a:rPr>
              <a:t>分钟</a:t>
            </a:r>
            <a:r>
              <a:rPr lang="en-US" altLang="zh-CN" dirty="0" smtClean="0">
                <a:solidFill>
                  <a:srgbClr val="FF0000"/>
                </a:solidFill>
              </a:rPr>
              <a:t>]</a:t>
            </a:r>
            <a:endParaRPr lang="en-US" altLang="zh-CN" dirty="0" smtClean="0"/>
          </a:p>
          <a:p>
            <a:pPr lvl="1">
              <a:defRPr/>
            </a:pPr>
            <a:r>
              <a:rPr lang="zh-CN" altLang="en-US" dirty="0" smtClean="0"/>
              <a:t>商品信息的删除</a:t>
            </a:r>
            <a:r>
              <a:rPr lang="en-US" altLang="zh-CN" dirty="0" smtClean="0">
                <a:solidFill>
                  <a:srgbClr val="FF0000"/>
                </a:solidFill>
              </a:rPr>
              <a:t>[15</a:t>
            </a:r>
            <a:r>
              <a:rPr lang="zh-CN" altLang="en-US" dirty="0" smtClean="0">
                <a:solidFill>
                  <a:srgbClr val="FF0000"/>
                </a:solidFill>
              </a:rPr>
              <a:t>分钟</a:t>
            </a:r>
            <a:r>
              <a:rPr lang="en-US" altLang="zh-CN" dirty="0">
                <a:solidFill>
                  <a:srgbClr val="FF0000"/>
                </a:solidFill>
              </a:rPr>
              <a:t>]</a:t>
            </a:r>
            <a:endParaRPr lang="zh-CN" altLang="en-US" dirty="0">
              <a:solidFill>
                <a:srgbClr val="FF0000"/>
              </a:solidFill>
            </a:endParaRPr>
          </a:p>
          <a:p>
            <a:pPr lvl="1">
              <a:defRPr/>
            </a:pPr>
            <a:endParaRPr lang="en-US" altLang="zh-CN" dirty="0" smtClean="0"/>
          </a:p>
          <a:p>
            <a:pPr>
              <a:defRPr/>
            </a:pPr>
            <a:endParaRPr lang="en-US" altLang="zh-CN" dirty="0" smtClean="0"/>
          </a:p>
          <a:p>
            <a:pPr>
              <a:defRPr/>
            </a:pPr>
            <a:endParaRPr lang="en-US" altLang="zh-CN" dirty="0" smtClean="0"/>
          </a:p>
          <a:p>
            <a:pPr>
              <a:defRPr/>
            </a:pPr>
            <a:r>
              <a:rPr lang="zh-CN" altLang="en-US" dirty="0" smtClean="0"/>
              <a:t>阶段检查</a:t>
            </a:r>
          </a:p>
          <a:p>
            <a:pPr lvl="1">
              <a:defRPr/>
            </a:pPr>
            <a:r>
              <a:rPr lang="zh-CN" altLang="en-US" dirty="0" smtClean="0"/>
              <a:t>功能检查</a:t>
            </a:r>
          </a:p>
          <a:p>
            <a:pPr lvl="2">
              <a:defRPr/>
            </a:pPr>
            <a:r>
              <a:rPr lang="zh-CN" altLang="en-US" dirty="0" smtClean="0"/>
              <a:t>商品列表展示是否正常显示</a:t>
            </a:r>
            <a:endParaRPr lang="en-US" altLang="zh-CN" dirty="0" smtClean="0"/>
          </a:p>
          <a:p>
            <a:pPr lvl="2">
              <a:defRPr/>
            </a:pPr>
            <a:r>
              <a:rPr lang="zh-CN" altLang="en-US" dirty="0" smtClean="0"/>
              <a:t>删除商品时是否能正常显示</a:t>
            </a:r>
          </a:p>
          <a:p>
            <a:pPr lvl="2">
              <a:defRPr/>
            </a:pPr>
            <a:endParaRPr lang="zh-CN"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31640" y="1052736"/>
            <a:ext cx="6552728" cy="393729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2" name="组合 19"/>
          <p:cNvGrpSpPr/>
          <p:nvPr/>
        </p:nvGrpSpPr>
        <p:grpSpPr bwMode="auto">
          <a:xfrm>
            <a:off x="2643188" y="5857875"/>
            <a:ext cx="2786062" cy="428625"/>
            <a:chOff x="3714744" y="5143512"/>
            <a:chExt cx="2786082" cy="428628"/>
          </a:xfrm>
        </p:grpSpPr>
        <p:sp>
          <p:nvSpPr>
            <p:cNvPr id="11" name="圆角矩形 10"/>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2" name="TextBox 11"/>
            <p:cNvSpPr txBox="1"/>
            <p:nvPr/>
          </p:nvSpPr>
          <p:spPr bwMode="auto">
            <a:xfrm>
              <a:off x="3962396" y="5187962"/>
              <a:ext cx="2055827" cy="338140"/>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4</a:t>
              </a:r>
              <a:r>
                <a:rPr lang="zh-CN" altLang="en-US" sz="1600" b="1" spc="300" dirty="0">
                  <a:solidFill>
                    <a:srgbClr val="FBFFFE"/>
                  </a:solidFill>
                  <a:latin typeface="微软雅黑" panose="020B0503020204020204" pitchFamily="34" charset="-122"/>
                  <a:ea typeface="微软雅黑" panose="020B0503020204020204" pitchFamily="34" charset="-122"/>
                </a:rPr>
                <a:t>课时</a:t>
              </a:r>
            </a:p>
          </p:txBody>
        </p:sp>
      </p:grpSp>
      <p:sp>
        <p:nvSpPr>
          <p:cNvPr id="4" name="灯片编号占位符 3"/>
          <p:cNvSpPr>
            <a:spLocks noGrp="1"/>
          </p:cNvSpPr>
          <p:nvPr>
            <p:ph type="sldNum" sz="quarter" idx="10"/>
          </p:nvPr>
        </p:nvSpPr>
        <p:spPr/>
        <p:txBody>
          <a:bodyPr/>
          <a:lstStyle/>
          <a:p>
            <a:pPr>
              <a:defRPr/>
            </a:pPr>
            <a:fld id="{32F6CA2B-080B-4DB4-904E-03616A51A39B}" type="slidenum">
              <a:rPr lang="zh-CN" altLang="en-US" smtClean="0"/>
              <a:t>40</a:t>
            </a:fld>
            <a:r>
              <a:rPr lang="en-US" altLang="zh-CN" smtClean="0"/>
              <a:t>/56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8275">
                                            <p:txEl>
                                              <p:pRg st="6" end="6"/>
                                            </p:txEl>
                                          </p:spTgt>
                                        </p:tgtEl>
                                        <p:attrNameLst>
                                          <p:attrName>style.visibility</p:attrName>
                                        </p:attrNameLst>
                                      </p:cBhvr>
                                      <p:to>
                                        <p:strVal val="visible"/>
                                      </p:to>
                                    </p:set>
                                    <p:animEffect transition="in" filter="wipe(left)">
                                      <p:cBhvr>
                                        <p:cTn id="7" dur="500"/>
                                        <p:tgtEl>
                                          <p:spTgt spid="438275">
                                            <p:txEl>
                                              <p:pRg st="6" end="6"/>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38275">
                                            <p:txEl>
                                              <p:pRg st="7" end="7"/>
                                            </p:txEl>
                                          </p:spTgt>
                                        </p:tgtEl>
                                        <p:attrNameLst>
                                          <p:attrName>style.visibility</p:attrName>
                                        </p:attrNameLst>
                                      </p:cBhvr>
                                      <p:to>
                                        <p:strVal val="visible"/>
                                      </p:to>
                                    </p:set>
                                    <p:animEffect transition="in" filter="wipe(left)">
                                      <p:cBhvr>
                                        <p:cTn id="10" dur="500"/>
                                        <p:tgtEl>
                                          <p:spTgt spid="438275">
                                            <p:txEl>
                                              <p:pRg st="7" end="7"/>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438275">
                                            <p:txEl>
                                              <p:pRg st="8" end="8"/>
                                            </p:txEl>
                                          </p:spTgt>
                                        </p:tgtEl>
                                        <p:attrNameLst>
                                          <p:attrName>style.visibility</p:attrName>
                                        </p:attrNameLst>
                                      </p:cBhvr>
                                      <p:to>
                                        <p:strVal val="visible"/>
                                      </p:to>
                                    </p:set>
                                    <p:animEffect transition="in" filter="wipe(left)">
                                      <p:cBhvr>
                                        <p:cTn id="13" dur="500"/>
                                        <p:tgtEl>
                                          <p:spTgt spid="438275">
                                            <p:txEl>
                                              <p:pRg st="8" end="8"/>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438275">
                                            <p:txEl>
                                              <p:pRg st="9" end="9"/>
                                            </p:txEl>
                                          </p:spTgt>
                                        </p:tgtEl>
                                        <p:attrNameLst>
                                          <p:attrName>style.visibility</p:attrName>
                                        </p:attrNameLst>
                                      </p:cBhvr>
                                      <p:to>
                                        <p:strVal val="visible"/>
                                      </p:to>
                                    </p:set>
                                    <p:animEffect transition="in" filter="wipe(left)">
                                      <p:cBhvr>
                                        <p:cTn id="16" dur="500"/>
                                        <p:tgtEl>
                                          <p:spTgt spid="438275">
                                            <p:txEl>
                                              <p:pRg st="9" end="9"/>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051"/>
                                        </p:tgtEl>
                                        <p:attrNameLst>
                                          <p:attrName>style.visibility</p:attrName>
                                        </p:attrNameLst>
                                      </p:cBhvr>
                                      <p:to>
                                        <p:strVal val="visible"/>
                                      </p:to>
                                    </p:set>
                                    <p:animEffect transition="in" filter="wipe(left)">
                                      <p:cBhvr>
                                        <p:cTn id="25"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4716016" y="285750"/>
            <a:ext cx="4248597" cy="523875"/>
          </a:xfrm>
        </p:spPr>
        <p:txBody>
          <a:bodyPr/>
          <a:lstStyle/>
          <a:p>
            <a:pPr>
              <a:defRPr/>
            </a:pPr>
            <a:r>
              <a:rPr smtClean="0"/>
              <a:t>第六次集中编码：</a:t>
            </a:r>
            <a:r>
              <a:rPr lang="en-US" altLang="zh-CN" smtClean="0"/>
              <a:t>C</a:t>
            </a:r>
            <a:r>
              <a:rPr smtClean="0"/>
              <a:t>任务</a:t>
            </a:r>
            <a:endParaRPr dirty="0"/>
          </a:p>
        </p:txBody>
      </p:sp>
      <p:sp>
        <p:nvSpPr>
          <p:cNvPr id="438275" name="Rectangle 3"/>
          <p:cNvSpPr>
            <a:spLocks noGrp="1" noChangeArrowheads="1"/>
          </p:cNvSpPr>
          <p:nvPr>
            <p:ph idx="1"/>
          </p:nvPr>
        </p:nvSpPr>
        <p:spPr>
          <a:xfrm>
            <a:off x="784225" y="1214438"/>
            <a:ext cx="7645400" cy="5143500"/>
          </a:xfrm>
        </p:spPr>
        <p:txBody>
          <a:bodyPr/>
          <a:lstStyle/>
          <a:p>
            <a:pPr>
              <a:defRPr/>
            </a:pPr>
            <a:r>
              <a:rPr lang="zh-CN" altLang="en-US" dirty="0" smtClean="0"/>
              <a:t>任务说明</a:t>
            </a:r>
          </a:p>
          <a:p>
            <a:pPr lvl="1">
              <a:defRPr/>
            </a:pPr>
            <a:r>
              <a:rPr lang="zh-CN" altLang="en-US" dirty="0" smtClean="0"/>
              <a:t>查询新闻列表</a:t>
            </a:r>
            <a:r>
              <a:rPr lang="en-US" altLang="zh-CN" dirty="0">
                <a:solidFill>
                  <a:srgbClr val="FF0000"/>
                </a:solidFill>
              </a:rPr>
              <a:t>[30</a:t>
            </a:r>
            <a:r>
              <a:rPr lang="zh-CN" altLang="en-US" dirty="0">
                <a:solidFill>
                  <a:srgbClr val="FF0000"/>
                </a:solidFill>
              </a:rPr>
              <a:t>分钟</a:t>
            </a:r>
            <a:r>
              <a:rPr lang="en-US" altLang="zh-CN" dirty="0" smtClean="0">
                <a:solidFill>
                  <a:srgbClr val="FF0000"/>
                </a:solidFill>
              </a:rPr>
              <a:t>]</a:t>
            </a:r>
            <a:endParaRPr lang="en-US" altLang="zh-CN" dirty="0" smtClean="0"/>
          </a:p>
          <a:p>
            <a:pPr lvl="1">
              <a:defRPr/>
            </a:pPr>
            <a:r>
              <a:rPr lang="zh-CN" altLang="en-US" dirty="0" smtClean="0"/>
              <a:t>展示新闻详情</a:t>
            </a:r>
            <a:r>
              <a:rPr lang="en-US" altLang="zh-CN" dirty="0" smtClean="0">
                <a:solidFill>
                  <a:srgbClr val="FF0000"/>
                </a:solidFill>
              </a:rPr>
              <a:t>[20</a:t>
            </a:r>
            <a:r>
              <a:rPr lang="zh-CN" altLang="en-US" dirty="0">
                <a:solidFill>
                  <a:srgbClr val="FF0000"/>
                </a:solidFill>
              </a:rPr>
              <a:t>分钟</a:t>
            </a:r>
            <a:r>
              <a:rPr lang="en-US" altLang="zh-CN" dirty="0">
                <a:solidFill>
                  <a:srgbClr val="FF0000"/>
                </a:solidFill>
              </a:rPr>
              <a:t>]</a:t>
            </a:r>
            <a:endParaRPr lang="zh-CN" altLang="en-US" dirty="0">
              <a:solidFill>
                <a:srgbClr val="FF0000"/>
              </a:solidFill>
            </a:endParaRPr>
          </a:p>
          <a:p>
            <a:pPr lvl="1">
              <a:defRPr/>
            </a:pPr>
            <a:endParaRPr lang="en-US" altLang="zh-CN" dirty="0" smtClean="0"/>
          </a:p>
          <a:p>
            <a:pPr>
              <a:defRPr/>
            </a:pPr>
            <a:endParaRPr lang="en-US" altLang="zh-CN" dirty="0" smtClean="0"/>
          </a:p>
          <a:p>
            <a:pPr>
              <a:defRPr/>
            </a:pPr>
            <a:r>
              <a:rPr lang="zh-CN" altLang="en-US" dirty="0" smtClean="0"/>
              <a:t>阶段检查</a:t>
            </a:r>
          </a:p>
          <a:p>
            <a:pPr lvl="1">
              <a:defRPr/>
            </a:pPr>
            <a:r>
              <a:rPr lang="zh-CN" altLang="en-US" dirty="0" smtClean="0"/>
              <a:t>功能检查</a:t>
            </a:r>
          </a:p>
          <a:p>
            <a:pPr lvl="2">
              <a:defRPr/>
            </a:pPr>
            <a:r>
              <a:rPr lang="zh-CN" altLang="en-US" dirty="0" smtClean="0"/>
              <a:t>新增的新闻标题或内容是否可以为空</a:t>
            </a:r>
            <a:endParaRPr lang="en-US" altLang="zh-CN" dirty="0" smtClean="0"/>
          </a:p>
          <a:p>
            <a:pPr lvl="2">
              <a:defRPr/>
            </a:pPr>
            <a:r>
              <a:rPr lang="zh-CN" altLang="en-US" dirty="0" smtClean="0"/>
              <a:t>新增一条新闻后，新闻显示结果是否正确</a:t>
            </a:r>
            <a:endParaRPr lang="en-US" altLang="zh-CN" dirty="0" smtClean="0"/>
          </a:p>
          <a:p>
            <a:pPr lvl="2">
              <a:defRPr/>
            </a:pPr>
            <a:r>
              <a:rPr lang="zh-CN" altLang="en-US" dirty="0" smtClean="0"/>
              <a:t>新闻是否可以修改内容为空或标题为空</a:t>
            </a:r>
          </a:p>
          <a:p>
            <a:pPr lvl="2">
              <a:defRPr/>
            </a:pPr>
            <a:endParaRPr lang="zh-CN" altLang="en-US" dirty="0"/>
          </a:p>
        </p:txBody>
      </p:sp>
      <p:grpSp>
        <p:nvGrpSpPr>
          <p:cNvPr id="2" name="组合 19"/>
          <p:cNvGrpSpPr/>
          <p:nvPr/>
        </p:nvGrpSpPr>
        <p:grpSpPr bwMode="auto">
          <a:xfrm>
            <a:off x="2786063" y="6000750"/>
            <a:ext cx="2786062" cy="428625"/>
            <a:chOff x="3714744" y="5143512"/>
            <a:chExt cx="2786082" cy="428628"/>
          </a:xfrm>
        </p:grpSpPr>
        <p:sp>
          <p:nvSpPr>
            <p:cNvPr id="12" name="圆角矩形 11"/>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3" name="TextBox 12"/>
            <p:cNvSpPr txBox="1"/>
            <p:nvPr/>
          </p:nvSpPr>
          <p:spPr bwMode="auto">
            <a:xfrm>
              <a:off x="3962396" y="5187962"/>
              <a:ext cx="2055827" cy="338140"/>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4</a:t>
              </a:r>
              <a:r>
                <a:rPr lang="zh-CN" altLang="en-US" sz="1600" b="1" spc="300" dirty="0">
                  <a:solidFill>
                    <a:srgbClr val="FBFFFE"/>
                  </a:solidFill>
                  <a:latin typeface="微软雅黑" panose="020B0503020204020204" pitchFamily="34" charset="-122"/>
                  <a:ea typeface="微软雅黑" panose="020B0503020204020204" pitchFamily="34" charset="-122"/>
                </a:rPr>
                <a:t>课时</a:t>
              </a:r>
            </a:p>
          </p:txBody>
        </p:sp>
      </p:gr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2754544"/>
            <a:ext cx="6552728" cy="3132289"/>
          </a:xfrm>
          <a:prstGeom prst="rect">
            <a:avLst/>
          </a:prstGeom>
          <a:ln>
            <a:solidFill>
              <a:srgbClr val="000000"/>
            </a:solidFill>
          </a:ln>
        </p:spPr>
      </p:pic>
      <p:sp>
        <p:nvSpPr>
          <p:cNvPr id="5" name="灯片编号占位符 4"/>
          <p:cNvSpPr>
            <a:spLocks noGrp="1"/>
          </p:cNvSpPr>
          <p:nvPr>
            <p:ph type="sldNum" sz="quarter" idx="10"/>
          </p:nvPr>
        </p:nvSpPr>
        <p:spPr/>
        <p:txBody>
          <a:bodyPr/>
          <a:lstStyle/>
          <a:p>
            <a:pPr>
              <a:defRPr/>
            </a:pPr>
            <a:fld id="{32F6CA2B-080B-4DB4-904E-03616A51A39B}" type="slidenum">
              <a:rPr lang="zh-CN" altLang="en-US" smtClean="0"/>
              <a:t>41</a:t>
            </a:fld>
            <a:r>
              <a:rPr lang="en-US" altLang="zh-CN" smtClean="0"/>
              <a:t>/56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8275">
                                            <p:txEl>
                                              <p:pRg st="5" end="5"/>
                                            </p:txEl>
                                          </p:spTgt>
                                        </p:tgtEl>
                                        <p:attrNameLst>
                                          <p:attrName>style.visibility</p:attrName>
                                        </p:attrNameLst>
                                      </p:cBhvr>
                                      <p:to>
                                        <p:strVal val="visible"/>
                                      </p:to>
                                    </p:set>
                                    <p:animEffect transition="in" filter="wipe(left)">
                                      <p:cBhvr>
                                        <p:cTn id="7" dur="500"/>
                                        <p:tgtEl>
                                          <p:spTgt spid="438275">
                                            <p:txEl>
                                              <p:pRg st="5" end="5"/>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38275">
                                            <p:txEl>
                                              <p:pRg st="6" end="6"/>
                                            </p:txEl>
                                          </p:spTgt>
                                        </p:tgtEl>
                                        <p:attrNameLst>
                                          <p:attrName>style.visibility</p:attrName>
                                        </p:attrNameLst>
                                      </p:cBhvr>
                                      <p:to>
                                        <p:strVal val="visible"/>
                                      </p:to>
                                    </p:set>
                                    <p:animEffect transition="in" filter="wipe(left)">
                                      <p:cBhvr>
                                        <p:cTn id="10" dur="500"/>
                                        <p:tgtEl>
                                          <p:spTgt spid="438275">
                                            <p:txEl>
                                              <p:pRg st="6" end="6"/>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438275">
                                            <p:txEl>
                                              <p:pRg st="7" end="7"/>
                                            </p:txEl>
                                          </p:spTgt>
                                        </p:tgtEl>
                                        <p:attrNameLst>
                                          <p:attrName>style.visibility</p:attrName>
                                        </p:attrNameLst>
                                      </p:cBhvr>
                                      <p:to>
                                        <p:strVal val="visible"/>
                                      </p:to>
                                    </p:set>
                                    <p:animEffect transition="in" filter="wipe(left)">
                                      <p:cBhvr>
                                        <p:cTn id="13" dur="500"/>
                                        <p:tgtEl>
                                          <p:spTgt spid="438275">
                                            <p:txEl>
                                              <p:pRg st="7" end="7"/>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438275">
                                            <p:txEl>
                                              <p:pRg st="8" end="8"/>
                                            </p:txEl>
                                          </p:spTgt>
                                        </p:tgtEl>
                                        <p:attrNameLst>
                                          <p:attrName>style.visibility</p:attrName>
                                        </p:attrNameLst>
                                      </p:cBhvr>
                                      <p:to>
                                        <p:strVal val="visible"/>
                                      </p:to>
                                    </p:set>
                                    <p:animEffect transition="in" filter="wipe(left)">
                                      <p:cBhvr>
                                        <p:cTn id="16" dur="500"/>
                                        <p:tgtEl>
                                          <p:spTgt spid="438275">
                                            <p:txEl>
                                              <p:pRg st="8" end="8"/>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438275">
                                            <p:txEl>
                                              <p:pRg st="9" end="9"/>
                                            </p:txEl>
                                          </p:spTgt>
                                        </p:tgtEl>
                                        <p:attrNameLst>
                                          <p:attrName>style.visibility</p:attrName>
                                        </p:attrNameLst>
                                      </p:cBhvr>
                                      <p:to>
                                        <p:strVal val="visible"/>
                                      </p:to>
                                    </p:set>
                                    <p:animEffect transition="in" filter="wipe(left)">
                                      <p:cBhvr>
                                        <p:cTn id="19" dur="500"/>
                                        <p:tgtEl>
                                          <p:spTgt spid="438275">
                                            <p:txEl>
                                              <p:pRg st="9" end="9"/>
                                            </p:txEl>
                                          </p:spTgt>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5857875" y="285750"/>
            <a:ext cx="3106738" cy="523875"/>
          </a:xfrm>
        </p:spPr>
        <p:txBody>
          <a:bodyPr/>
          <a:lstStyle/>
          <a:p>
            <a:pPr>
              <a:defRPr/>
            </a:pPr>
            <a:r>
              <a:rPr smtClean="0"/>
              <a:t>共性问题集中讲解</a:t>
            </a:r>
          </a:p>
        </p:txBody>
      </p:sp>
      <p:sp>
        <p:nvSpPr>
          <p:cNvPr id="25604" name="内容占位符 2"/>
          <p:cNvSpPr>
            <a:spLocks noGrp="1"/>
          </p:cNvSpPr>
          <p:nvPr>
            <p:ph idx="1"/>
          </p:nvPr>
        </p:nvSpPr>
        <p:spPr>
          <a:xfrm>
            <a:off x="784225" y="1214438"/>
            <a:ext cx="7645400" cy="5143500"/>
          </a:xfrm>
        </p:spPr>
        <p:txBody>
          <a:bodyPr/>
          <a:lstStyle/>
          <a:p>
            <a:pPr>
              <a:defRPr/>
            </a:pPr>
            <a:r>
              <a:rPr lang="zh-CN" altLang="en-US" smtClean="0"/>
              <a:t>常见问题及解决办法</a:t>
            </a:r>
            <a:endParaRPr lang="en-US" altLang="zh-CN" smtClean="0"/>
          </a:p>
          <a:p>
            <a:pPr>
              <a:defRPr/>
            </a:pPr>
            <a:r>
              <a:rPr lang="zh-CN" altLang="en-US" smtClean="0"/>
              <a:t>代码规范问题</a:t>
            </a:r>
          </a:p>
          <a:p>
            <a:pPr>
              <a:defRPr/>
            </a:pPr>
            <a:r>
              <a:rPr lang="zh-CN" altLang="en-US" smtClean="0"/>
              <a:t>调试技巧</a:t>
            </a:r>
            <a:endParaRPr lang="en-US" altLang="zh-CN" smtClean="0"/>
          </a:p>
          <a:p>
            <a:pPr>
              <a:defRPr/>
            </a:pPr>
            <a:endParaRPr lang="zh-CN" altLang="en-US" smtClean="0"/>
          </a:p>
          <a:p>
            <a:pPr>
              <a:defRPr/>
            </a:pPr>
            <a:endParaRPr lang="zh-CN" altLang="en-US" dirty="0" smtClean="0"/>
          </a:p>
        </p:txBody>
      </p:sp>
      <p:grpSp>
        <p:nvGrpSpPr>
          <p:cNvPr id="54277" name="组合 29"/>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4279" name="组合 7"/>
            <p:cNvGrpSpPr/>
            <p:nvPr/>
          </p:nvGrpSpPr>
          <p:grpSpPr bwMode="auto">
            <a:xfrm>
              <a:off x="1923997" y="3214688"/>
              <a:ext cx="5862712" cy="2058988"/>
              <a:chOff x="2066281" y="2227264"/>
              <a:chExt cx="5862790" cy="2059017"/>
            </a:xfrm>
          </p:grpSpPr>
          <p:grpSp>
            <p:nvGrpSpPr>
              <p:cNvPr id="54280" name="组合 19"/>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4285" name="组合 17"/>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34" charset="-122"/>
                        <a:ea typeface="微软雅黑" panose="020B0503020204020204" pitchFamily="34" charset="-122"/>
                      </a:rPr>
                      <a:t>共性问题集中讲解   </a:t>
                    </a:r>
                    <a:endParaRPr lang="en-US" altLang="zh-CN" sz="3200" b="1" kern="0" spc="3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54281"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32F6CA2B-080B-4DB4-904E-03616A51A39B}" type="slidenum">
              <a:rPr lang="zh-CN" altLang="en-US" smtClean="0"/>
              <a:t>42</a:t>
            </a:fld>
            <a:r>
              <a:rPr lang="en-US" altLang="zh-CN" smtClean="0"/>
              <a:t>/56</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4357688" y="285750"/>
            <a:ext cx="4606925" cy="523875"/>
          </a:xfrm>
        </p:spPr>
        <p:txBody>
          <a:bodyPr/>
          <a:lstStyle/>
          <a:p>
            <a:pPr>
              <a:defRPr/>
            </a:pPr>
            <a:r>
              <a:rPr smtClean="0"/>
              <a:t>第七次集中编码：</a:t>
            </a:r>
            <a:r>
              <a:rPr lang="en-US" altLang="zh-CN" smtClean="0"/>
              <a:t>A</a:t>
            </a:r>
            <a:r>
              <a:rPr smtClean="0"/>
              <a:t>任务</a:t>
            </a:r>
            <a:endParaRPr dirty="0"/>
          </a:p>
        </p:txBody>
      </p:sp>
      <p:sp>
        <p:nvSpPr>
          <p:cNvPr id="438275" name="Rectangle 3"/>
          <p:cNvSpPr>
            <a:spLocks noGrp="1" noChangeArrowheads="1"/>
          </p:cNvSpPr>
          <p:nvPr>
            <p:ph idx="1"/>
          </p:nvPr>
        </p:nvSpPr>
        <p:spPr>
          <a:xfrm>
            <a:off x="784225" y="1214438"/>
            <a:ext cx="7645400" cy="5143500"/>
          </a:xfrm>
        </p:spPr>
        <p:txBody>
          <a:bodyPr/>
          <a:lstStyle/>
          <a:p>
            <a:pPr>
              <a:defRPr/>
            </a:pPr>
            <a:r>
              <a:rPr lang="zh-CN" altLang="en-US" dirty="0" smtClean="0"/>
              <a:t>任务说明</a:t>
            </a:r>
          </a:p>
          <a:p>
            <a:pPr lvl="1">
              <a:defRPr/>
            </a:pPr>
            <a:r>
              <a:rPr lang="zh-CN" altLang="en-US" dirty="0" smtClean="0"/>
              <a:t>商品分类的添加</a:t>
            </a:r>
            <a:r>
              <a:rPr lang="en-US" altLang="zh-CN" dirty="0">
                <a:solidFill>
                  <a:srgbClr val="FF0000"/>
                </a:solidFill>
              </a:rPr>
              <a:t>[30</a:t>
            </a:r>
            <a:r>
              <a:rPr lang="zh-CN" altLang="en-US" dirty="0">
                <a:solidFill>
                  <a:srgbClr val="FF0000"/>
                </a:solidFill>
              </a:rPr>
              <a:t>分钟</a:t>
            </a:r>
            <a:r>
              <a:rPr lang="en-US" altLang="zh-CN" dirty="0" smtClean="0">
                <a:solidFill>
                  <a:srgbClr val="FF0000"/>
                </a:solidFill>
              </a:rPr>
              <a:t>]</a:t>
            </a:r>
            <a:endParaRPr lang="en-US" altLang="zh-CN" dirty="0" smtClean="0"/>
          </a:p>
          <a:p>
            <a:pPr lvl="1">
              <a:defRPr/>
            </a:pPr>
            <a:r>
              <a:rPr lang="zh-CN" altLang="en-US" dirty="0" smtClean="0"/>
              <a:t>商品分类的修改</a:t>
            </a:r>
            <a:r>
              <a:rPr lang="en-US" altLang="zh-CN" dirty="0" smtClean="0">
                <a:solidFill>
                  <a:srgbClr val="FF0000"/>
                </a:solidFill>
              </a:rPr>
              <a:t>[20</a:t>
            </a:r>
            <a:r>
              <a:rPr lang="zh-CN" altLang="en-US" dirty="0">
                <a:solidFill>
                  <a:srgbClr val="FF0000"/>
                </a:solidFill>
              </a:rPr>
              <a:t>分钟</a:t>
            </a:r>
            <a:r>
              <a:rPr lang="en-US" altLang="zh-CN" dirty="0" smtClean="0">
                <a:solidFill>
                  <a:srgbClr val="FF0000"/>
                </a:solidFill>
              </a:rPr>
              <a:t>]</a:t>
            </a:r>
            <a:endParaRPr lang="zh-CN" altLang="en-US" dirty="0" smtClean="0"/>
          </a:p>
          <a:p>
            <a:pPr lvl="1">
              <a:defRPr/>
            </a:pPr>
            <a:endParaRPr lang="en-US" altLang="zh-CN" dirty="0" smtClean="0"/>
          </a:p>
          <a:p>
            <a:pPr>
              <a:defRPr/>
            </a:pPr>
            <a:endParaRPr lang="en-US" altLang="zh-CN" dirty="0" smtClean="0"/>
          </a:p>
          <a:p>
            <a:pPr>
              <a:defRPr/>
            </a:pPr>
            <a:endParaRPr lang="en-US" altLang="zh-CN" dirty="0" smtClean="0"/>
          </a:p>
          <a:p>
            <a:pPr>
              <a:defRPr/>
            </a:pPr>
            <a:r>
              <a:rPr lang="zh-CN" altLang="en-US" dirty="0" smtClean="0"/>
              <a:t>阶段检查</a:t>
            </a:r>
          </a:p>
          <a:p>
            <a:pPr lvl="1">
              <a:defRPr/>
            </a:pPr>
            <a:r>
              <a:rPr lang="zh-CN" altLang="en-US" dirty="0" smtClean="0"/>
              <a:t>功能检查</a:t>
            </a:r>
            <a:endParaRPr lang="en-US" altLang="zh-CN" dirty="0" smtClean="0"/>
          </a:p>
          <a:p>
            <a:pPr lvl="2">
              <a:defRPr/>
            </a:pPr>
            <a:r>
              <a:rPr lang="zh-CN" altLang="en-US" dirty="0" smtClean="0"/>
              <a:t>商品分类修改的时候一级二级三级分类是否能重写</a:t>
            </a:r>
            <a:endParaRPr lang="en-US" altLang="zh-CN" dirty="0" smtClean="0"/>
          </a:p>
          <a:p>
            <a:pPr lvl="2">
              <a:defRPr/>
            </a:pPr>
            <a:r>
              <a:rPr lang="zh-CN" altLang="en-US" dirty="0" smtClean="0"/>
              <a:t>添加分类完成后能否正确展示二级三级分类</a:t>
            </a:r>
          </a:p>
        </p:txBody>
      </p:sp>
      <p:pic>
        <p:nvPicPr>
          <p:cNvPr id="7065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35066" y="3068960"/>
            <a:ext cx="14617624" cy="790039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2" name="组合 19"/>
          <p:cNvGrpSpPr/>
          <p:nvPr/>
        </p:nvGrpSpPr>
        <p:grpSpPr bwMode="auto">
          <a:xfrm>
            <a:off x="3143250" y="5786438"/>
            <a:ext cx="2786063" cy="428625"/>
            <a:chOff x="3714744" y="5143512"/>
            <a:chExt cx="2786082" cy="428628"/>
          </a:xfrm>
        </p:grpSpPr>
        <p:sp>
          <p:nvSpPr>
            <p:cNvPr id="11" name="圆角矩形 10"/>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2" name="TextBox 11"/>
            <p:cNvSpPr txBox="1"/>
            <p:nvPr/>
          </p:nvSpPr>
          <p:spPr bwMode="auto">
            <a:xfrm>
              <a:off x="3962396" y="5187962"/>
              <a:ext cx="2055827"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4</a:t>
              </a:r>
              <a:r>
                <a:rPr lang="zh-CN" altLang="en-US" sz="1600" b="1" spc="300" dirty="0">
                  <a:solidFill>
                    <a:srgbClr val="FBFFFE"/>
                  </a:solidFill>
                  <a:latin typeface="微软雅黑" panose="020B0503020204020204" pitchFamily="34" charset="-122"/>
                  <a:ea typeface="微软雅黑" panose="020B0503020204020204" pitchFamily="34" charset="-122"/>
                </a:rPr>
                <a:t>课时</a:t>
              </a:r>
            </a:p>
          </p:txBody>
        </p:sp>
      </p:grpSp>
      <p:sp>
        <p:nvSpPr>
          <p:cNvPr id="4" name="灯片编号占位符 3"/>
          <p:cNvSpPr>
            <a:spLocks noGrp="1"/>
          </p:cNvSpPr>
          <p:nvPr>
            <p:ph type="sldNum" sz="quarter" idx="10"/>
          </p:nvPr>
        </p:nvSpPr>
        <p:spPr/>
        <p:txBody>
          <a:bodyPr/>
          <a:lstStyle/>
          <a:p>
            <a:pPr>
              <a:defRPr/>
            </a:pPr>
            <a:fld id="{32F6CA2B-080B-4DB4-904E-03616A51A39B}" type="slidenum">
              <a:rPr lang="zh-CN" altLang="en-US" smtClean="0"/>
              <a:t>43</a:t>
            </a:fld>
            <a:r>
              <a:rPr lang="en-US" altLang="zh-CN" smtClean="0"/>
              <a:t>/56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8275">
                                            <p:txEl>
                                              <p:pRg st="6" end="6"/>
                                            </p:txEl>
                                          </p:spTgt>
                                        </p:tgtEl>
                                        <p:attrNameLst>
                                          <p:attrName>style.visibility</p:attrName>
                                        </p:attrNameLst>
                                      </p:cBhvr>
                                      <p:to>
                                        <p:strVal val="visible"/>
                                      </p:to>
                                    </p:set>
                                    <p:animEffect transition="in" filter="wipe(left)">
                                      <p:cBhvr>
                                        <p:cTn id="7" dur="500"/>
                                        <p:tgtEl>
                                          <p:spTgt spid="438275">
                                            <p:txEl>
                                              <p:pRg st="6" end="6"/>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38275">
                                            <p:txEl>
                                              <p:pRg st="7" end="7"/>
                                            </p:txEl>
                                          </p:spTgt>
                                        </p:tgtEl>
                                        <p:attrNameLst>
                                          <p:attrName>style.visibility</p:attrName>
                                        </p:attrNameLst>
                                      </p:cBhvr>
                                      <p:to>
                                        <p:strVal val="visible"/>
                                      </p:to>
                                    </p:set>
                                    <p:animEffect transition="in" filter="wipe(left)">
                                      <p:cBhvr>
                                        <p:cTn id="10" dur="500"/>
                                        <p:tgtEl>
                                          <p:spTgt spid="438275">
                                            <p:txEl>
                                              <p:pRg st="7" end="7"/>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438275">
                                            <p:txEl>
                                              <p:pRg st="8" end="8"/>
                                            </p:txEl>
                                          </p:spTgt>
                                        </p:tgtEl>
                                        <p:attrNameLst>
                                          <p:attrName>style.visibility</p:attrName>
                                        </p:attrNameLst>
                                      </p:cBhvr>
                                      <p:to>
                                        <p:strVal val="visible"/>
                                      </p:to>
                                    </p:set>
                                    <p:animEffect transition="in" filter="wipe(left)">
                                      <p:cBhvr>
                                        <p:cTn id="13" dur="500"/>
                                        <p:tgtEl>
                                          <p:spTgt spid="438275">
                                            <p:txEl>
                                              <p:pRg st="8" end="8"/>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438275">
                                            <p:txEl>
                                              <p:pRg st="9" end="9"/>
                                            </p:txEl>
                                          </p:spTgt>
                                        </p:tgtEl>
                                        <p:attrNameLst>
                                          <p:attrName>style.visibility</p:attrName>
                                        </p:attrNameLst>
                                      </p:cBhvr>
                                      <p:to>
                                        <p:strVal val="visible"/>
                                      </p:to>
                                    </p:set>
                                    <p:animEffect transition="in" filter="wipe(left)">
                                      <p:cBhvr>
                                        <p:cTn id="16" dur="500"/>
                                        <p:tgtEl>
                                          <p:spTgt spid="438275">
                                            <p:txEl>
                                              <p:pRg st="9" end="9"/>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0659"/>
                                        </p:tgtEl>
                                        <p:attrNameLst>
                                          <p:attrName>style.visibility</p:attrName>
                                        </p:attrNameLst>
                                      </p:cBhvr>
                                      <p:to>
                                        <p:strVal val="visible"/>
                                      </p:to>
                                    </p:set>
                                    <p:animEffect transition="in" filter="wipe(left)">
                                      <p:cBhvr>
                                        <p:cTn id="25" dur="500"/>
                                        <p:tgtEl>
                                          <p:spTgt spid="70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4357688" y="285750"/>
            <a:ext cx="4606925" cy="523875"/>
          </a:xfrm>
        </p:spPr>
        <p:txBody>
          <a:bodyPr/>
          <a:lstStyle/>
          <a:p>
            <a:pPr>
              <a:defRPr/>
            </a:pPr>
            <a:r>
              <a:rPr smtClean="0"/>
              <a:t>第七次集中编码：</a:t>
            </a:r>
            <a:r>
              <a:rPr lang="en-US" altLang="zh-CN" smtClean="0"/>
              <a:t>B</a:t>
            </a:r>
            <a:r>
              <a:rPr smtClean="0"/>
              <a:t>任务</a:t>
            </a:r>
            <a:endParaRPr dirty="0"/>
          </a:p>
        </p:txBody>
      </p:sp>
      <p:sp>
        <p:nvSpPr>
          <p:cNvPr id="438275" name="Rectangle 3"/>
          <p:cNvSpPr>
            <a:spLocks noGrp="1" noChangeArrowheads="1"/>
          </p:cNvSpPr>
          <p:nvPr>
            <p:ph idx="1"/>
          </p:nvPr>
        </p:nvSpPr>
        <p:spPr>
          <a:xfrm>
            <a:off x="784225" y="1214438"/>
            <a:ext cx="7645400" cy="5143500"/>
          </a:xfrm>
        </p:spPr>
        <p:txBody>
          <a:bodyPr/>
          <a:lstStyle/>
          <a:p>
            <a:pPr>
              <a:defRPr/>
            </a:pPr>
            <a:r>
              <a:rPr lang="zh-CN" altLang="en-US" dirty="0" smtClean="0"/>
              <a:t>任务说明</a:t>
            </a:r>
          </a:p>
          <a:p>
            <a:pPr lvl="1">
              <a:defRPr/>
            </a:pPr>
            <a:r>
              <a:rPr lang="zh-CN" altLang="en-US" dirty="0" smtClean="0"/>
              <a:t>商品信息的添加</a:t>
            </a:r>
            <a:r>
              <a:rPr lang="en-US" altLang="zh-CN" dirty="0" smtClean="0">
                <a:solidFill>
                  <a:srgbClr val="FF0000"/>
                </a:solidFill>
              </a:rPr>
              <a:t>[50</a:t>
            </a:r>
            <a:r>
              <a:rPr lang="zh-CN" altLang="en-US" dirty="0">
                <a:solidFill>
                  <a:srgbClr val="FF0000"/>
                </a:solidFill>
              </a:rPr>
              <a:t>分钟</a:t>
            </a:r>
            <a:r>
              <a:rPr lang="en-US" altLang="zh-CN" dirty="0">
                <a:solidFill>
                  <a:srgbClr val="FF0000"/>
                </a:solidFill>
              </a:rPr>
              <a:t>]</a:t>
            </a:r>
            <a:endParaRPr lang="zh-CN" altLang="en-US" dirty="0">
              <a:solidFill>
                <a:srgbClr val="FF0000"/>
              </a:solidFill>
            </a:endParaRPr>
          </a:p>
          <a:p>
            <a:pPr lvl="1">
              <a:defRPr/>
            </a:pPr>
            <a:r>
              <a:rPr lang="zh-CN" altLang="en-US" dirty="0" smtClean="0"/>
              <a:t>商品信息的修改</a:t>
            </a:r>
            <a:r>
              <a:rPr lang="en-US" altLang="zh-CN" dirty="0" smtClean="0">
                <a:solidFill>
                  <a:srgbClr val="FF0000"/>
                </a:solidFill>
              </a:rPr>
              <a:t>[30</a:t>
            </a:r>
            <a:r>
              <a:rPr lang="zh-CN" altLang="en-US" dirty="0">
                <a:solidFill>
                  <a:srgbClr val="FF0000"/>
                </a:solidFill>
              </a:rPr>
              <a:t>分钟</a:t>
            </a:r>
            <a:r>
              <a:rPr lang="en-US" altLang="zh-CN" dirty="0" smtClean="0">
                <a:solidFill>
                  <a:srgbClr val="FF0000"/>
                </a:solidFill>
              </a:rPr>
              <a:t>]</a:t>
            </a:r>
            <a:endParaRPr lang="zh-CN" altLang="en-US" dirty="0" smtClean="0"/>
          </a:p>
          <a:p>
            <a:pPr lvl="1">
              <a:defRPr/>
            </a:pPr>
            <a:endParaRPr lang="zh-CN" altLang="en-US" dirty="0" smtClean="0"/>
          </a:p>
          <a:p>
            <a:pPr lvl="1">
              <a:defRPr/>
            </a:pPr>
            <a:endParaRPr lang="en-US" altLang="zh-CN" dirty="0" smtClean="0"/>
          </a:p>
          <a:p>
            <a:pPr>
              <a:defRPr/>
            </a:pPr>
            <a:endParaRPr lang="en-US" altLang="zh-CN" dirty="0" smtClean="0"/>
          </a:p>
          <a:p>
            <a:pPr>
              <a:defRPr/>
            </a:pPr>
            <a:endParaRPr lang="en-US" altLang="zh-CN" dirty="0" smtClean="0"/>
          </a:p>
          <a:p>
            <a:pPr>
              <a:defRPr/>
            </a:pPr>
            <a:r>
              <a:rPr lang="zh-CN" altLang="en-US" dirty="0" smtClean="0"/>
              <a:t>阶段检查</a:t>
            </a:r>
          </a:p>
          <a:p>
            <a:pPr lvl="1">
              <a:defRPr/>
            </a:pPr>
            <a:r>
              <a:rPr lang="zh-CN" altLang="en-US" dirty="0" smtClean="0"/>
              <a:t>功能检查</a:t>
            </a:r>
          </a:p>
          <a:p>
            <a:pPr lvl="2">
              <a:defRPr/>
            </a:pPr>
            <a:r>
              <a:rPr lang="zh-CN" altLang="en-US" dirty="0" smtClean="0"/>
              <a:t>商品添加完成后在前台查看商品是否被正确展示</a:t>
            </a:r>
            <a:endParaRPr lang="en-US" altLang="zh-CN" dirty="0" smtClean="0"/>
          </a:p>
          <a:p>
            <a:pPr lvl="2">
              <a:defRPr/>
            </a:pPr>
            <a:r>
              <a:rPr lang="zh-CN" altLang="en-US" dirty="0" smtClean="0"/>
              <a:t>商品修改是否有相关验证，前台是否能立即更新</a:t>
            </a:r>
            <a:endParaRPr lang="zh-CN" altLang="en-US" dirty="0"/>
          </a:p>
        </p:txBody>
      </p:sp>
      <p:pic>
        <p:nvPicPr>
          <p:cNvPr id="56325"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47503" y="1412776"/>
            <a:ext cx="4066540" cy="41760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2" name="组合 19"/>
          <p:cNvGrpSpPr/>
          <p:nvPr/>
        </p:nvGrpSpPr>
        <p:grpSpPr bwMode="auto">
          <a:xfrm>
            <a:off x="3143250" y="6165304"/>
            <a:ext cx="2786063" cy="428625"/>
            <a:chOff x="3714744" y="5143512"/>
            <a:chExt cx="2786082" cy="428628"/>
          </a:xfrm>
        </p:grpSpPr>
        <p:sp>
          <p:nvSpPr>
            <p:cNvPr id="10" name="圆角矩形 9"/>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1" name="TextBox 10"/>
            <p:cNvSpPr txBox="1"/>
            <p:nvPr/>
          </p:nvSpPr>
          <p:spPr bwMode="auto">
            <a:xfrm>
              <a:off x="3962396" y="5187960"/>
              <a:ext cx="2055827" cy="338140"/>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4</a:t>
              </a:r>
              <a:r>
                <a:rPr lang="zh-CN" altLang="en-US" sz="1600" b="1" spc="300" dirty="0">
                  <a:solidFill>
                    <a:srgbClr val="FBFFFE"/>
                  </a:solidFill>
                  <a:latin typeface="微软雅黑" panose="020B0503020204020204" pitchFamily="34" charset="-122"/>
                  <a:ea typeface="微软雅黑" panose="020B0503020204020204" pitchFamily="34" charset="-122"/>
                </a:rPr>
                <a:t>课时</a:t>
              </a:r>
            </a:p>
          </p:txBody>
        </p:sp>
      </p:grpSp>
      <p:sp>
        <p:nvSpPr>
          <p:cNvPr id="4" name="灯片编号占位符 3"/>
          <p:cNvSpPr>
            <a:spLocks noGrp="1"/>
          </p:cNvSpPr>
          <p:nvPr>
            <p:ph type="sldNum" sz="quarter" idx="10"/>
          </p:nvPr>
        </p:nvSpPr>
        <p:spPr/>
        <p:txBody>
          <a:bodyPr/>
          <a:lstStyle/>
          <a:p>
            <a:pPr>
              <a:defRPr/>
            </a:pPr>
            <a:fld id="{32F6CA2B-080B-4DB4-904E-03616A51A39B}" type="slidenum">
              <a:rPr lang="zh-CN" altLang="en-US" smtClean="0"/>
              <a:t>44</a:t>
            </a:fld>
            <a:r>
              <a:rPr lang="en-US" altLang="zh-CN" smtClean="0"/>
              <a:t>/56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8275">
                                            <p:txEl>
                                              <p:pRg st="7" end="7"/>
                                            </p:txEl>
                                          </p:spTgt>
                                        </p:tgtEl>
                                        <p:attrNameLst>
                                          <p:attrName>style.visibility</p:attrName>
                                        </p:attrNameLst>
                                      </p:cBhvr>
                                      <p:to>
                                        <p:strVal val="visible"/>
                                      </p:to>
                                    </p:set>
                                    <p:animEffect transition="in" filter="wipe(left)">
                                      <p:cBhvr>
                                        <p:cTn id="7" dur="500"/>
                                        <p:tgtEl>
                                          <p:spTgt spid="438275">
                                            <p:txEl>
                                              <p:pRg st="7" end="7"/>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38275">
                                            <p:txEl>
                                              <p:pRg st="8" end="8"/>
                                            </p:txEl>
                                          </p:spTgt>
                                        </p:tgtEl>
                                        <p:attrNameLst>
                                          <p:attrName>style.visibility</p:attrName>
                                        </p:attrNameLst>
                                      </p:cBhvr>
                                      <p:to>
                                        <p:strVal val="visible"/>
                                      </p:to>
                                    </p:set>
                                    <p:animEffect transition="in" filter="wipe(left)">
                                      <p:cBhvr>
                                        <p:cTn id="10" dur="500"/>
                                        <p:tgtEl>
                                          <p:spTgt spid="438275">
                                            <p:txEl>
                                              <p:pRg st="8" end="8"/>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438275">
                                            <p:txEl>
                                              <p:pRg st="9" end="9"/>
                                            </p:txEl>
                                          </p:spTgt>
                                        </p:tgtEl>
                                        <p:attrNameLst>
                                          <p:attrName>style.visibility</p:attrName>
                                        </p:attrNameLst>
                                      </p:cBhvr>
                                      <p:to>
                                        <p:strVal val="visible"/>
                                      </p:to>
                                    </p:set>
                                    <p:animEffect transition="in" filter="wipe(left)">
                                      <p:cBhvr>
                                        <p:cTn id="13" dur="500"/>
                                        <p:tgtEl>
                                          <p:spTgt spid="438275">
                                            <p:txEl>
                                              <p:pRg st="9" end="9"/>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438275">
                                            <p:txEl>
                                              <p:pRg st="10" end="10"/>
                                            </p:txEl>
                                          </p:spTgt>
                                        </p:tgtEl>
                                        <p:attrNameLst>
                                          <p:attrName>style.visibility</p:attrName>
                                        </p:attrNameLst>
                                      </p:cBhvr>
                                      <p:to>
                                        <p:strVal val="visible"/>
                                      </p:to>
                                    </p:set>
                                    <p:animEffect transition="in" filter="wipe(left)">
                                      <p:cBhvr>
                                        <p:cTn id="16" dur="500"/>
                                        <p:tgtEl>
                                          <p:spTgt spid="438275">
                                            <p:txEl>
                                              <p:pRg st="10" end="10"/>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6325"/>
                                        </p:tgtEl>
                                        <p:attrNameLst>
                                          <p:attrName>style.visibility</p:attrName>
                                        </p:attrNameLst>
                                      </p:cBhvr>
                                      <p:to>
                                        <p:strVal val="visible"/>
                                      </p:to>
                                    </p:set>
                                    <p:animEffect transition="in" filter="wipe(left)">
                                      <p:cBhvr>
                                        <p:cTn id="25" dur="500"/>
                                        <p:tgtEl>
                                          <p:spTgt spid="56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4357688" y="285750"/>
            <a:ext cx="4606925" cy="523875"/>
          </a:xfrm>
        </p:spPr>
        <p:txBody>
          <a:bodyPr/>
          <a:lstStyle/>
          <a:p>
            <a:pPr>
              <a:defRPr/>
            </a:pPr>
            <a:r>
              <a:rPr smtClean="0"/>
              <a:t>第七次集中编码：</a:t>
            </a:r>
            <a:r>
              <a:rPr lang="en-US" altLang="zh-CN" smtClean="0"/>
              <a:t>C</a:t>
            </a:r>
            <a:r>
              <a:rPr smtClean="0"/>
              <a:t>任务</a:t>
            </a:r>
            <a:endParaRPr dirty="0"/>
          </a:p>
        </p:txBody>
      </p:sp>
      <p:sp>
        <p:nvSpPr>
          <p:cNvPr id="438275" name="Rectangle 3"/>
          <p:cNvSpPr>
            <a:spLocks noGrp="1" noChangeArrowheads="1"/>
          </p:cNvSpPr>
          <p:nvPr>
            <p:ph idx="1"/>
          </p:nvPr>
        </p:nvSpPr>
        <p:spPr>
          <a:xfrm>
            <a:off x="784225" y="1214438"/>
            <a:ext cx="7645400" cy="5143500"/>
          </a:xfrm>
        </p:spPr>
        <p:txBody>
          <a:bodyPr/>
          <a:lstStyle/>
          <a:p>
            <a:pPr>
              <a:defRPr/>
            </a:pPr>
            <a:r>
              <a:rPr lang="zh-CN" altLang="en-US" dirty="0" smtClean="0"/>
              <a:t>任务说明</a:t>
            </a:r>
          </a:p>
          <a:p>
            <a:pPr lvl="1">
              <a:defRPr/>
            </a:pPr>
            <a:r>
              <a:rPr lang="zh-CN" altLang="en-US" dirty="0"/>
              <a:t>个人信息</a:t>
            </a:r>
            <a:r>
              <a:rPr lang="zh-CN" altLang="en-US" dirty="0" smtClean="0"/>
              <a:t>查看 </a:t>
            </a:r>
            <a:r>
              <a:rPr lang="en-US" altLang="zh-CN" dirty="0" smtClean="0">
                <a:solidFill>
                  <a:srgbClr val="FF0000"/>
                </a:solidFill>
              </a:rPr>
              <a:t>[20</a:t>
            </a:r>
            <a:r>
              <a:rPr lang="zh-CN" altLang="en-US" dirty="0">
                <a:solidFill>
                  <a:srgbClr val="FF0000"/>
                </a:solidFill>
              </a:rPr>
              <a:t>分钟</a:t>
            </a:r>
            <a:r>
              <a:rPr lang="en-US" altLang="zh-CN" dirty="0" smtClean="0">
                <a:solidFill>
                  <a:srgbClr val="FF0000"/>
                </a:solidFill>
              </a:rPr>
              <a:t>]</a:t>
            </a:r>
            <a:endParaRPr lang="en-US" altLang="zh-CN" dirty="0" smtClean="0"/>
          </a:p>
          <a:p>
            <a:pPr lvl="1">
              <a:defRPr/>
            </a:pPr>
            <a:endParaRPr lang="en-US" altLang="zh-CN" dirty="0" smtClean="0"/>
          </a:p>
          <a:p>
            <a:pPr>
              <a:defRPr/>
            </a:pPr>
            <a:endParaRPr lang="en-US" altLang="zh-CN" dirty="0" smtClean="0"/>
          </a:p>
          <a:p>
            <a:pPr>
              <a:defRPr/>
            </a:pPr>
            <a:endParaRPr lang="en-US" altLang="zh-CN" dirty="0" smtClean="0"/>
          </a:p>
          <a:p>
            <a:pPr>
              <a:defRPr/>
            </a:pPr>
            <a:r>
              <a:rPr lang="zh-CN" altLang="en-US" dirty="0" smtClean="0"/>
              <a:t>阶段检查</a:t>
            </a:r>
          </a:p>
          <a:p>
            <a:pPr lvl="1">
              <a:defRPr/>
            </a:pPr>
            <a:r>
              <a:rPr lang="zh-CN" altLang="en-US" dirty="0" smtClean="0"/>
              <a:t>功能检查</a:t>
            </a:r>
          </a:p>
          <a:p>
            <a:pPr lvl="2">
              <a:defRPr/>
            </a:pPr>
            <a:r>
              <a:rPr lang="zh-CN" altLang="en-US" dirty="0" smtClean="0"/>
              <a:t>普通用户登录后是否可以查看或修改其它用户信息</a:t>
            </a:r>
            <a:endParaRPr lang="en-US" altLang="zh-CN" dirty="0" smtClean="0"/>
          </a:p>
          <a:p>
            <a:pPr lvl="2">
              <a:defRPr/>
            </a:pPr>
            <a:r>
              <a:rPr lang="zh-CN" altLang="en-US" dirty="0" smtClean="0"/>
              <a:t>管理员是否可以修改其它用户信息</a:t>
            </a:r>
            <a:endParaRPr lang="en-US" altLang="zh-CN" dirty="0" smtClean="0"/>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16016" y="2530624"/>
            <a:ext cx="3954896" cy="28803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2" name="组合 19"/>
          <p:cNvGrpSpPr/>
          <p:nvPr/>
        </p:nvGrpSpPr>
        <p:grpSpPr bwMode="auto">
          <a:xfrm>
            <a:off x="3071813" y="6000750"/>
            <a:ext cx="2786062" cy="428625"/>
            <a:chOff x="3714744" y="5143512"/>
            <a:chExt cx="2786082" cy="428628"/>
          </a:xfrm>
        </p:grpSpPr>
        <p:sp>
          <p:nvSpPr>
            <p:cNvPr id="11" name="圆角矩形 10"/>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2" name="TextBox 11"/>
            <p:cNvSpPr txBox="1"/>
            <p:nvPr/>
          </p:nvSpPr>
          <p:spPr bwMode="auto">
            <a:xfrm>
              <a:off x="3962396" y="5187962"/>
              <a:ext cx="2055827" cy="338140"/>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4</a:t>
              </a:r>
              <a:r>
                <a:rPr lang="zh-CN" altLang="en-US" sz="1600" b="1" spc="300" dirty="0">
                  <a:solidFill>
                    <a:srgbClr val="FBFFFE"/>
                  </a:solidFill>
                  <a:latin typeface="微软雅黑" panose="020B0503020204020204" pitchFamily="34" charset="-122"/>
                  <a:ea typeface="微软雅黑" panose="020B0503020204020204" pitchFamily="34" charset="-122"/>
                </a:rPr>
                <a:t>课时</a:t>
              </a:r>
            </a:p>
          </p:txBody>
        </p:sp>
      </p:grpSp>
      <p:sp>
        <p:nvSpPr>
          <p:cNvPr id="4" name="灯片编号占位符 3"/>
          <p:cNvSpPr>
            <a:spLocks noGrp="1"/>
          </p:cNvSpPr>
          <p:nvPr>
            <p:ph type="sldNum" sz="quarter" idx="10"/>
          </p:nvPr>
        </p:nvSpPr>
        <p:spPr/>
        <p:txBody>
          <a:bodyPr/>
          <a:lstStyle/>
          <a:p>
            <a:pPr>
              <a:defRPr/>
            </a:pPr>
            <a:fld id="{32F6CA2B-080B-4DB4-904E-03616A51A39B}" type="slidenum">
              <a:rPr lang="zh-CN" altLang="en-US" smtClean="0"/>
              <a:t>45</a:t>
            </a:fld>
            <a:r>
              <a:rPr lang="en-US" altLang="zh-CN" smtClean="0"/>
              <a:t>/56</a:t>
            </a:r>
            <a:endParaRPr lang="zh-CN" altLang="en-US" dirty="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131" y="2530624"/>
            <a:ext cx="3431996" cy="3312101"/>
          </a:xfrm>
          <a:prstGeom prst="rect">
            <a:avLst/>
          </a:prstGeom>
          <a:ln>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38275">
                                            <p:txEl>
                                              <p:pRg st="5" end="5"/>
                                            </p:txEl>
                                          </p:spTgt>
                                        </p:tgtEl>
                                        <p:attrNameLst>
                                          <p:attrName>style.visibility</p:attrName>
                                        </p:attrNameLst>
                                      </p:cBhvr>
                                      <p:to>
                                        <p:strVal val="visible"/>
                                      </p:to>
                                    </p:set>
                                    <p:animEffect transition="in" filter="wipe(left)">
                                      <p:cBhvr>
                                        <p:cTn id="7" dur="500"/>
                                        <p:tgtEl>
                                          <p:spTgt spid="438275">
                                            <p:txEl>
                                              <p:pRg st="5" end="5"/>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38275">
                                            <p:txEl>
                                              <p:pRg st="6" end="6"/>
                                            </p:txEl>
                                          </p:spTgt>
                                        </p:tgtEl>
                                        <p:attrNameLst>
                                          <p:attrName>style.visibility</p:attrName>
                                        </p:attrNameLst>
                                      </p:cBhvr>
                                      <p:to>
                                        <p:strVal val="visible"/>
                                      </p:to>
                                    </p:set>
                                    <p:animEffect transition="in" filter="wipe(left)">
                                      <p:cBhvr>
                                        <p:cTn id="10" dur="500"/>
                                        <p:tgtEl>
                                          <p:spTgt spid="438275">
                                            <p:txEl>
                                              <p:pRg st="6" end="6"/>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438275">
                                            <p:txEl>
                                              <p:pRg st="7" end="7"/>
                                            </p:txEl>
                                          </p:spTgt>
                                        </p:tgtEl>
                                        <p:attrNameLst>
                                          <p:attrName>style.visibility</p:attrName>
                                        </p:attrNameLst>
                                      </p:cBhvr>
                                      <p:to>
                                        <p:strVal val="visible"/>
                                      </p:to>
                                    </p:set>
                                    <p:animEffect transition="in" filter="wipe(left)">
                                      <p:cBhvr>
                                        <p:cTn id="13" dur="500"/>
                                        <p:tgtEl>
                                          <p:spTgt spid="438275">
                                            <p:txEl>
                                              <p:pRg st="7" end="7"/>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438275">
                                            <p:txEl>
                                              <p:pRg st="8" end="8"/>
                                            </p:txEl>
                                          </p:spTgt>
                                        </p:tgtEl>
                                        <p:attrNameLst>
                                          <p:attrName>style.visibility</p:attrName>
                                        </p:attrNameLst>
                                      </p:cBhvr>
                                      <p:to>
                                        <p:strVal val="visible"/>
                                      </p:to>
                                    </p:set>
                                    <p:animEffect transition="in" filter="wipe(left)">
                                      <p:cBhvr>
                                        <p:cTn id="16" dur="500"/>
                                        <p:tgtEl>
                                          <p:spTgt spid="438275">
                                            <p:txEl>
                                              <p:pRg st="8" end="8"/>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5929313" y="285750"/>
            <a:ext cx="3035300" cy="523875"/>
          </a:xfrm>
        </p:spPr>
        <p:txBody>
          <a:bodyPr/>
          <a:lstStyle/>
          <a:p>
            <a:pPr>
              <a:defRPr/>
            </a:pPr>
            <a:r>
              <a:rPr smtClean="0"/>
              <a:t>共性问题集中讲解</a:t>
            </a:r>
          </a:p>
        </p:txBody>
      </p:sp>
      <p:sp>
        <p:nvSpPr>
          <p:cNvPr id="25604" name="内容占位符 2"/>
          <p:cNvSpPr>
            <a:spLocks noGrp="1"/>
          </p:cNvSpPr>
          <p:nvPr>
            <p:ph idx="1"/>
          </p:nvPr>
        </p:nvSpPr>
        <p:spPr>
          <a:xfrm>
            <a:off x="784225" y="1214438"/>
            <a:ext cx="7645400" cy="5143500"/>
          </a:xfrm>
        </p:spPr>
        <p:txBody>
          <a:bodyPr/>
          <a:lstStyle/>
          <a:p>
            <a:pPr>
              <a:defRPr/>
            </a:pPr>
            <a:r>
              <a:rPr lang="zh-CN" altLang="en-US" smtClean="0"/>
              <a:t>常见问题及解决办法</a:t>
            </a:r>
            <a:endParaRPr lang="en-US" altLang="zh-CN" smtClean="0"/>
          </a:p>
          <a:p>
            <a:pPr>
              <a:defRPr/>
            </a:pPr>
            <a:r>
              <a:rPr lang="zh-CN" altLang="en-US" smtClean="0"/>
              <a:t>代码规范问题</a:t>
            </a:r>
          </a:p>
          <a:p>
            <a:pPr>
              <a:defRPr/>
            </a:pPr>
            <a:r>
              <a:rPr lang="zh-CN" altLang="en-US" smtClean="0"/>
              <a:t>调试技巧</a:t>
            </a:r>
            <a:endParaRPr lang="en-US" altLang="zh-CN" smtClean="0"/>
          </a:p>
          <a:p>
            <a:pPr>
              <a:defRPr/>
            </a:pPr>
            <a:endParaRPr lang="zh-CN" altLang="en-US" smtClean="0"/>
          </a:p>
          <a:p>
            <a:pPr>
              <a:defRPr/>
            </a:pPr>
            <a:endParaRPr lang="zh-CN" altLang="en-US" dirty="0" smtClean="0"/>
          </a:p>
        </p:txBody>
      </p:sp>
      <p:grpSp>
        <p:nvGrpSpPr>
          <p:cNvPr id="58373" name="组合 29"/>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8375" name="组合 7"/>
            <p:cNvGrpSpPr/>
            <p:nvPr/>
          </p:nvGrpSpPr>
          <p:grpSpPr bwMode="auto">
            <a:xfrm>
              <a:off x="1923997" y="3214688"/>
              <a:ext cx="5862712" cy="2058988"/>
              <a:chOff x="2066281" y="2227264"/>
              <a:chExt cx="5862790" cy="2059017"/>
            </a:xfrm>
          </p:grpSpPr>
          <p:grpSp>
            <p:nvGrpSpPr>
              <p:cNvPr id="58376" name="组合 19"/>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8381" name="组合 17"/>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34" charset="-122"/>
                        <a:ea typeface="微软雅黑" panose="020B0503020204020204" pitchFamily="34" charset="-122"/>
                      </a:rPr>
                      <a:t>共性问题集中讲解   </a:t>
                    </a:r>
                    <a:endParaRPr lang="en-US" altLang="zh-CN" sz="3200" b="1" kern="0" spc="3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58377"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32F6CA2B-080B-4DB4-904E-03616A51A39B}" type="slidenum">
              <a:rPr lang="zh-CN" altLang="en-US" smtClean="0"/>
              <a:t>46</a:t>
            </a:fld>
            <a:r>
              <a:rPr lang="en-US" altLang="zh-CN" smtClean="0"/>
              <a:t>/56</a:t>
            </a: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4357688" y="285750"/>
            <a:ext cx="4606925" cy="523875"/>
          </a:xfrm>
        </p:spPr>
        <p:txBody>
          <a:bodyPr/>
          <a:lstStyle/>
          <a:p>
            <a:pPr>
              <a:defRPr/>
            </a:pPr>
            <a:r>
              <a:rPr smtClean="0"/>
              <a:t>第八次集中编码：</a:t>
            </a:r>
            <a:r>
              <a:rPr lang="en-US" altLang="zh-CN" smtClean="0"/>
              <a:t>A</a:t>
            </a:r>
            <a:r>
              <a:rPr smtClean="0"/>
              <a:t>任务</a:t>
            </a:r>
            <a:endParaRPr dirty="0"/>
          </a:p>
        </p:txBody>
      </p:sp>
      <p:sp>
        <p:nvSpPr>
          <p:cNvPr id="438275" name="Rectangle 3"/>
          <p:cNvSpPr>
            <a:spLocks noGrp="1" noChangeArrowheads="1"/>
          </p:cNvSpPr>
          <p:nvPr>
            <p:ph idx="1"/>
          </p:nvPr>
        </p:nvSpPr>
        <p:spPr>
          <a:xfrm>
            <a:off x="784225" y="1214438"/>
            <a:ext cx="7645400" cy="5143500"/>
          </a:xfrm>
        </p:spPr>
        <p:txBody>
          <a:bodyPr/>
          <a:lstStyle/>
          <a:p>
            <a:pPr>
              <a:defRPr/>
            </a:pPr>
            <a:r>
              <a:rPr lang="zh-CN" altLang="en-US" dirty="0" smtClean="0"/>
              <a:t>任务说明</a:t>
            </a:r>
          </a:p>
          <a:p>
            <a:pPr lvl="1">
              <a:defRPr/>
            </a:pPr>
            <a:r>
              <a:rPr lang="zh-CN" altLang="en-US" dirty="0"/>
              <a:t>后台订单信息的</a:t>
            </a:r>
            <a:r>
              <a:rPr lang="zh-CN" altLang="en-US" dirty="0" smtClean="0"/>
              <a:t>查询</a:t>
            </a:r>
            <a:r>
              <a:rPr lang="en-US" altLang="zh-CN" dirty="0" smtClean="0">
                <a:solidFill>
                  <a:srgbClr val="FF0000"/>
                </a:solidFill>
              </a:rPr>
              <a:t>[30</a:t>
            </a:r>
            <a:r>
              <a:rPr lang="zh-CN" altLang="en-US" dirty="0">
                <a:solidFill>
                  <a:srgbClr val="FF0000"/>
                </a:solidFill>
              </a:rPr>
              <a:t>分钟</a:t>
            </a:r>
            <a:r>
              <a:rPr lang="en-US" altLang="zh-CN" dirty="0" smtClean="0">
                <a:solidFill>
                  <a:srgbClr val="FF0000"/>
                </a:solidFill>
              </a:rPr>
              <a:t>]</a:t>
            </a:r>
            <a:endParaRPr lang="en-US" altLang="zh-CN" dirty="0" smtClean="0"/>
          </a:p>
          <a:p>
            <a:pPr>
              <a:defRPr/>
            </a:pPr>
            <a:endParaRPr lang="en-US" altLang="zh-CN" dirty="0" smtClean="0"/>
          </a:p>
          <a:p>
            <a:pPr>
              <a:defRPr/>
            </a:pPr>
            <a:endParaRPr lang="en-US" altLang="zh-CN" dirty="0" smtClean="0"/>
          </a:p>
          <a:p>
            <a:pPr>
              <a:defRPr/>
            </a:pPr>
            <a:endParaRPr lang="en-US" altLang="zh-CN" dirty="0" smtClean="0"/>
          </a:p>
          <a:p>
            <a:pPr>
              <a:defRPr/>
            </a:pPr>
            <a:r>
              <a:rPr lang="zh-CN" altLang="en-US" dirty="0" smtClean="0"/>
              <a:t>阶段检查</a:t>
            </a:r>
          </a:p>
          <a:p>
            <a:pPr lvl="1">
              <a:defRPr/>
            </a:pPr>
            <a:r>
              <a:rPr lang="zh-CN" altLang="en-US" dirty="0" smtClean="0"/>
              <a:t>功能检查</a:t>
            </a:r>
          </a:p>
          <a:p>
            <a:pPr lvl="2">
              <a:defRPr/>
            </a:pPr>
            <a:r>
              <a:rPr lang="zh-CN" altLang="en-US" dirty="0" smtClean="0"/>
              <a:t>查看订单是否准确展示商品列表，价格等字段</a:t>
            </a:r>
            <a:endParaRPr lang="en-US" altLang="zh-CN" dirty="0" smtClean="0"/>
          </a:p>
          <a:p>
            <a:pPr lvl="2">
              <a:defRPr/>
            </a:pPr>
            <a:r>
              <a:rPr lang="zh-CN" altLang="en-US" dirty="0" smtClean="0"/>
              <a:t>查看订单列表能否准确分页</a:t>
            </a:r>
            <a:endParaRPr lang="zh-CN" altLang="en-US" dirty="0"/>
          </a:p>
        </p:txBody>
      </p:sp>
      <p:pic>
        <p:nvPicPr>
          <p:cNvPr id="5939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5026" y="1340768"/>
            <a:ext cx="7785383" cy="390222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2" name="组合 19"/>
          <p:cNvGrpSpPr/>
          <p:nvPr/>
        </p:nvGrpSpPr>
        <p:grpSpPr bwMode="auto">
          <a:xfrm>
            <a:off x="3214688" y="5715000"/>
            <a:ext cx="2786062" cy="428625"/>
            <a:chOff x="3714744" y="5143512"/>
            <a:chExt cx="2786082" cy="428628"/>
          </a:xfrm>
        </p:grpSpPr>
        <p:sp>
          <p:nvSpPr>
            <p:cNvPr id="10" name="圆角矩形 9"/>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1" name="TextBox 10"/>
            <p:cNvSpPr txBox="1"/>
            <p:nvPr/>
          </p:nvSpPr>
          <p:spPr bwMode="auto">
            <a:xfrm>
              <a:off x="3962396" y="5187962"/>
              <a:ext cx="2055827" cy="338140"/>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4</a:t>
              </a:r>
              <a:r>
                <a:rPr lang="zh-CN" altLang="en-US" sz="1600" b="1" spc="300" dirty="0">
                  <a:solidFill>
                    <a:srgbClr val="FBFFFE"/>
                  </a:solidFill>
                  <a:latin typeface="微软雅黑" panose="020B0503020204020204" pitchFamily="34" charset="-122"/>
                  <a:ea typeface="微软雅黑" panose="020B0503020204020204" pitchFamily="34" charset="-122"/>
                </a:rPr>
                <a:t>课时</a:t>
              </a:r>
            </a:p>
          </p:txBody>
        </p:sp>
      </p:grpSp>
      <p:sp>
        <p:nvSpPr>
          <p:cNvPr id="4" name="灯片编号占位符 3"/>
          <p:cNvSpPr>
            <a:spLocks noGrp="1"/>
          </p:cNvSpPr>
          <p:nvPr>
            <p:ph type="sldNum" sz="quarter" idx="10"/>
          </p:nvPr>
        </p:nvSpPr>
        <p:spPr/>
        <p:txBody>
          <a:bodyPr/>
          <a:lstStyle/>
          <a:p>
            <a:pPr>
              <a:defRPr/>
            </a:pPr>
            <a:fld id="{32F6CA2B-080B-4DB4-904E-03616A51A39B}" type="slidenum">
              <a:rPr lang="zh-CN" altLang="en-US" smtClean="0"/>
              <a:t>47</a:t>
            </a:fld>
            <a:r>
              <a:rPr lang="en-US" altLang="zh-CN" smtClean="0"/>
              <a:t>/56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38275">
                                            <p:txEl>
                                              <p:pRg st="5" end="5"/>
                                            </p:txEl>
                                          </p:spTgt>
                                        </p:tgtEl>
                                        <p:attrNameLst>
                                          <p:attrName>style.visibility</p:attrName>
                                        </p:attrNameLst>
                                      </p:cBhvr>
                                      <p:to>
                                        <p:strVal val="visible"/>
                                      </p:to>
                                    </p:set>
                                    <p:animEffect transition="in" filter="wipe(left)">
                                      <p:cBhvr>
                                        <p:cTn id="12" dur="500"/>
                                        <p:tgtEl>
                                          <p:spTgt spid="438275">
                                            <p:txEl>
                                              <p:pRg st="5" end="5"/>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438275">
                                            <p:txEl>
                                              <p:pRg st="6" end="6"/>
                                            </p:txEl>
                                          </p:spTgt>
                                        </p:tgtEl>
                                        <p:attrNameLst>
                                          <p:attrName>style.visibility</p:attrName>
                                        </p:attrNameLst>
                                      </p:cBhvr>
                                      <p:to>
                                        <p:strVal val="visible"/>
                                      </p:to>
                                    </p:set>
                                    <p:animEffect transition="in" filter="wipe(left)">
                                      <p:cBhvr>
                                        <p:cTn id="15" dur="500"/>
                                        <p:tgtEl>
                                          <p:spTgt spid="438275">
                                            <p:txEl>
                                              <p:pRg st="6" end="6"/>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438275">
                                            <p:txEl>
                                              <p:pRg st="7" end="7"/>
                                            </p:txEl>
                                          </p:spTgt>
                                        </p:tgtEl>
                                        <p:attrNameLst>
                                          <p:attrName>style.visibility</p:attrName>
                                        </p:attrNameLst>
                                      </p:cBhvr>
                                      <p:to>
                                        <p:strVal val="visible"/>
                                      </p:to>
                                    </p:set>
                                    <p:animEffect transition="in" filter="wipe(left)">
                                      <p:cBhvr>
                                        <p:cTn id="18" dur="500"/>
                                        <p:tgtEl>
                                          <p:spTgt spid="438275">
                                            <p:txEl>
                                              <p:pRg st="7" end="7"/>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438275">
                                            <p:txEl>
                                              <p:pRg st="8" end="8"/>
                                            </p:txEl>
                                          </p:spTgt>
                                        </p:tgtEl>
                                        <p:attrNameLst>
                                          <p:attrName>style.visibility</p:attrName>
                                        </p:attrNameLst>
                                      </p:cBhvr>
                                      <p:to>
                                        <p:strVal val="visible"/>
                                      </p:to>
                                    </p:set>
                                    <p:animEffect transition="in" filter="wipe(left)">
                                      <p:cBhvr>
                                        <p:cTn id="21" dur="500"/>
                                        <p:tgtEl>
                                          <p:spTgt spid="438275">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9397"/>
                                        </p:tgtEl>
                                        <p:attrNameLst>
                                          <p:attrName>style.visibility</p:attrName>
                                        </p:attrNameLst>
                                      </p:cBhvr>
                                      <p:to>
                                        <p:strVal val="visible"/>
                                      </p:to>
                                    </p:set>
                                    <p:animEffect transition="in" filter="wipe(left)">
                                      <p:cBhvr>
                                        <p:cTn id="26" dur="500"/>
                                        <p:tgtEl>
                                          <p:spTgt spid="59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4357688" y="285750"/>
            <a:ext cx="4606925" cy="523875"/>
          </a:xfrm>
        </p:spPr>
        <p:txBody>
          <a:bodyPr/>
          <a:lstStyle/>
          <a:p>
            <a:pPr>
              <a:defRPr/>
            </a:pPr>
            <a:r>
              <a:rPr smtClean="0"/>
              <a:t>第八次集中编码：</a:t>
            </a:r>
            <a:r>
              <a:rPr lang="en-US" altLang="zh-CN" smtClean="0"/>
              <a:t>B</a:t>
            </a:r>
            <a:r>
              <a:rPr smtClean="0"/>
              <a:t>任务</a:t>
            </a:r>
            <a:endParaRPr dirty="0"/>
          </a:p>
        </p:txBody>
      </p:sp>
      <p:sp>
        <p:nvSpPr>
          <p:cNvPr id="438275" name="Rectangle 3"/>
          <p:cNvSpPr>
            <a:spLocks noGrp="1" noChangeArrowheads="1"/>
          </p:cNvSpPr>
          <p:nvPr>
            <p:ph idx="1"/>
          </p:nvPr>
        </p:nvSpPr>
        <p:spPr>
          <a:xfrm>
            <a:off x="784225" y="1214438"/>
            <a:ext cx="7645400" cy="5143500"/>
          </a:xfrm>
        </p:spPr>
        <p:txBody>
          <a:bodyPr/>
          <a:lstStyle/>
          <a:p>
            <a:pPr>
              <a:defRPr/>
            </a:pPr>
            <a:r>
              <a:rPr lang="zh-CN" altLang="en-US" dirty="0" smtClean="0"/>
              <a:t>任务说明</a:t>
            </a:r>
          </a:p>
          <a:p>
            <a:pPr lvl="1">
              <a:defRPr/>
            </a:pPr>
            <a:r>
              <a:rPr lang="zh-CN" altLang="zh-CN" dirty="0" smtClean="0"/>
              <a:t>会员</a:t>
            </a:r>
            <a:r>
              <a:rPr lang="zh-CN" altLang="zh-CN" dirty="0"/>
              <a:t>信息列表</a:t>
            </a:r>
            <a:r>
              <a:rPr lang="zh-CN" altLang="zh-CN" dirty="0" smtClean="0"/>
              <a:t>展示</a:t>
            </a:r>
            <a:r>
              <a:rPr lang="en-US" altLang="zh-CN" dirty="0" smtClean="0">
                <a:solidFill>
                  <a:srgbClr val="FF0000"/>
                </a:solidFill>
              </a:rPr>
              <a:t>[30</a:t>
            </a:r>
            <a:r>
              <a:rPr lang="zh-CN" altLang="en-US" dirty="0">
                <a:solidFill>
                  <a:srgbClr val="FF0000"/>
                </a:solidFill>
              </a:rPr>
              <a:t>分钟</a:t>
            </a:r>
            <a:r>
              <a:rPr lang="en-US" altLang="zh-CN" dirty="0">
                <a:solidFill>
                  <a:srgbClr val="FF0000"/>
                </a:solidFill>
              </a:rPr>
              <a:t>]</a:t>
            </a:r>
            <a:endParaRPr lang="zh-CN" altLang="en-US" dirty="0">
              <a:solidFill>
                <a:srgbClr val="FF0000"/>
              </a:solidFill>
            </a:endParaRPr>
          </a:p>
          <a:p>
            <a:pPr lvl="1">
              <a:defRPr/>
            </a:pPr>
            <a:r>
              <a:rPr lang="zh-CN" altLang="zh-CN" dirty="0" smtClean="0"/>
              <a:t>新增</a:t>
            </a:r>
            <a:r>
              <a:rPr lang="zh-CN" altLang="zh-CN" dirty="0"/>
              <a:t>后台</a:t>
            </a:r>
            <a:r>
              <a:rPr lang="zh-CN" altLang="zh-CN" dirty="0" smtClean="0"/>
              <a:t>会员</a:t>
            </a:r>
            <a:r>
              <a:rPr lang="en-US" altLang="zh-CN" dirty="0">
                <a:solidFill>
                  <a:srgbClr val="FF0000"/>
                </a:solidFill>
              </a:rPr>
              <a:t>[30</a:t>
            </a:r>
            <a:r>
              <a:rPr lang="zh-CN" altLang="en-US" dirty="0">
                <a:solidFill>
                  <a:srgbClr val="FF0000"/>
                </a:solidFill>
              </a:rPr>
              <a:t>分钟</a:t>
            </a:r>
            <a:r>
              <a:rPr lang="en-US" altLang="zh-CN" dirty="0" smtClean="0">
                <a:solidFill>
                  <a:srgbClr val="FF0000"/>
                </a:solidFill>
              </a:rPr>
              <a:t>]</a:t>
            </a:r>
            <a:endParaRPr lang="en-US" altLang="zh-CN" dirty="0" smtClean="0"/>
          </a:p>
          <a:p>
            <a:pPr lvl="1">
              <a:defRPr/>
            </a:pPr>
            <a:endParaRPr lang="en-US" altLang="zh-CN" dirty="0" smtClean="0"/>
          </a:p>
          <a:p>
            <a:pPr>
              <a:defRPr/>
            </a:pPr>
            <a:endParaRPr lang="en-US" altLang="zh-CN" dirty="0" smtClean="0"/>
          </a:p>
          <a:p>
            <a:pPr>
              <a:defRPr/>
            </a:pPr>
            <a:endParaRPr lang="en-US" altLang="zh-CN" dirty="0" smtClean="0"/>
          </a:p>
          <a:p>
            <a:pPr>
              <a:defRPr/>
            </a:pPr>
            <a:r>
              <a:rPr lang="zh-CN" altLang="en-US" dirty="0" smtClean="0"/>
              <a:t>阶段检查</a:t>
            </a:r>
          </a:p>
          <a:p>
            <a:pPr lvl="1">
              <a:defRPr/>
            </a:pPr>
            <a:r>
              <a:rPr lang="zh-CN" altLang="en-US" dirty="0" smtClean="0"/>
              <a:t>功能检查</a:t>
            </a:r>
          </a:p>
          <a:p>
            <a:pPr lvl="2">
              <a:defRPr/>
            </a:pPr>
            <a:r>
              <a:rPr lang="zh-CN" altLang="en-US" dirty="0" smtClean="0"/>
              <a:t>后台添加会员成功后测试能否在前台登录</a:t>
            </a:r>
            <a:endParaRPr lang="en-US" altLang="zh-CN" dirty="0" smtClean="0"/>
          </a:p>
          <a:p>
            <a:pPr lvl="2">
              <a:defRPr/>
            </a:pPr>
            <a:r>
              <a:rPr lang="zh-CN" altLang="en-US" dirty="0" smtClean="0"/>
              <a:t>添加会员时，是否有相关验证</a:t>
            </a: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87264" y="1124744"/>
            <a:ext cx="7491820" cy="467652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2" name="组合 19"/>
          <p:cNvGrpSpPr/>
          <p:nvPr/>
        </p:nvGrpSpPr>
        <p:grpSpPr bwMode="auto">
          <a:xfrm>
            <a:off x="3143250" y="5929313"/>
            <a:ext cx="2786063" cy="428625"/>
            <a:chOff x="3714744" y="5143512"/>
            <a:chExt cx="2786082" cy="428628"/>
          </a:xfrm>
        </p:grpSpPr>
        <p:sp>
          <p:nvSpPr>
            <p:cNvPr id="11" name="圆角矩形 10"/>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2" name="TextBox 11"/>
            <p:cNvSpPr txBox="1"/>
            <p:nvPr/>
          </p:nvSpPr>
          <p:spPr bwMode="auto">
            <a:xfrm>
              <a:off x="3962396" y="5187962"/>
              <a:ext cx="2055827"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4</a:t>
              </a:r>
              <a:r>
                <a:rPr lang="zh-CN" altLang="en-US" sz="1600" b="1" spc="300" dirty="0">
                  <a:solidFill>
                    <a:srgbClr val="FBFFFE"/>
                  </a:solidFill>
                  <a:latin typeface="微软雅黑" panose="020B0503020204020204" pitchFamily="34" charset="-122"/>
                  <a:ea typeface="微软雅黑" panose="020B0503020204020204" pitchFamily="34" charset="-122"/>
                </a:rPr>
                <a:t>课时</a:t>
              </a:r>
            </a:p>
          </p:txBody>
        </p:sp>
      </p:grpSp>
      <p:sp>
        <p:nvSpPr>
          <p:cNvPr id="4" name="灯片编号占位符 3"/>
          <p:cNvSpPr>
            <a:spLocks noGrp="1"/>
          </p:cNvSpPr>
          <p:nvPr>
            <p:ph type="sldNum" sz="quarter" idx="10"/>
          </p:nvPr>
        </p:nvSpPr>
        <p:spPr/>
        <p:txBody>
          <a:bodyPr/>
          <a:lstStyle/>
          <a:p>
            <a:pPr>
              <a:defRPr/>
            </a:pPr>
            <a:fld id="{32F6CA2B-080B-4DB4-904E-03616A51A39B}" type="slidenum">
              <a:rPr lang="zh-CN" altLang="en-US" smtClean="0"/>
              <a:t>48</a:t>
            </a:fld>
            <a:r>
              <a:rPr lang="en-US" altLang="zh-CN" smtClean="0"/>
              <a:t>/56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8275">
                                            <p:txEl>
                                              <p:pRg st="6" end="6"/>
                                            </p:txEl>
                                          </p:spTgt>
                                        </p:tgtEl>
                                        <p:attrNameLst>
                                          <p:attrName>style.visibility</p:attrName>
                                        </p:attrNameLst>
                                      </p:cBhvr>
                                      <p:to>
                                        <p:strVal val="visible"/>
                                      </p:to>
                                    </p:set>
                                    <p:animEffect transition="in" filter="wipe(left)">
                                      <p:cBhvr>
                                        <p:cTn id="7" dur="500"/>
                                        <p:tgtEl>
                                          <p:spTgt spid="438275">
                                            <p:txEl>
                                              <p:pRg st="6" end="6"/>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38275">
                                            <p:txEl>
                                              <p:pRg st="7" end="7"/>
                                            </p:txEl>
                                          </p:spTgt>
                                        </p:tgtEl>
                                        <p:attrNameLst>
                                          <p:attrName>style.visibility</p:attrName>
                                        </p:attrNameLst>
                                      </p:cBhvr>
                                      <p:to>
                                        <p:strVal val="visible"/>
                                      </p:to>
                                    </p:set>
                                    <p:animEffect transition="in" filter="wipe(left)">
                                      <p:cBhvr>
                                        <p:cTn id="10" dur="500"/>
                                        <p:tgtEl>
                                          <p:spTgt spid="438275">
                                            <p:txEl>
                                              <p:pRg st="7" end="7"/>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438275">
                                            <p:txEl>
                                              <p:pRg st="8" end="8"/>
                                            </p:txEl>
                                          </p:spTgt>
                                        </p:tgtEl>
                                        <p:attrNameLst>
                                          <p:attrName>style.visibility</p:attrName>
                                        </p:attrNameLst>
                                      </p:cBhvr>
                                      <p:to>
                                        <p:strVal val="visible"/>
                                      </p:to>
                                    </p:set>
                                    <p:animEffect transition="in" filter="wipe(left)">
                                      <p:cBhvr>
                                        <p:cTn id="13" dur="500"/>
                                        <p:tgtEl>
                                          <p:spTgt spid="438275">
                                            <p:txEl>
                                              <p:pRg st="8" end="8"/>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438275">
                                            <p:txEl>
                                              <p:pRg st="9" end="9"/>
                                            </p:txEl>
                                          </p:spTgt>
                                        </p:tgtEl>
                                        <p:attrNameLst>
                                          <p:attrName>style.visibility</p:attrName>
                                        </p:attrNameLst>
                                      </p:cBhvr>
                                      <p:to>
                                        <p:strVal val="visible"/>
                                      </p:to>
                                    </p:set>
                                    <p:animEffect transition="in" filter="wipe(left)">
                                      <p:cBhvr>
                                        <p:cTn id="16" dur="500"/>
                                        <p:tgtEl>
                                          <p:spTgt spid="438275">
                                            <p:txEl>
                                              <p:pRg st="9" end="9"/>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098"/>
                                        </p:tgtEl>
                                        <p:attrNameLst>
                                          <p:attrName>style.visibility</p:attrName>
                                        </p:attrNameLst>
                                      </p:cBhvr>
                                      <p:to>
                                        <p:strVal val="visible"/>
                                      </p:to>
                                    </p:set>
                                    <p:animEffect transition="in" filter="wipe(left)">
                                      <p:cBhvr>
                                        <p:cTn id="25"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4357688" y="285750"/>
            <a:ext cx="4606925" cy="523875"/>
          </a:xfrm>
        </p:spPr>
        <p:txBody>
          <a:bodyPr/>
          <a:lstStyle/>
          <a:p>
            <a:pPr>
              <a:defRPr/>
            </a:pPr>
            <a:r>
              <a:rPr smtClean="0"/>
              <a:t>第八次集中编码：</a:t>
            </a:r>
            <a:r>
              <a:rPr lang="en-US" altLang="zh-CN" smtClean="0"/>
              <a:t>C</a:t>
            </a:r>
            <a:r>
              <a:rPr smtClean="0"/>
              <a:t>任务</a:t>
            </a:r>
            <a:endParaRPr dirty="0"/>
          </a:p>
        </p:txBody>
      </p:sp>
      <p:sp>
        <p:nvSpPr>
          <p:cNvPr id="438275" name="Rectangle 3"/>
          <p:cNvSpPr>
            <a:spLocks noGrp="1" noChangeArrowheads="1"/>
          </p:cNvSpPr>
          <p:nvPr>
            <p:ph idx="1"/>
          </p:nvPr>
        </p:nvSpPr>
        <p:spPr>
          <a:xfrm>
            <a:off x="784225" y="1214438"/>
            <a:ext cx="7645400" cy="5143500"/>
          </a:xfrm>
        </p:spPr>
        <p:txBody>
          <a:bodyPr/>
          <a:lstStyle/>
          <a:p>
            <a:pPr>
              <a:defRPr/>
            </a:pPr>
            <a:r>
              <a:rPr lang="zh-CN" altLang="en-US" dirty="0" smtClean="0"/>
              <a:t>任务说明</a:t>
            </a:r>
          </a:p>
          <a:p>
            <a:pPr lvl="1">
              <a:defRPr/>
            </a:pPr>
            <a:r>
              <a:rPr lang="zh-CN" altLang="zh-CN" dirty="0"/>
              <a:t>测试后端</a:t>
            </a:r>
            <a:r>
              <a:rPr lang="zh-CN" altLang="zh-CN" dirty="0" smtClean="0"/>
              <a:t>功能</a:t>
            </a:r>
            <a:endParaRPr lang="en-US" altLang="zh-CN" dirty="0" smtClean="0"/>
          </a:p>
          <a:p>
            <a:pPr lvl="1">
              <a:defRPr/>
            </a:pPr>
            <a:endParaRPr lang="en-US" altLang="zh-CN" dirty="0" smtClean="0"/>
          </a:p>
          <a:p>
            <a:pPr>
              <a:defRPr/>
            </a:pPr>
            <a:endParaRPr lang="en-US" altLang="zh-CN" dirty="0" smtClean="0"/>
          </a:p>
          <a:p>
            <a:pPr>
              <a:defRPr/>
            </a:pPr>
            <a:r>
              <a:rPr lang="zh-CN" altLang="en-US" dirty="0" smtClean="0"/>
              <a:t>阶段检查</a:t>
            </a:r>
          </a:p>
          <a:p>
            <a:pPr lvl="1">
              <a:defRPr/>
            </a:pPr>
            <a:r>
              <a:rPr lang="zh-CN" altLang="en-US" dirty="0" smtClean="0"/>
              <a:t>功能检查</a:t>
            </a:r>
            <a:endParaRPr lang="en-US" altLang="zh-CN" dirty="0" smtClean="0"/>
          </a:p>
          <a:p>
            <a:pPr lvl="2">
              <a:defRPr/>
            </a:pPr>
            <a:r>
              <a:rPr lang="zh-CN" altLang="en-US" dirty="0" smtClean="0"/>
              <a:t>是否有后台</a:t>
            </a:r>
            <a:r>
              <a:rPr lang="en-US" altLang="zh-CN" dirty="0" smtClean="0"/>
              <a:t>bug</a:t>
            </a:r>
            <a:r>
              <a:rPr lang="zh-CN" altLang="en-US" dirty="0" smtClean="0"/>
              <a:t>列表整理以及</a:t>
            </a:r>
            <a:r>
              <a:rPr lang="en-US" altLang="zh-CN" dirty="0" smtClean="0"/>
              <a:t>bug</a:t>
            </a:r>
            <a:r>
              <a:rPr lang="zh-CN" altLang="en-US" dirty="0" smtClean="0"/>
              <a:t>状态</a:t>
            </a:r>
            <a:endParaRPr lang="en-US" altLang="zh-CN" dirty="0" smtClean="0"/>
          </a:p>
          <a:p>
            <a:pPr marL="914400" lvl="2" indent="0">
              <a:buNone/>
              <a:defRPr/>
            </a:pPr>
            <a:endParaRPr lang="zh-CN" altLang="en-US" dirty="0"/>
          </a:p>
        </p:txBody>
      </p:sp>
      <p:grpSp>
        <p:nvGrpSpPr>
          <p:cNvPr id="2" name="组合 19"/>
          <p:cNvGrpSpPr/>
          <p:nvPr/>
        </p:nvGrpSpPr>
        <p:grpSpPr bwMode="auto">
          <a:xfrm>
            <a:off x="3286125" y="5572125"/>
            <a:ext cx="2786063" cy="428625"/>
            <a:chOff x="3714744" y="5143512"/>
            <a:chExt cx="2786082" cy="428628"/>
          </a:xfrm>
        </p:grpSpPr>
        <p:sp>
          <p:nvSpPr>
            <p:cNvPr id="11" name="圆角矩形 10"/>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3" name="TextBox 12"/>
            <p:cNvSpPr txBox="1"/>
            <p:nvPr/>
          </p:nvSpPr>
          <p:spPr bwMode="auto">
            <a:xfrm>
              <a:off x="3962396" y="5187962"/>
              <a:ext cx="2055827" cy="338140"/>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4</a:t>
              </a:r>
              <a:r>
                <a:rPr lang="zh-CN" altLang="en-US" sz="1600" b="1" spc="300" dirty="0">
                  <a:solidFill>
                    <a:srgbClr val="FBFFFE"/>
                  </a:solidFill>
                  <a:latin typeface="微软雅黑" panose="020B0503020204020204" pitchFamily="34" charset="-122"/>
                  <a:ea typeface="微软雅黑" panose="020B0503020204020204" pitchFamily="34" charset="-122"/>
                </a:rPr>
                <a:t>课时</a:t>
              </a:r>
            </a:p>
          </p:txBody>
        </p:sp>
      </p:grpSp>
      <p:sp>
        <p:nvSpPr>
          <p:cNvPr id="4" name="灯片编号占位符 3"/>
          <p:cNvSpPr>
            <a:spLocks noGrp="1"/>
          </p:cNvSpPr>
          <p:nvPr>
            <p:ph type="sldNum" sz="quarter" idx="10"/>
          </p:nvPr>
        </p:nvSpPr>
        <p:spPr/>
        <p:txBody>
          <a:bodyPr/>
          <a:lstStyle/>
          <a:p>
            <a:pPr>
              <a:defRPr/>
            </a:pPr>
            <a:fld id="{32F6CA2B-080B-4DB4-904E-03616A51A39B}" type="slidenum">
              <a:rPr lang="zh-CN" altLang="en-US" smtClean="0"/>
              <a:t>49</a:t>
            </a:fld>
            <a:r>
              <a:rPr lang="en-US" altLang="zh-CN" smtClean="0"/>
              <a:t>/56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8275">
                                            <p:txEl>
                                              <p:pRg st="4" end="4"/>
                                            </p:txEl>
                                          </p:spTgt>
                                        </p:tgtEl>
                                        <p:attrNameLst>
                                          <p:attrName>style.visibility</p:attrName>
                                        </p:attrNameLst>
                                      </p:cBhvr>
                                      <p:to>
                                        <p:strVal val="visible"/>
                                      </p:to>
                                    </p:set>
                                    <p:animEffect transition="in" filter="wipe(left)">
                                      <p:cBhvr>
                                        <p:cTn id="7" dur="500"/>
                                        <p:tgtEl>
                                          <p:spTgt spid="438275">
                                            <p:txEl>
                                              <p:pRg st="4" end="4"/>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38275">
                                            <p:txEl>
                                              <p:pRg st="5" end="5"/>
                                            </p:txEl>
                                          </p:spTgt>
                                        </p:tgtEl>
                                        <p:attrNameLst>
                                          <p:attrName>style.visibility</p:attrName>
                                        </p:attrNameLst>
                                      </p:cBhvr>
                                      <p:to>
                                        <p:strVal val="visible"/>
                                      </p:to>
                                    </p:set>
                                    <p:animEffect transition="in" filter="wipe(left)">
                                      <p:cBhvr>
                                        <p:cTn id="10" dur="500"/>
                                        <p:tgtEl>
                                          <p:spTgt spid="438275">
                                            <p:txEl>
                                              <p:pRg st="5" end="5"/>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438275">
                                            <p:txEl>
                                              <p:pRg st="6" end="6"/>
                                            </p:txEl>
                                          </p:spTgt>
                                        </p:tgtEl>
                                        <p:attrNameLst>
                                          <p:attrName>style.visibility</p:attrName>
                                        </p:attrNameLst>
                                      </p:cBhvr>
                                      <p:to>
                                        <p:strVal val="visible"/>
                                      </p:to>
                                    </p:set>
                                    <p:animEffect transition="in" filter="wipe(left)">
                                      <p:cBhvr>
                                        <p:cTn id="13" dur="500"/>
                                        <p:tgtEl>
                                          <p:spTgt spid="438275">
                                            <p:txEl>
                                              <p:pRg st="6" end="6"/>
                                            </p:txEl>
                                          </p:spTgt>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a:xfrm>
            <a:off x="6732588" y="285750"/>
            <a:ext cx="2232025" cy="523875"/>
          </a:xfrm>
        </p:spPr>
        <p:txBody>
          <a:bodyPr/>
          <a:lstStyle/>
          <a:p>
            <a:pPr>
              <a:defRPr/>
            </a:pPr>
            <a:r>
              <a:rPr smtClean="0"/>
              <a:t>任务描述</a:t>
            </a:r>
            <a:r>
              <a:rPr lang="en-US" altLang="zh-CN" smtClean="0"/>
              <a:t>2-1</a:t>
            </a:r>
            <a:endParaRPr dirty="0"/>
          </a:p>
        </p:txBody>
      </p:sp>
      <p:sp>
        <p:nvSpPr>
          <p:cNvPr id="425987" name="Rectangle 3"/>
          <p:cNvSpPr>
            <a:spLocks noGrp="1" noChangeArrowheads="1"/>
          </p:cNvSpPr>
          <p:nvPr>
            <p:ph idx="1"/>
          </p:nvPr>
        </p:nvSpPr>
        <p:spPr>
          <a:xfrm>
            <a:off x="784225" y="1214438"/>
            <a:ext cx="7645400" cy="5143500"/>
          </a:xfrm>
        </p:spPr>
        <p:txBody>
          <a:bodyPr/>
          <a:lstStyle/>
          <a:p>
            <a:pPr>
              <a:defRPr/>
            </a:pPr>
            <a:r>
              <a:rPr lang="zh-CN" altLang="en-US" dirty="0" smtClean="0"/>
              <a:t>前台功能 </a:t>
            </a:r>
            <a:endParaRPr lang="en-US" altLang="zh-CN" dirty="0" smtClean="0"/>
          </a:p>
          <a:p>
            <a:pPr lvl="1">
              <a:defRPr/>
            </a:pPr>
            <a:r>
              <a:rPr lang="zh-CN" altLang="en-US" dirty="0" smtClean="0"/>
              <a:t>首页页面</a:t>
            </a:r>
          </a:p>
          <a:p>
            <a:pPr lvl="1">
              <a:defRPr/>
            </a:pPr>
            <a:r>
              <a:rPr lang="zh-CN" altLang="en-US" dirty="0" smtClean="0"/>
              <a:t>用户注册 </a:t>
            </a:r>
          </a:p>
          <a:p>
            <a:pPr lvl="1">
              <a:defRPr/>
            </a:pPr>
            <a:r>
              <a:rPr lang="zh-CN" altLang="en-US" dirty="0" smtClean="0"/>
              <a:t>用户登录 </a:t>
            </a:r>
          </a:p>
          <a:p>
            <a:pPr lvl="1">
              <a:defRPr/>
            </a:pPr>
            <a:r>
              <a:rPr lang="zh-CN" altLang="en-US" dirty="0" smtClean="0"/>
              <a:t>新闻动态 </a:t>
            </a:r>
          </a:p>
          <a:p>
            <a:pPr lvl="1">
              <a:defRPr/>
            </a:pPr>
            <a:r>
              <a:rPr lang="zh-CN" altLang="en-US" dirty="0" smtClean="0"/>
              <a:t>分类商品信息展示 </a:t>
            </a:r>
          </a:p>
          <a:p>
            <a:pPr lvl="1">
              <a:defRPr/>
            </a:pPr>
            <a:r>
              <a:rPr lang="zh-CN" altLang="en-US" dirty="0" smtClean="0"/>
              <a:t>商品详情页面 </a:t>
            </a:r>
          </a:p>
          <a:p>
            <a:pPr lvl="1">
              <a:defRPr/>
            </a:pPr>
            <a:r>
              <a:rPr lang="zh-CN" altLang="en-US" dirty="0" smtClean="0"/>
              <a:t>购物车 </a:t>
            </a:r>
            <a:endParaRPr lang="en-US" altLang="zh-CN" dirty="0" smtClean="0"/>
          </a:p>
          <a:p>
            <a:pPr lvl="1">
              <a:defRPr/>
            </a:pPr>
            <a:r>
              <a:rPr lang="zh-CN" altLang="en-US" dirty="0" smtClean="0"/>
              <a:t>收货地址</a:t>
            </a:r>
          </a:p>
          <a:p>
            <a:pPr lvl="1">
              <a:defRPr/>
            </a:pPr>
            <a:r>
              <a:rPr lang="zh-CN" altLang="en-US" dirty="0" smtClean="0"/>
              <a:t>留言簿</a:t>
            </a:r>
            <a:endParaRPr lang="en-US" altLang="zh-CN" dirty="0"/>
          </a:p>
        </p:txBody>
      </p:sp>
      <p:pic>
        <p:nvPicPr>
          <p:cNvPr id="1536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8192" y="1844824"/>
            <a:ext cx="7632849" cy="374441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0"/>
          </p:nvPr>
        </p:nvSpPr>
        <p:spPr/>
        <p:txBody>
          <a:bodyPr/>
          <a:lstStyle/>
          <a:p>
            <a:pPr>
              <a:defRPr/>
            </a:pPr>
            <a:fld id="{32F6CA2B-080B-4DB4-904E-03616A51A39B}" type="slidenum">
              <a:rPr lang="zh-CN" altLang="en-US" smtClean="0"/>
              <a:t>5</a:t>
            </a:fld>
            <a:r>
              <a:rPr lang="en-US" altLang="zh-CN" smtClean="0"/>
              <a:t>/56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wipe(left)">
                                      <p:cBhvr>
                                        <p:cTn id="7" dur="5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5857875" y="285750"/>
            <a:ext cx="3106738" cy="523875"/>
          </a:xfrm>
        </p:spPr>
        <p:txBody>
          <a:bodyPr/>
          <a:lstStyle/>
          <a:p>
            <a:pPr>
              <a:defRPr/>
            </a:pPr>
            <a:r>
              <a:rPr smtClean="0"/>
              <a:t>共性问题集中讲解</a:t>
            </a:r>
          </a:p>
        </p:txBody>
      </p:sp>
      <p:sp>
        <p:nvSpPr>
          <p:cNvPr id="25604" name="内容占位符 2"/>
          <p:cNvSpPr>
            <a:spLocks noGrp="1"/>
          </p:cNvSpPr>
          <p:nvPr>
            <p:ph idx="1"/>
          </p:nvPr>
        </p:nvSpPr>
        <p:spPr>
          <a:xfrm>
            <a:off x="784225" y="1214438"/>
            <a:ext cx="7645400" cy="5143500"/>
          </a:xfrm>
        </p:spPr>
        <p:txBody>
          <a:bodyPr/>
          <a:lstStyle/>
          <a:p>
            <a:pPr>
              <a:defRPr/>
            </a:pPr>
            <a:r>
              <a:rPr lang="zh-CN" altLang="en-US" smtClean="0"/>
              <a:t>常见问题及解决办法</a:t>
            </a:r>
            <a:endParaRPr lang="en-US" altLang="zh-CN" smtClean="0"/>
          </a:p>
          <a:p>
            <a:pPr>
              <a:defRPr/>
            </a:pPr>
            <a:r>
              <a:rPr lang="zh-CN" altLang="en-US" smtClean="0"/>
              <a:t>代码规范问题</a:t>
            </a:r>
          </a:p>
          <a:p>
            <a:pPr>
              <a:defRPr/>
            </a:pPr>
            <a:r>
              <a:rPr lang="zh-CN" altLang="en-US" smtClean="0"/>
              <a:t>调试技巧</a:t>
            </a:r>
            <a:endParaRPr lang="en-US" altLang="zh-CN" smtClean="0"/>
          </a:p>
          <a:p>
            <a:pPr>
              <a:defRPr/>
            </a:pPr>
            <a:endParaRPr lang="zh-CN" altLang="en-US" smtClean="0"/>
          </a:p>
          <a:p>
            <a:pPr>
              <a:defRPr/>
            </a:pPr>
            <a:endParaRPr lang="zh-CN" altLang="en-US" dirty="0" smtClean="0"/>
          </a:p>
        </p:txBody>
      </p:sp>
      <p:grpSp>
        <p:nvGrpSpPr>
          <p:cNvPr id="62469" name="组合 29"/>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2471" name="组合 7"/>
            <p:cNvGrpSpPr/>
            <p:nvPr/>
          </p:nvGrpSpPr>
          <p:grpSpPr bwMode="auto">
            <a:xfrm>
              <a:off x="1923997" y="3214688"/>
              <a:ext cx="5862712" cy="2058988"/>
              <a:chOff x="2066281" y="2227264"/>
              <a:chExt cx="5862790" cy="2059017"/>
            </a:xfrm>
          </p:grpSpPr>
          <p:grpSp>
            <p:nvGrpSpPr>
              <p:cNvPr id="62472" name="组合 19"/>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2477" name="组合 17"/>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34" charset="-122"/>
                        <a:ea typeface="微软雅黑" panose="020B0503020204020204" pitchFamily="34" charset="-122"/>
                      </a:rPr>
                      <a:t>共性问题集中讲解   </a:t>
                    </a:r>
                    <a:endParaRPr lang="en-US" altLang="zh-CN" sz="3200" b="1" kern="0" spc="3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2473"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32F6CA2B-080B-4DB4-904E-03616A51A39B}" type="slidenum">
              <a:rPr lang="zh-CN" altLang="en-US" smtClean="0"/>
              <a:t>50</a:t>
            </a:fld>
            <a:r>
              <a:rPr lang="en-US" altLang="zh-CN" smtClean="0"/>
              <a:t>/56</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6156325" y="285750"/>
            <a:ext cx="2808288" cy="523875"/>
          </a:xfrm>
        </p:spPr>
        <p:txBody>
          <a:bodyPr/>
          <a:lstStyle/>
          <a:p>
            <a:pPr>
              <a:defRPr/>
            </a:pPr>
            <a:r>
              <a:rPr smtClean="0"/>
              <a:t>第九次集中编码</a:t>
            </a:r>
            <a:endParaRPr dirty="0"/>
          </a:p>
        </p:txBody>
      </p:sp>
      <p:sp>
        <p:nvSpPr>
          <p:cNvPr id="438275" name="Rectangle 3"/>
          <p:cNvSpPr>
            <a:spLocks noGrp="1" noChangeArrowheads="1"/>
          </p:cNvSpPr>
          <p:nvPr>
            <p:ph idx="1"/>
          </p:nvPr>
        </p:nvSpPr>
        <p:spPr>
          <a:xfrm>
            <a:off x="784225" y="1214438"/>
            <a:ext cx="7645400" cy="5143500"/>
          </a:xfrm>
        </p:spPr>
        <p:txBody>
          <a:bodyPr/>
          <a:lstStyle/>
          <a:p>
            <a:pPr>
              <a:defRPr/>
            </a:pPr>
            <a:r>
              <a:rPr lang="zh-CN" altLang="en-US" dirty="0" smtClean="0"/>
              <a:t>任务说明</a:t>
            </a:r>
          </a:p>
          <a:p>
            <a:pPr lvl="1">
              <a:defRPr/>
            </a:pPr>
            <a:r>
              <a:rPr lang="zh-CN" altLang="en-US" dirty="0" smtClean="0"/>
              <a:t>组长</a:t>
            </a:r>
            <a:r>
              <a:rPr lang="en-US" altLang="zh-CN" dirty="0" smtClean="0"/>
              <a:t>A</a:t>
            </a:r>
          </a:p>
          <a:p>
            <a:pPr lvl="2">
              <a:defRPr/>
            </a:pPr>
            <a:r>
              <a:rPr lang="zh-CN" altLang="en-US" dirty="0" smtClean="0"/>
              <a:t>为页面加入权限控制</a:t>
            </a:r>
            <a:r>
              <a:rPr lang="en-US" altLang="zh-CN" dirty="0" smtClean="0">
                <a:solidFill>
                  <a:srgbClr val="FF0000"/>
                </a:solidFill>
              </a:rPr>
              <a:t>[50</a:t>
            </a:r>
            <a:r>
              <a:rPr lang="zh-CN" altLang="en-US" dirty="0">
                <a:solidFill>
                  <a:srgbClr val="FF0000"/>
                </a:solidFill>
              </a:rPr>
              <a:t>分钟</a:t>
            </a:r>
            <a:r>
              <a:rPr lang="en-US" altLang="zh-CN" dirty="0">
                <a:solidFill>
                  <a:srgbClr val="FF0000"/>
                </a:solidFill>
              </a:rPr>
              <a:t>]</a:t>
            </a:r>
            <a:endParaRPr lang="en-US" altLang="zh-CN" dirty="0"/>
          </a:p>
          <a:p>
            <a:pPr lvl="2">
              <a:defRPr/>
            </a:pPr>
            <a:r>
              <a:rPr lang="zh-CN" altLang="en-US" dirty="0" smtClean="0"/>
              <a:t>进行最终的项目整合</a:t>
            </a:r>
            <a:r>
              <a:rPr lang="en-US" altLang="zh-CN" dirty="0">
                <a:solidFill>
                  <a:srgbClr val="FF0000"/>
                </a:solidFill>
              </a:rPr>
              <a:t>[50</a:t>
            </a:r>
            <a:r>
              <a:rPr lang="zh-CN" altLang="en-US" dirty="0">
                <a:solidFill>
                  <a:srgbClr val="FF0000"/>
                </a:solidFill>
              </a:rPr>
              <a:t>分钟</a:t>
            </a:r>
            <a:r>
              <a:rPr lang="en-US" altLang="zh-CN" dirty="0">
                <a:solidFill>
                  <a:srgbClr val="FF0000"/>
                </a:solidFill>
              </a:rPr>
              <a:t>]</a:t>
            </a:r>
            <a:endParaRPr lang="en-US" altLang="zh-CN" dirty="0"/>
          </a:p>
          <a:p>
            <a:pPr lvl="2">
              <a:defRPr/>
            </a:pPr>
            <a:r>
              <a:rPr lang="zh-CN" altLang="en-US" dirty="0" smtClean="0"/>
              <a:t>修改</a:t>
            </a:r>
            <a:r>
              <a:rPr lang="en-US" altLang="zh-CN" dirty="0" smtClean="0"/>
              <a:t>Bug</a:t>
            </a:r>
          </a:p>
          <a:p>
            <a:pPr lvl="1">
              <a:defRPr/>
            </a:pPr>
            <a:r>
              <a:rPr lang="zh-CN" altLang="en-US" dirty="0" smtClean="0"/>
              <a:t>组员</a:t>
            </a:r>
            <a:r>
              <a:rPr lang="en-US" altLang="zh-CN" dirty="0" smtClean="0"/>
              <a:t>B</a:t>
            </a:r>
          </a:p>
          <a:p>
            <a:pPr lvl="2">
              <a:defRPr/>
            </a:pPr>
            <a:r>
              <a:rPr lang="zh-CN" altLang="en-US" dirty="0" smtClean="0"/>
              <a:t>测试项目</a:t>
            </a:r>
          </a:p>
          <a:p>
            <a:pPr lvl="2">
              <a:defRPr/>
            </a:pPr>
            <a:r>
              <a:rPr lang="zh-CN" altLang="en-US" dirty="0" smtClean="0"/>
              <a:t>修改</a:t>
            </a:r>
            <a:r>
              <a:rPr lang="en-US" altLang="zh-CN" dirty="0" smtClean="0"/>
              <a:t>Bug</a:t>
            </a:r>
          </a:p>
          <a:p>
            <a:pPr lvl="1">
              <a:defRPr/>
            </a:pPr>
            <a:r>
              <a:rPr lang="zh-CN" altLang="en-US" dirty="0" smtClean="0"/>
              <a:t>组员</a:t>
            </a:r>
            <a:r>
              <a:rPr lang="en-US" altLang="zh-CN" dirty="0" smtClean="0"/>
              <a:t>C</a:t>
            </a:r>
          </a:p>
          <a:p>
            <a:pPr lvl="2">
              <a:defRPr/>
            </a:pPr>
            <a:r>
              <a:rPr lang="zh-CN" altLang="en-US" dirty="0" smtClean="0"/>
              <a:t>测试项目</a:t>
            </a:r>
          </a:p>
          <a:p>
            <a:pPr lvl="2">
              <a:defRPr/>
            </a:pPr>
            <a:r>
              <a:rPr lang="zh-CN" altLang="en-US" dirty="0" smtClean="0"/>
              <a:t>记录</a:t>
            </a:r>
            <a:r>
              <a:rPr lang="en-US" altLang="zh-CN" dirty="0" smtClean="0"/>
              <a:t>Bug</a:t>
            </a:r>
          </a:p>
          <a:p>
            <a:pPr lvl="1">
              <a:defRPr/>
            </a:pPr>
            <a:endParaRPr lang="en-US" altLang="zh-CN" dirty="0" smtClean="0"/>
          </a:p>
        </p:txBody>
      </p:sp>
      <p:grpSp>
        <p:nvGrpSpPr>
          <p:cNvPr id="2" name="组合 19"/>
          <p:cNvGrpSpPr/>
          <p:nvPr/>
        </p:nvGrpSpPr>
        <p:grpSpPr bwMode="auto">
          <a:xfrm>
            <a:off x="3143250" y="5929313"/>
            <a:ext cx="2786063" cy="428625"/>
            <a:chOff x="3714744" y="5143512"/>
            <a:chExt cx="2786082" cy="428628"/>
          </a:xfrm>
        </p:grpSpPr>
        <p:sp>
          <p:nvSpPr>
            <p:cNvPr id="10" name="圆角矩形 9"/>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1" name="TextBox 10"/>
            <p:cNvSpPr txBox="1"/>
            <p:nvPr/>
          </p:nvSpPr>
          <p:spPr bwMode="auto">
            <a:xfrm>
              <a:off x="3962396" y="5187962"/>
              <a:ext cx="2055827"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4</a:t>
              </a:r>
              <a:r>
                <a:rPr lang="zh-CN" altLang="en-US" sz="1600" b="1" spc="300" dirty="0">
                  <a:solidFill>
                    <a:srgbClr val="FBFFFE"/>
                  </a:solidFill>
                  <a:latin typeface="微软雅黑" panose="020B0503020204020204" pitchFamily="34" charset="-122"/>
                  <a:ea typeface="微软雅黑" panose="020B0503020204020204" pitchFamily="34" charset="-122"/>
                </a:rPr>
                <a:t>课时</a:t>
              </a:r>
            </a:p>
          </p:txBody>
        </p:sp>
      </p:grpSp>
      <p:sp>
        <p:nvSpPr>
          <p:cNvPr id="4" name="灯片编号占位符 3"/>
          <p:cNvSpPr>
            <a:spLocks noGrp="1"/>
          </p:cNvSpPr>
          <p:nvPr>
            <p:ph type="sldNum" sz="quarter" idx="10"/>
          </p:nvPr>
        </p:nvSpPr>
        <p:spPr/>
        <p:txBody>
          <a:bodyPr/>
          <a:lstStyle/>
          <a:p>
            <a:pPr>
              <a:defRPr/>
            </a:pPr>
            <a:fld id="{32F6CA2B-080B-4DB4-904E-03616A51A39B}" type="slidenum">
              <a:rPr lang="zh-CN" altLang="en-US" smtClean="0"/>
              <a:t>51</a:t>
            </a:fld>
            <a:r>
              <a:rPr lang="en-US" altLang="zh-CN" smtClean="0"/>
              <a:t>/56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5463" y="285750"/>
            <a:ext cx="2089150" cy="523875"/>
          </a:xfrm>
        </p:spPr>
        <p:txBody>
          <a:bodyPr/>
          <a:lstStyle/>
          <a:p>
            <a:pPr>
              <a:defRPr/>
            </a:pPr>
            <a:r>
              <a:rPr smtClean="0"/>
              <a:t>可扩展功能</a:t>
            </a:r>
            <a:endParaRPr dirty="0"/>
          </a:p>
        </p:txBody>
      </p:sp>
      <p:sp>
        <p:nvSpPr>
          <p:cNvPr id="3" name="内容占位符 2"/>
          <p:cNvSpPr>
            <a:spLocks noGrp="1"/>
          </p:cNvSpPr>
          <p:nvPr>
            <p:ph idx="1"/>
          </p:nvPr>
        </p:nvSpPr>
        <p:spPr>
          <a:xfrm>
            <a:off x="784225" y="1214438"/>
            <a:ext cx="7645400" cy="5143500"/>
          </a:xfrm>
        </p:spPr>
        <p:txBody>
          <a:bodyPr/>
          <a:lstStyle/>
          <a:p>
            <a:pPr>
              <a:defRPr/>
            </a:pPr>
            <a:r>
              <a:rPr lang="zh-CN" altLang="en-US" smtClean="0"/>
              <a:t>管理员登录页面中增加“忘记密码”提示，设计密码找回功能</a:t>
            </a:r>
          </a:p>
          <a:p>
            <a:pPr>
              <a:defRPr/>
            </a:pPr>
            <a:r>
              <a:rPr lang="zh-CN" altLang="en-US" smtClean="0"/>
              <a:t>商品详情显示月累计销售量等信息</a:t>
            </a:r>
          </a:p>
          <a:p>
            <a:pPr>
              <a:defRPr/>
            </a:pPr>
            <a:r>
              <a:rPr lang="zh-CN" altLang="en-US" smtClean="0"/>
              <a:t>检查用户界面是否友好，比如数据库更新操作结束后是否有必要的提示</a:t>
            </a:r>
          </a:p>
          <a:p>
            <a:pPr>
              <a:defRPr/>
            </a:pPr>
            <a:endParaRPr lang="zh-CN" altLang="en-US" dirty="0"/>
          </a:p>
        </p:txBody>
      </p:sp>
      <p:sp>
        <p:nvSpPr>
          <p:cNvPr id="5" name="灯片编号占位符 4"/>
          <p:cNvSpPr>
            <a:spLocks noGrp="1"/>
          </p:cNvSpPr>
          <p:nvPr>
            <p:ph type="sldNum" sz="quarter" idx="10"/>
          </p:nvPr>
        </p:nvSpPr>
        <p:spPr/>
        <p:txBody>
          <a:bodyPr/>
          <a:lstStyle/>
          <a:p>
            <a:pPr>
              <a:defRPr/>
            </a:pPr>
            <a:fld id="{32F6CA2B-080B-4DB4-904E-03616A51A39B}" type="slidenum">
              <a:rPr lang="zh-CN" altLang="en-US" smtClean="0"/>
              <a:t>52</a:t>
            </a:fld>
            <a:r>
              <a:rPr lang="en-US" altLang="zh-CN" smtClean="0"/>
              <a:t>/56</a:t>
            </a:r>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xfrm>
            <a:off x="7308850" y="285750"/>
            <a:ext cx="1655763" cy="523875"/>
          </a:xfrm>
        </p:spPr>
        <p:txBody>
          <a:bodyPr/>
          <a:lstStyle/>
          <a:p>
            <a:pPr>
              <a:defRPr/>
            </a:pPr>
            <a:r>
              <a:rPr smtClean="0"/>
              <a:t>项目总结</a:t>
            </a:r>
            <a:endParaRPr dirty="0"/>
          </a:p>
        </p:txBody>
      </p:sp>
      <p:sp>
        <p:nvSpPr>
          <p:cNvPr id="449539" name="Rectangle 3"/>
          <p:cNvSpPr>
            <a:spLocks noGrp="1" noChangeArrowheads="1"/>
          </p:cNvSpPr>
          <p:nvPr>
            <p:ph idx="1"/>
          </p:nvPr>
        </p:nvSpPr>
        <p:spPr>
          <a:xfrm>
            <a:off x="784225" y="1214438"/>
            <a:ext cx="7645400" cy="5143500"/>
          </a:xfrm>
        </p:spPr>
        <p:txBody>
          <a:bodyPr/>
          <a:lstStyle/>
          <a:p>
            <a:pPr>
              <a:defRPr/>
            </a:pPr>
            <a:r>
              <a:rPr lang="zh-CN" altLang="en-US" smtClean="0"/>
              <a:t>常见错误分享</a:t>
            </a:r>
          </a:p>
          <a:p>
            <a:pPr>
              <a:defRPr/>
            </a:pPr>
            <a:r>
              <a:rPr lang="zh-CN" altLang="en-US" smtClean="0"/>
              <a:t>学员总结</a:t>
            </a:r>
          </a:p>
          <a:p>
            <a:pPr lvl="1">
              <a:defRPr/>
            </a:pPr>
            <a:r>
              <a:rPr lang="zh-CN" altLang="en-US" smtClean="0"/>
              <a:t>教员示范：项目讲解</a:t>
            </a:r>
          </a:p>
          <a:p>
            <a:pPr lvl="1">
              <a:defRPr/>
            </a:pPr>
            <a:r>
              <a:rPr lang="zh-CN" altLang="en-US" smtClean="0"/>
              <a:t>优秀学员展示（</a:t>
            </a:r>
            <a:r>
              <a:rPr lang="en-US" altLang="zh-CN" smtClean="0"/>
              <a:t>2~3</a:t>
            </a:r>
            <a:r>
              <a:rPr lang="zh-CN" altLang="en-US" smtClean="0"/>
              <a:t>名）</a:t>
            </a:r>
          </a:p>
          <a:p>
            <a:pPr lvl="1">
              <a:defRPr/>
            </a:pPr>
            <a:r>
              <a:rPr lang="zh-CN" altLang="en-US" smtClean="0"/>
              <a:t>完成情况点评</a:t>
            </a:r>
            <a:endParaRPr lang="zh-CN" altLang="en-US" dirty="0"/>
          </a:p>
        </p:txBody>
      </p:sp>
      <p:sp>
        <p:nvSpPr>
          <p:cNvPr id="3" name="灯片编号占位符 2"/>
          <p:cNvSpPr>
            <a:spLocks noGrp="1"/>
          </p:cNvSpPr>
          <p:nvPr>
            <p:ph type="sldNum" sz="quarter" idx="10"/>
          </p:nvPr>
        </p:nvSpPr>
        <p:spPr/>
        <p:txBody>
          <a:bodyPr/>
          <a:lstStyle/>
          <a:p>
            <a:pPr>
              <a:defRPr/>
            </a:pPr>
            <a:fld id="{32F6CA2B-080B-4DB4-904E-03616A51A39B}" type="slidenum">
              <a:rPr lang="zh-CN" altLang="en-US" smtClean="0"/>
              <a:t>53</a:t>
            </a:fld>
            <a:r>
              <a:rPr lang="en-US" altLang="zh-CN" smtClean="0"/>
              <a:t>/56</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35825" y="285750"/>
            <a:ext cx="1728788" cy="523875"/>
          </a:xfrm>
        </p:spPr>
        <p:txBody>
          <a:bodyPr/>
          <a:lstStyle/>
          <a:p>
            <a:pPr>
              <a:defRPr/>
            </a:pPr>
            <a:r>
              <a:rPr smtClean="0"/>
              <a:t>技能总结</a:t>
            </a:r>
            <a:endParaRPr dirty="0"/>
          </a:p>
        </p:txBody>
      </p:sp>
      <p:graphicFrame>
        <p:nvGraphicFramePr>
          <p:cNvPr id="4" name="内容占位符 3"/>
          <p:cNvGraphicFramePr>
            <a:graphicFrameLocks noGrp="1"/>
          </p:cNvGraphicFramePr>
          <p:nvPr>
            <p:ph idx="1"/>
          </p:nvPr>
        </p:nvGraphicFramePr>
        <p:xfrm>
          <a:off x="784225" y="1214438"/>
          <a:ext cx="7645400" cy="5143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灯片编号占位符 4"/>
          <p:cNvSpPr>
            <a:spLocks noGrp="1"/>
          </p:cNvSpPr>
          <p:nvPr>
            <p:ph type="sldNum" sz="quarter" idx="10"/>
          </p:nvPr>
        </p:nvSpPr>
        <p:spPr/>
        <p:txBody>
          <a:bodyPr/>
          <a:lstStyle/>
          <a:p>
            <a:pPr>
              <a:defRPr/>
            </a:pPr>
            <a:fld id="{32F6CA2B-080B-4DB4-904E-03616A51A39B}" type="slidenum">
              <a:rPr lang="zh-CN" altLang="en-US" smtClean="0"/>
              <a:t>54</a:t>
            </a:fld>
            <a:r>
              <a:rPr lang="en-US" altLang="zh-CN" smtClean="0"/>
              <a:t>/56</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7884368" y="285750"/>
            <a:ext cx="1080245" cy="523875"/>
          </a:xfrm>
        </p:spPr>
        <p:txBody>
          <a:bodyPr/>
          <a:lstStyle/>
          <a:p>
            <a:pPr>
              <a:defRPr/>
            </a:pPr>
            <a:r>
              <a:rPr smtClean="0"/>
              <a:t>作业</a:t>
            </a:r>
          </a:p>
        </p:txBody>
      </p:sp>
      <p:sp>
        <p:nvSpPr>
          <p:cNvPr id="3" name="内容占位符 2"/>
          <p:cNvSpPr>
            <a:spLocks noGrp="1"/>
          </p:cNvSpPr>
          <p:nvPr>
            <p:ph idx="1"/>
          </p:nvPr>
        </p:nvSpPr>
        <p:spPr>
          <a:xfrm>
            <a:off x="784225" y="1214438"/>
            <a:ext cx="7645400" cy="5143500"/>
          </a:xfrm>
        </p:spPr>
        <p:txBody>
          <a:bodyPr/>
          <a:lstStyle/>
          <a:p>
            <a:pPr>
              <a:defRPr/>
            </a:pPr>
            <a:r>
              <a:rPr lang="zh-CN" altLang="en-US" dirty="0" smtClean="0"/>
              <a:t>课后作业</a:t>
            </a:r>
            <a:endParaRPr lang="en-US" altLang="zh-CN" dirty="0" smtClean="0"/>
          </a:p>
          <a:p>
            <a:pPr lvl="1">
              <a:defRPr/>
            </a:pPr>
            <a:r>
              <a:rPr lang="zh-CN" altLang="en-US" dirty="0"/>
              <a:t>结合项目需求文档，检查确认各项功能已经全部实现</a:t>
            </a:r>
            <a:endParaRPr lang="en-US" altLang="zh-CN" dirty="0"/>
          </a:p>
          <a:p>
            <a:pPr lvl="1">
              <a:defRPr/>
            </a:pPr>
            <a:r>
              <a:rPr lang="zh-CN" altLang="en-US" dirty="0"/>
              <a:t>编写</a:t>
            </a:r>
            <a:r>
              <a:rPr lang="en-US" altLang="zh-CN" dirty="0"/>
              <a:t>《</a:t>
            </a:r>
            <a:r>
              <a:rPr lang="zh-CN" altLang="en-US" dirty="0"/>
              <a:t>易买网项目总结</a:t>
            </a:r>
            <a:r>
              <a:rPr lang="en-US" altLang="zh-CN" dirty="0"/>
              <a:t>》</a:t>
            </a:r>
            <a:r>
              <a:rPr lang="zh-CN" altLang="en-US" dirty="0"/>
              <a:t>，不少于</a:t>
            </a:r>
            <a:r>
              <a:rPr lang="en-US" altLang="zh-CN" dirty="0"/>
              <a:t>1000</a:t>
            </a:r>
            <a:r>
              <a:rPr lang="zh-CN" altLang="en-US" dirty="0" smtClean="0"/>
              <a:t>字</a:t>
            </a:r>
            <a:endParaRPr lang="en-US" altLang="zh-CN" dirty="0"/>
          </a:p>
          <a:p>
            <a:pPr lvl="1">
              <a:defRPr/>
            </a:pPr>
            <a:r>
              <a:rPr lang="zh-CN" altLang="en-US" dirty="0">
                <a:solidFill>
                  <a:srgbClr val="FF0000"/>
                </a:solidFill>
              </a:rPr>
              <a:t>教员备课时根据班级情况在此添加内容，应区分必做、选做内容，以满足不同层次学员的需求</a:t>
            </a:r>
            <a:endParaRPr lang="en-US" altLang="zh-CN" dirty="0">
              <a:solidFill>
                <a:srgbClr val="FF0000"/>
              </a:solidFill>
            </a:endParaRPr>
          </a:p>
          <a:p>
            <a:pPr>
              <a:defRPr/>
            </a:pPr>
            <a:r>
              <a:rPr lang="zh-CN" altLang="en-US" dirty="0" smtClean="0"/>
              <a:t>预习作业</a:t>
            </a:r>
            <a:endParaRPr lang="en-US" altLang="zh-CN" dirty="0" smtClean="0"/>
          </a:p>
          <a:p>
            <a:pPr lvl="1">
              <a:defRPr/>
            </a:pPr>
            <a:r>
              <a:rPr lang="zh-CN" altLang="en-US" dirty="0"/>
              <a:t>预习下一章学生用书，完成预习测试</a:t>
            </a:r>
            <a:endParaRPr lang="en-US" altLang="zh-CN" dirty="0"/>
          </a:p>
          <a:p>
            <a:pPr lvl="2">
              <a:defRPr/>
            </a:pPr>
            <a:r>
              <a:rPr lang="zh-CN" altLang="en-US" dirty="0"/>
              <a:t>什么是数据持久化和</a:t>
            </a:r>
            <a:r>
              <a:rPr lang="en-US" altLang="zh-CN" dirty="0"/>
              <a:t>ORM</a:t>
            </a:r>
            <a:r>
              <a:rPr lang="zh-CN" altLang="en-US" dirty="0"/>
              <a:t>？</a:t>
            </a:r>
          </a:p>
          <a:p>
            <a:pPr lvl="2">
              <a:defRPr/>
            </a:pPr>
            <a:r>
              <a:rPr lang="en-US" altLang="zh-CN" dirty="0" err="1" smtClean="0"/>
              <a:t>MyBatis</a:t>
            </a:r>
            <a:r>
              <a:rPr lang="zh-CN" altLang="en-US" dirty="0" smtClean="0"/>
              <a:t>的核心类有哪些？</a:t>
            </a:r>
          </a:p>
          <a:p>
            <a:pPr lvl="2">
              <a:defRPr/>
            </a:pPr>
            <a:r>
              <a:rPr lang="zh-CN" altLang="en-US" dirty="0"/>
              <a:t>简述</a:t>
            </a:r>
            <a:r>
              <a:rPr lang="en-US" altLang="zh-CN" dirty="0" err="1"/>
              <a:t>MyBatis</a:t>
            </a:r>
            <a:r>
              <a:rPr lang="zh-CN" altLang="en-US" dirty="0"/>
              <a:t>和</a:t>
            </a:r>
            <a:r>
              <a:rPr lang="en-US" altLang="zh-CN" dirty="0"/>
              <a:t>JDBC</a:t>
            </a:r>
            <a:r>
              <a:rPr lang="zh-CN" altLang="en-US" dirty="0"/>
              <a:t>的区别和联系</a:t>
            </a:r>
            <a:endParaRPr lang="en-US" altLang="zh-CN" dirty="0"/>
          </a:p>
          <a:p>
            <a:pPr lvl="2">
              <a:defRPr/>
            </a:pPr>
            <a:r>
              <a:rPr lang="zh-CN" altLang="en-US" dirty="0" smtClean="0"/>
              <a:t>简述</a:t>
            </a:r>
            <a:r>
              <a:rPr lang="en-US" altLang="zh-CN" dirty="0" err="1"/>
              <a:t>MyBatis</a:t>
            </a:r>
            <a:r>
              <a:rPr lang="zh-CN" altLang="en-US" dirty="0"/>
              <a:t>的搭建步骤</a:t>
            </a:r>
            <a:endParaRPr lang="en-US" altLang="zh-CN" dirty="0"/>
          </a:p>
          <a:p>
            <a:pPr lvl="1">
              <a:defRPr/>
            </a:pPr>
            <a:endParaRPr lang="en-US" altLang="zh-CN" dirty="0" smtClean="0"/>
          </a:p>
        </p:txBody>
      </p:sp>
      <p:sp>
        <p:nvSpPr>
          <p:cNvPr id="4" name="灯片编号占位符 3"/>
          <p:cNvSpPr>
            <a:spLocks noGrp="1"/>
          </p:cNvSpPr>
          <p:nvPr>
            <p:ph type="sldNum" sz="quarter" idx="10"/>
          </p:nvPr>
        </p:nvSpPr>
        <p:spPr/>
        <p:txBody>
          <a:bodyPr/>
          <a:lstStyle/>
          <a:p>
            <a:pPr>
              <a:defRPr/>
            </a:pPr>
            <a:fld id="{32F6CA2B-080B-4DB4-904E-03616A51A39B}" type="slidenum">
              <a:rPr lang="zh-CN" altLang="en-US" smtClean="0"/>
              <a:t>55</a:t>
            </a:fld>
            <a:r>
              <a:rPr lang="en-US" altLang="zh-CN" smtClean="0"/>
              <a:t>/56</a:t>
            </a:r>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图片 8" descr="s2--面.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3" name="图片 21" descr="教育改变生活毛笔字.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93825" y="2163763"/>
            <a:ext cx="6535738"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4" name="图片 11" descr="彩色12.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7188" y="328613"/>
            <a:ext cx="178593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685" name="组合 5"/>
          <p:cNvGrpSpPr/>
          <p:nvPr/>
        </p:nvGrpSpPr>
        <p:grpSpPr bwMode="auto">
          <a:xfrm>
            <a:off x="6365875" y="5786438"/>
            <a:ext cx="2492375" cy="682625"/>
            <a:chOff x="6365905" y="5786454"/>
            <a:chExt cx="2492375" cy="682625"/>
          </a:xfrm>
        </p:grpSpPr>
        <p:sp>
          <p:nvSpPr>
            <p:cNvPr id="7" name="圆角矩形 6"/>
            <p:cNvSpPr/>
            <p:nvPr/>
          </p:nvSpPr>
          <p:spPr bwMode="auto">
            <a:xfrm>
              <a:off x="6429388" y="5857892"/>
              <a:ext cx="642942" cy="142876"/>
            </a:xfrm>
            <a:prstGeom prst="roundRect">
              <a:avLst/>
            </a:prstGeom>
            <a:solidFill>
              <a:srgbClr val="0E9CDE"/>
            </a:solidFill>
            <a:ln cmpd="sng">
              <a:noFill/>
              <a:headEnd type="none"/>
              <a:tailEnd type="triangle"/>
            </a:ln>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71689" name="TextBox 7"/>
            <p:cNvSpPr txBox="1">
              <a:spLocks noChangeArrowheads="1"/>
            </p:cNvSpPr>
            <p:nvPr/>
          </p:nvSpPr>
          <p:spPr bwMode="auto">
            <a:xfrm>
              <a:off x="6365905" y="5786454"/>
              <a:ext cx="2492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1600"/>
                </a:lnSpc>
              </a:pPr>
              <a:r>
                <a:rPr lang="en-US" altLang="zh-CN" sz="1000" b="1">
                  <a:solidFill>
                    <a:schemeClr val="bg1"/>
                  </a:solidFill>
                  <a:latin typeface="微软雅黑" panose="020B0503020204020204" pitchFamily="34" charset="-122"/>
                  <a:ea typeface="微软雅黑" panose="020B0503020204020204" pitchFamily="34" charset="-122"/>
                </a:rPr>
                <a:t>ACCP8.0</a:t>
              </a:r>
            </a:p>
            <a:p>
              <a:pPr eaLnBrk="1" hangingPunct="1">
                <a:lnSpc>
                  <a:spcPts val="1500"/>
                </a:lnSpc>
              </a:pPr>
              <a:r>
                <a:rPr lang="zh-CN" altLang="en-US" sz="1000" b="1">
                  <a:latin typeface="微软雅黑" panose="020B0503020204020204" pitchFamily="34" charset="-122"/>
                  <a:ea typeface="微软雅黑" panose="020B0503020204020204" pitchFamily="34" charset="-122"/>
                </a:rPr>
                <a:t>职业教育研究院</a:t>
              </a:r>
              <a:endParaRPr lang="en-US" altLang="zh-CN" sz="1000" b="1">
                <a:latin typeface="微软雅黑" panose="020B0503020204020204" pitchFamily="34" charset="-122"/>
                <a:ea typeface="微软雅黑" panose="020B0503020204020204" pitchFamily="34" charset="-122"/>
              </a:endParaRPr>
            </a:p>
            <a:p>
              <a:pPr eaLnBrk="1" hangingPunct="1">
                <a:lnSpc>
                  <a:spcPts val="1500"/>
                </a:lnSpc>
              </a:pPr>
              <a:r>
                <a:rPr lang="zh-CN" altLang="en-US" sz="1000" b="1">
                  <a:latin typeface="微软雅黑" panose="020B0503020204020204" pitchFamily="34" charset="-122"/>
                  <a:ea typeface="微软雅黑" panose="020B0503020204020204" pitchFamily="34" charset="-122"/>
                </a:rPr>
                <a:t>北京阿博泰克北大青鸟信息技术有限公司</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a:xfrm>
            <a:off x="6732588" y="285750"/>
            <a:ext cx="2232025" cy="523875"/>
          </a:xfrm>
        </p:spPr>
        <p:txBody>
          <a:bodyPr/>
          <a:lstStyle/>
          <a:p>
            <a:pPr>
              <a:defRPr/>
            </a:pPr>
            <a:r>
              <a:rPr smtClean="0"/>
              <a:t>任务描述</a:t>
            </a:r>
            <a:r>
              <a:rPr lang="en-US" altLang="zh-CN" smtClean="0"/>
              <a:t>2-2</a:t>
            </a:r>
            <a:endParaRPr dirty="0"/>
          </a:p>
        </p:txBody>
      </p:sp>
      <p:sp>
        <p:nvSpPr>
          <p:cNvPr id="425987" name="Rectangle 3"/>
          <p:cNvSpPr>
            <a:spLocks noGrp="1" noChangeArrowheads="1"/>
          </p:cNvSpPr>
          <p:nvPr>
            <p:ph idx="1"/>
          </p:nvPr>
        </p:nvSpPr>
        <p:spPr>
          <a:xfrm>
            <a:off x="784225" y="1214438"/>
            <a:ext cx="7645400" cy="5143500"/>
          </a:xfrm>
        </p:spPr>
        <p:txBody>
          <a:bodyPr/>
          <a:lstStyle/>
          <a:p>
            <a:pPr>
              <a:defRPr/>
            </a:pPr>
            <a:r>
              <a:rPr lang="zh-CN" altLang="en-US" smtClean="0"/>
              <a:t>后台功能 </a:t>
            </a:r>
            <a:endParaRPr lang="en-US" altLang="zh-CN" smtClean="0"/>
          </a:p>
          <a:p>
            <a:pPr lvl="1">
              <a:defRPr/>
            </a:pPr>
            <a:r>
              <a:rPr lang="zh-CN" altLang="en-US" smtClean="0"/>
              <a:t>用户信息管理</a:t>
            </a:r>
          </a:p>
          <a:p>
            <a:pPr lvl="1">
              <a:defRPr/>
            </a:pPr>
            <a:r>
              <a:rPr lang="zh-CN" altLang="en-US" smtClean="0"/>
              <a:t>商品信息管理 </a:t>
            </a:r>
          </a:p>
          <a:p>
            <a:pPr lvl="1">
              <a:defRPr/>
            </a:pPr>
            <a:r>
              <a:rPr lang="zh-CN" altLang="en-US" smtClean="0"/>
              <a:t>订单管理</a:t>
            </a:r>
          </a:p>
          <a:p>
            <a:pPr lvl="1">
              <a:defRPr/>
            </a:pPr>
            <a:r>
              <a:rPr lang="zh-CN" altLang="en-US" smtClean="0"/>
              <a:t>留言簿管理</a:t>
            </a:r>
          </a:p>
          <a:p>
            <a:pPr lvl="1">
              <a:defRPr/>
            </a:pPr>
            <a:r>
              <a:rPr lang="zh-CN" altLang="en-US" smtClean="0"/>
              <a:t>新闻管理</a:t>
            </a:r>
            <a:endParaRPr lang="en-US" altLang="zh-CN" dirty="0"/>
          </a:p>
        </p:txBody>
      </p:sp>
      <p:pic>
        <p:nvPicPr>
          <p:cNvPr id="1638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5576" y="1340768"/>
            <a:ext cx="7830380" cy="41466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15" name="组合 16"/>
          <p:cNvGrpSpPr/>
          <p:nvPr/>
        </p:nvGrpSpPr>
        <p:grpSpPr bwMode="auto">
          <a:xfrm>
            <a:off x="2565400" y="6003925"/>
            <a:ext cx="2714625" cy="428625"/>
            <a:chOff x="3143240" y="5143512"/>
            <a:chExt cx="2714644" cy="428628"/>
          </a:xfrm>
        </p:grpSpPr>
        <p:sp>
          <p:nvSpPr>
            <p:cNvPr id="16" name="圆角矩形 15"/>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7" name="圆角矩形 16"/>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6397"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bwMode="auto">
            <a:xfrm>
              <a:off x="3719507" y="5187962"/>
              <a:ext cx="2133615" cy="338140"/>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演示案例：易买网</a:t>
              </a:r>
            </a:p>
          </p:txBody>
        </p:sp>
      </p:grpSp>
      <p:sp>
        <p:nvSpPr>
          <p:cNvPr id="3" name="灯片编号占位符 2"/>
          <p:cNvSpPr>
            <a:spLocks noGrp="1"/>
          </p:cNvSpPr>
          <p:nvPr>
            <p:ph type="sldNum" sz="quarter" idx="10"/>
          </p:nvPr>
        </p:nvSpPr>
        <p:spPr/>
        <p:txBody>
          <a:bodyPr/>
          <a:lstStyle/>
          <a:p>
            <a:pPr>
              <a:defRPr/>
            </a:pPr>
            <a:fld id="{32F6CA2B-080B-4DB4-904E-03616A51A39B}" type="slidenum">
              <a:rPr lang="zh-CN" altLang="en-US" smtClean="0"/>
              <a:t>6</a:t>
            </a:fld>
            <a:r>
              <a:rPr lang="en-US" altLang="zh-CN" smtClean="0"/>
              <a:t>/56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389"/>
                                        </p:tgtEl>
                                        <p:attrNameLst>
                                          <p:attrName>style.visibility</p:attrName>
                                        </p:attrNameLst>
                                      </p:cBhvr>
                                      <p:to>
                                        <p:strVal val="visible"/>
                                      </p:to>
                                    </p:set>
                                    <p:animEffect transition="in" filter="wipe(left)">
                                      <p:cBhvr>
                                        <p:cTn id="12"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a:xfrm>
            <a:off x="4357688" y="285750"/>
            <a:ext cx="4606925" cy="523875"/>
          </a:xfrm>
        </p:spPr>
        <p:txBody>
          <a:bodyPr/>
          <a:lstStyle/>
          <a:p>
            <a:pPr>
              <a:defRPr/>
            </a:pPr>
            <a:r>
              <a:rPr smtClean="0"/>
              <a:t>问题分析</a:t>
            </a:r>
            <a:r>
              <a:rPr lang="en-US" altLang="zh-CN" smtClean="0"/>
              <a:t>1</a:t>
            </a:r>
            <a:r>
              <a:rPr smtClean="0"/>
              <a:t>：数据库设计</a:t>
            </a:r>
            <a:r>
              <a:rPr lang="en-US" altLang="zh-CN" smtClean="0"/>
              <a:t>7-1</a:t>
            </a:r>
            <a:endParaRPr dirty="0"/>
          </a:p>
        </p:txBody>
      </p:sp>
      <p:sp>
        <p:nvSpPr>
          <p:cNvPr id="431107" name="Rectangle 3"/>
          <p:cNvSpPr>
            <a:spLocks noGrp="1" noChangeArrowheads="1"/>
          </p:cNvSpPr>
          <p:nvPr>
            <p:ph idx="1"/>
          </p:nvPr>
        </p:nvSpPr>
        <p:spPr>
          <a:xfrm>
            <a:off x="784225" y="1214438"/>
            <a:ext cx="7645400" cy="5143500"/>
          </a:xfrm>
        </p:spPr>
        <p:txBody>
          <a:bodyPr/>
          <a:lstStyle/>
          <a:p>
            <a:pPr>
              <a:defRPr/>
            </a:pPr>
            <a:r>
              <a:rPr lang="zh-CN" altLang="en-US" dirty="0" smtClean="0"/>
              <a:t>用户表（</a:t>
            </a:r>
            <a:r>
              <a:rPr lang="en-US" altLang="zh-CN" dirty="0" err="1" smtClean="0"/>
              <a:t>easybuy_user</a:t>
            </a:r>
            <a:r>
              <a:rPr lang="zh-CN" altLang="en-US" dirty="0" smtClean="0"/>
              <a:t>）：存放用户基本信息</a:t>
            </a:r>
            <a:endParaRPr lang="zh-CN" altLang="en-US" dirty="0"/>
          </a:p>
        </p:txBody>
      </p:sp>
      <p:graphicFrame>
        <p:nvGraphicFramePr>
          <p:cNvPr id="7" name="Group 29"/>
          <p:cNvGraphicFramePr>
            <a:graphicFrameLocks noGrp="1"/>
          </p:cNvGraphicFramePr>
          <p:nvPr/>
        </p:nvGraphicFramePr>
        <p:xfrm>
          <a:off x="571472" y="2000241"/>
          <a:ext cx="8072494" cy="3652360"/>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2181755"/>
                <a:gridCol w="1604459"/>
                <a:gridCol w="1571636"/>
                <a:gridCol w="2714644"/>
              </a:tblGrid>
              <a:tr h="365236">
                <a:tc>
                  <a:txBody>
                    <a:bodyPr/>
                    <a:lstStyle/>
                    <a:p>
                      <a:pPr algn="ctr">
                        <a:lnSpc>
                          <a:spcPts val="1400"/>
                        </a:lnSpc>
                        <a:spcAft>
                          <a:spcPts val="0"/>
                        </a:spcAft>
                      </a:pPr>
                      <a:r>
                        <a:rPr lang="zh-CN" sz="2000" kern="100" dirty="0">
                          <a:latin typeface="Arial" panose="020B0604020202020204"/>
                          <a:ea typeface="黑体" panose="02010609060101010101" pitchFamily="2" charset="-122"/>
                          <a:cs typeface="Times New Roman" panose="02020603050405020304"/>
                        </a:rPr>
                        <a:t>字段名称</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lnSpc>
                          <a:spcPts val="1400"/>
                        </a:lnSpc>
                        <a:spcAft>
                          <a:spcPts val="0"/>
                        </a:spcAft>
                      </a:pPr>
                      <a:r>
                        <a:rPr lang="zh-CN" sz="2000" kern="100" dirty="0">
                          <a:latin typeface="Arial" panose="020B0604020202020204"/>
                          <a:ea typeface="黑体" panose="02010609060101010101" pitchFamily="2" charset="-122"/>
                          <a:cs typeface="Times New Roman" panose="02020603050405020304"/>
                        </a:rPr>
                        <a:t>字段说明</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lnSpc>
                          <a:spcPts val="1400"/>
                        </a:lnSpc>
                        <a:spcAft>
                          <a:spcPts val="0"/>
                        </a:spcAft>
                      </a:pPr>
                      <a:r>
                        <a:rPr lang="zh-CN" sz="2000" kern="100" dirty="0">
                          <a:latin typeface="Arial" panose="020B0604020202020204"/>
                          <a:ea typeface="黑体" panose="02010609060101010101" pitchFamily="2" charset="-122"/>
                          <a:cs typeface="Times New Roman" panose="02020603050405020304"/>
                        </a:rPr>
                        <a:t>类型</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lnSpc>
                          <a:spcPts val="1400"/>
                        </a:lnSpc>
                        <a:spcAft>
                          <a:spcPts val="0"/>
                        </a:spcAft>
                      </a:pPr>
                      <a:r>
                        <a:rPr lang="zh-CN" sz="2000" kern="100" dirty="0">
                          <a:latin typeface="Arial" panose="020B0604020202020204"/>
                          <a:ea typeface="黑体" panose="02010609060101010101" pitchFamily="2" charset="-122"/>
                          <a:cs typeface="Times New Roman" panose="02020603050405020304"/>
                        </a:rPr>
                        <a:t>备注</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365236">
                <a:tc>
                  <a:txBody>
                    <a:bodyPr/>
                    <a:lstStyle/>
                    <a:p>
                      <a:pPr marL="0" marR="0" indent="0" algn="just" defTabSz="914400" rtl="0" eaLnBrk="1" fontAlgn="auto" latinLnBrk="0" hangingPunct="1">
                        <a:lnSpc>
                          <a:spcPts val="1300"/>
                        </a:lnSpc>
                        <a:spcBef>
                          <a:spcPts val="0"/>
                        </a:spcBef>
                        <a:spcAft>
                          <a:spcPts val="0"/>
                        </a:spcAft>
                        <a:buClrTx/>
                        <a:buSzTx/>
                        <a:buFontTx/>
                        <a:buNone/>
                        <a:defRPr/>
                      </a:pPr>
                      <a:r>
                        <a:rPr lang="en-US" altLang="zh-CN" sz="1800" b="1" kern="1200" dirty="0" smtClean="0">
                          <a:solidFill>
                            <a:schemeClr val="dk1"/>
                          </a:solidFill>
                          <a:latin typeface="+mn-lt"/>
                          <a:ea typeface="+mn-ea"/>
                          <a:cs typeface="+mn-cs"/>
                        </a:rPr>
                        <a:t>Id</a:t>
                      </a:r>
                      <a:endParaRPr lang="zh-CN" sz="1800" b="1" kern="1200" dirty="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00"/>
                        </a:lnSpc>
                        <a:spcAft>
                          <a:spcPts val="0"/>
                        </a:spcAft>
                      </a:pPr>
                      <a:r>
                        <a:rPr lang="zh-CN" altLang="en-US" sz="1800" b="1" kern="1200" dirty="0" smtClean="0">
                          <a:solidFill>
                            <a:schemeClr val="dk1"/>
                          </a:solidFill>
                          <a:latin typeface="+mn-lt"/>
                          <a:ea typeface="+mn-ea"/>
                          <a:cs typeface="+mn-cs"/>
                        </a:rPr>
                        <a:t>主键</a:t>
                      </a:r>
                      <a:endParaRPr lang="zh-CN"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00"/>
                        </a:lnSpc>
                        <a:spcAft>
                          <a:spcPts val="0"/>
                        </a:spcAft>
                      </a:pPr>
                      <a:r>
                        <a:rPr lang="en-US" altLang="zh-CN" sz="1800" b="1" kern="1200" dirty="0" err="1" smtClean="0">
                          <a:solidFill>
                            <a:schemeClr val="dk1"/>
                          </a:solidFill>
                          <a:latin typeface="+mn-lt"/>
                          <a:ea typeface="+mn-ea"/>
                          <a:cs typeface="+mn-cs"/>
                        </a:rPr>
                        <a:t>int</a:t>
                      </a:r>
                      <a:endParaRPr lang="zh-CN"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00"/>
                        </a:lnSpc>
                        <a:spcAft>
                          <a:spcPts val="0"/>
                        </a:spcAft>
                      </a:pPr>
                      <a:r>
                        <a:rPr lang="zh-CN" altLang="en-US" sz="1800" b="1" kern="1200" dirty="0" smtClean="0">
                          <a:solidFill>
                            <a:schemeClr val="dk1"/>
                          </a:solidFill>
                          <a:latin typeface="+mn-lt"/>
                          <a:ea typeface="+mn-ea"/>
                          <a:cs typeface="+mn-cs"/>
                        </a:rPr>
                        <a:t>主键自增</a:t>
                      </a:r>
                      <a:endParaRPr lang="zh-CN"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65236">
                <a:tc>
                  <a:txBody>
                    <a:bodyPr/>
                    <a:lstStyle/>
                    <a:p>
                      <a:pPr marL="0" algn="just" defTabSz="914400" rtl="0" eaLnBrk="1" latinLnBrk="0" hangingPunct="1">
                        <a:lnSpc>
                          <a:spcPts val="1300"/>
                        </a:lnSpc>
                        <a:spcAft>
                          <a:spcPts val="0"/>
                        </a:spcAft>
                      </a:pPr>
                      <a:r>
                        <a:rPr lang="en-US" altLang="zh-CN" sz="1800" b="1" kern="1200" dirty="0" err="1" smtClean="0">
                          <a:solidFill>
                            <a:schemeClr val="dk1"/>
                          </a:solidFill>
                          <a:latin typeface="+mn-lt"/>
                          <a:ea typeface="+mn-ea"/>
                          <a:cs typeface="+mn-cs"/>
                        </a:rPr>
                        <a:t>loginName</a:t>
                      </a:r>
                      <a:endParaRPr lang="zh-CN" sz="1800" b="1" kern="1200" dirty="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00"/>
                        </a:lnSpc>
                        <a:spcAft>
                          <a:spcPts val="0"/>
                        </a:spcAft>
                      </a:pPr>
                      <a:r>
                        <a:rPr lang="zh-CN" altLang="en-US" sz="1800" b="1" kern="1200" dirty="0">
                          <a:solidFill>
                            <a:schemeClr val="dk1"/>
                          </a:solidFill>
                          <a:latin typeface="+mn-lt"/>
                          <a:ea typeface="+mn-ea"/>
                          <a:cs typeface="+mn-cs"/>
                        </a:rPr>
                        <a:t>用户名</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00"/>
                        </a:lnSpc>
                        <a:spcAft>
                          <a:spcPts val="0"/>
                        </a:spcAft>
                      </a:pPr>
                      <a:r>
                        <a:rPr lang="en-US" altLang="en-US" sz="1800" b="1" kern="1200">
                          <a:solidFill>
                            <a:schemeClr val="dk1"/>
                          </a:solidFill>
                          <a:latin typeface="+mn-lt"/>
                          <a:ea typeface="+mn-ea"/>
                          <a:cs typeface="+mn-cs"/>
                        </a:rPr>
                        <a:t>varchar(10)</a:t>
                      </a:r>
                      <a:endParaRPr lang="zh-CN" altLang="en-US" sz="1800" b="1" kern="120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00"/>
                        </a:lnSpc>
                        <a:spcAft>
                          <a:spcPts val="0"/>
                        </a:spcAft>
                      </a:pPr>
                      <a:r>
                        <a:rPr lang="zh-CN" altLang="en-US" sz="1800" b="1" kern="1200" dirty="0">
                          <a:solidFill>
                            <a:schemeClr val="dk1"/>
                          </a:solidFill>
                          <a:latin typeface="+mn-lt"/>
                          <a:ea typeface="+mn-ea"/>
                          <a:cs typeface="+mn-cs"/>
                        </a:rPr>
                        <a:t>非</a:t>
                      </a:r>
                      <a:r>
                        <a:rPr lang="zh-CN" altLang="en-US" sz="1800" b="1" kern="1200" dirty="0" smtClean="0">
                          <a:solidFill>
                            <a:schemeClr val="dk1"/>
                          </a:solidFill>
                          <a:latin typeface="+mn-lt"/>
                          <a:ea typeface="+mn-ea"/>
                          <a:cs typeface="+mn-cs"/>
                        </a:rPr>
                        <a:t>空</a:t>
                      </a:r>
                      <a:endParaRPr lang="zh-CN"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65236">
                <a:tc>
                  <a:txBody>
                    <a:bodyPr/>
                    <a:lstStyle/>
                    <a:p>
                      <a:pPr marL="0" algn="just" defTabSz="914400" rtl="0" eaLnBrk="1" latinLnBrk="0" hangingPunct="1">
                        <a:lnSpc>
                          <a:spcPts val="1300"/>
                        </a:lnSpc>
                        <a:spcAft>
                          <a:spcPts val="0"/>
                        </a:spcAft>
                      </a:pPr>
                      <a:r>
                        <a:rPr lang="en-US" altLang="zh-CN" sz="1800" b="1" kern="1200" dirty="0" err="1" smtClean="0">
                          <a:solidFill>
                            <a:schemeClr val="dk1"/>
                          </a:solidFill>
                          <a:latin typeface="+mn-lt"/>
                          <a:ea typeface="+mn-ea"/>
                          <a:cs typeface="+mn-cs"/>
                        </a:rPr>
                        <a:t>userName</a:t>
                      </a:r>
                      <a:endParaRPr lang="zh-CN" sz="1800" b="1" kern="1200" dirty="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00"/>
                        </a:lnSpc>
                        <a:spcAft>
                          <a:spcPts val="0"/>
                        </a:spcAft>
                      </a:pPr>
                      <a:r>
                        <a:rPr lang="zh-CN" altLang="en-US" sz="1800" b="1" kern="1200" dirty="0">
                          <a:solidFill>
                            <a:schemeClr val="dk1"/>
                          </a:solidFill>
                          <a:latin typeface="+mn-lt"/>
                          <a:ea typeface="+mn-ea"/>
                          <a:cs typeface="+mn-cs"/>
                        </a:rPr>
                        <a:t>用户真实姓名</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00"/>
                        </a:lnSpc>
                        <a:spcAft>
                          <a:spcPts val="0"/>
                        </a:spcAft>
                      </a:pPr>
                      <a:r>
                        <a:rPr lang="en-US" altLang="en-US" sz="1800" b="1" kern="1200">
                          <a:solidFill>
                            <a:schemeClr val="dk1"/>
                          </a:solidFill>
                          <a:latin typeface="+mn-lt"/>
                          <a:ea typeface="+mn-ea"/>
                          <a:cs typeface="+mn-cs"/>
                        </a:rPr>
                        <a:t>varchar(20)</a:t>
                      </a:r>
                      <a:endParaRPr lang="zh-CN" altLang="en-US" sz="1800" b="1" kern="120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00"/>
                        </a:lnSpc>
                        <a:spcAft>
                          <a:spcPts val="0"/>
                        </a:spcAft>
                      </a:pPr>
                      <a:r>
                        <a:rPr lang="zh-CN" altLang="en-US" sz="1800" b="1" kern="1200" dirty="0">
                          <a:solidFill>
                            <a:schemeClr val="dk1"/>
                          </a:solidFill>
                          <a:latin typeface="+mn-lt"/>
                          <a:ea typeface="+mn-ea"/>
                          <a:cs typeface="+mn-cs"/>
                        </a:rPr>
                        <a:t>非空</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65236">
                <a:tc>
                  <a:txBody>
                    <a:bodyPr/>
                    <a:lstStyle/>
                    <a:p>
                      <a:pPr marL="0" algn="just" defTabSz="914400" rtl="0" eaLnBrk="1" latinLnBrk="0" hangingPunct="1">
                        <a:lnSpc>
                          <a:spcPts val="1300"/>
                        </a:lnSpc>
                        <a:spcAft>
                          <a:spcPts val="0"/>
                        </a:spcAft>
                      </a:pPr>
                      <a:r>
                        <a:rPr lang="en-US" sz="1800" b="1" kern="1200" dirty="0">
                          <a:solidFill>
                            <a:schemeClr val="dk1"/>
                          </a:solidFill>
                          <a:latin typeface="+mn-lt"/>
                          <a:ea typeface="+mn-ea"/>
                          <a:cs typeface="+mn-cs"/>
                        </a:rPr>
                        <a:t>password</a:t>
                      </a:r>
                      <a:endParaRPr lang="zh-CN" sz="1800" b="1" kern="1200" dirty="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00"/>
                        </a:lnSpc>
                        <a:spcAft>
                          <a:spcPts val="0"/>
                        </a:spcAft>
                      </a:pPr>
                      <a:r>
                        <a:rPr lang="zh-CN" altLang="en-US" sz="1800" b="1" kern="1200" dirty="0">
                          <a:solidFill>
                            <a:schemeClr val="dk1"/>
                          </a:solidFill>
                          <a:latin typeface="+mn-lt"/>
                          <a:ea typeface="+mn-ea"/>
                          <a:cs typeface="+mn-cs"/>
                        </a:rPr>
                        <a:t>密码</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00"/>
                        </a:lnSpc>
                        <a:spcAft>
                          <a:spcPts val="0"/>
                        </a:spcAft>
                      </a:pPr>
                      <a:r>
                        <a:rPr lang="en-US" altLang="en-US" sz="1800" b="1" kern="1200" dirty="0" err="1">
                          <a:solidFill>
                            <a:schemeClr val="dk1"/>
                          </a:solidFill>
                          <a:latin typeface="+mn-lt"/>
                          <a:ea typeface="+mn-ea"/>
                          <a:cs typeface="+mn-cs"/>
                        </a:rPr>
                        <a:t>varchar</a:t>
                      </a:r>
                      <a:r>
                        <a:rPr lang="en-US" altLang="en-US" sz="1800" b="1" kern="1200" dirty="0">
                          <a:solidFill>
                            <a:schemeClr val="dk1"/>
                          </a:solidFill>
                          <a:latin typeface="+mn-lt"/>
                          <a:ea typeface="+mn-ea"/>
                          <a:cs typeface="+mn-cs"/>
                        </a:rPr>
                        <a:t>(20)</a:t>
                      </a:r>
                      <a:endParaRPr lang="zh-CN"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00"/>
                        </a:lnSpc>
                        <a:spcAft>
                          <a:spcPts val="0"/>
                        </a:spcAft>
                      </a:pPr>
                      <a:r>
                        <a:rPr lang="zh-CN" altLang="en-US" sz="1800" b="1" kern="1200">
                          <a:solidFill>
                            <a:schemeClr val="dk1"/>
                          </a:solidFill>
                          <a:latin typeface="+mn-lt"/>
                          <a:ea typeface="+mn-ea"/>
                          <a:cs typeface="+mn-cs"/>
                        </a:rPr>
                        <a:t>非空</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65236">
                <a:tc>
                  <a:txBody>
                    <a:bodyPr/>
                    <a:lstStyle/>
                    <a:p>
                      <a:pPr marL="0" algn="just" defTabSz="914400" rtl="0" eaLnBrk="1" latinLnBrk="0" hangingPunct="1">
                        <a:lnSpc>
                          <a:spcPts val="1300"/>
                        </a:lnSpc>
                        <a:spcAft>
                          <a:spcPts val="0"/>
                        </a:spcAft>
                      </a:pPr>
                      <a:r>
                        <a:rPr lang="en-US" sz="1800" b="1" kern="1200" dirty="0">
                          <a:solidFill>
                            <a:schemeClr val="dk1"/>
                          </a:solidFill>
                          <a:latin typeface="+mn-lt"/>
                          <a:ea typeface="+mn-ea"/>
                          <a:cs typeface="+mn-cs"/>
                        </a:rPr>
                        <a:t>sex</a:t>
                      </a:r>
                      <a:endParaRPr lang="zh-CN" sz="1800" b="1" kern="1200" dirty="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00"/>
                        </a:lnSpc>
                        <a:spcAft>
                          <a:spcPts val="0"/>
                        </a:spcAft>
                      </a:pPr>
                      <a:r>
                        <a:rPr lang="zh-CN" altLang="en-US" sz="1800" b="1" kern="1200" dirty="0">
                          <a:solidFill>
                            <a:schemeClr val="dk1"/>
                          </a:solidFill>
                          <a:latin typeface="+mn-lt"/>
                          <a:ea typeface="+mn-ea"/>
                          <a:cs typeface="+mn-cs"/>
                        </a:rPr>
                        <a:t>性别</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00"/>
                        </a:lnSpc>
                        <a:spcAft>
                          <a:spcPts val="0"/>
                        </a:spcAft>
                      </a:pPr>
                      <a:r>
                        <a:rPr lang="en-US" altLang="en-US" sz="1800" b="1" kern="1200" dirty="0" err="1">
                          <a:solidFill>
                            <a:schemeClr val="dk1"/>
                          </a:solidFill>
                          <a:latin typeface="+mn-lt"/>
                          <a:ea typeface="+mn-ea"/>
                          <a:cs typeface="+mn-cs"/>
                        </a:rPr>
                        <a:t>varchar</a:t>
                      </a:r>
                      <a:r>
                        <a:rPr lang="en-US" altLang="en-US" sz="1800" b="1" kern="1200" dirty="0">
                          <a:solidFill>
                            <a:schemeClr val="dk1"/>
                          </a:solidFill>
                          <a:latin typeface="+mn-lt"/>
                          <a:ea typeface="+mn-ea"/>
                          <a:cs typeface="+mn-cs"/>
                        </a:rPr>
                        <a:t>(1)</a:t>
                      </a:r>
                      <a:endParaRPr lang="zh-CN"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00"/>
                        </a:lnSpc>
                        <a:spcAft>
                          <a:spcPts val="0"/>
                        </a:spcAft>
                      </a:pPr>
                      <a:r>
                        <a:rPr lang="zh-CN" altLang="en-US" sz="1800" b="1" kern="1200" dirty="0">
                          <a:solidFill>
                            <a:schemeClr val="dk1"/>
                          </a:solidFill>
                          <a:latin typeface="+mn-lt"/>
                          <a:ea typeface="+mn-ea"/>
                          <a:cs typeface="+mn-cs"/>
                        </a:rPr>
                        <a:t>非空</a:t>
                      </a:r>
                      <a:r>
                        <a:rPr lang="zh-CN" altLang="en-US" sz="1800" b="1" kern="1200" dirty="0" smtClean="0">
                          <a:solidFill>
                            <a:schemeClr val="dk1"/>
                          </a:solidFill>
                          <a:latin typeface="+mn-lt"/>
                          <a:ea typeface="+mn-ea"/>
                          <a:cs typeface="+mn-cs"/>
                        </a:rPr>
                        <a:t>；</a:t>
                      </a:r>
                      <a:r>
                        <a:rPr lang="en-US" altLang="en-US" sz="1800" b="1" kern="1200" dirty="0" smtClean="0">
                          <a:solidFill>
                            <a:schemeClr val="dk1"/>
                          </a:solidFill>
                          <a:latin typeface="+mn-lt"/>
                          <a:ea typeface="+mn-ea"/>
                          <a:cs typeface="+mn-cs"/>
                        </a:rPr>
                        <a:t>1</a:t>
                      </a:r>
                      <a:r>
                        <a:rPr lang="zh-CN" altLang="en-US" sz="1800" b="1" kern="1200" dirty="0" smtClean="0">
                          <a:solidFill>
                            <a:schemeClr val="dk1"/>
                          </a:solidFill>
                          <a:latin typeface="+mn-lt"/>
                          <a:ea typeface="+mn-ea"/>
                          <a:cs typeface="+mn-cs"/>
                        </a:rPr>
                        <a:t>为</a:t>
                      </a:r>
                      <a:r>
                        <a:rPr lang="zh-CN" altLang="en-US" sz="1800" b="1" kern="1200" dirty="0">
                          <a:solidFill>
                            <a:schemeClr val="dk1"/>
                          </a:solidFill>
                          <a:latin typeface="+mn-lt"/>
                          <a:ea typeface="+mn-ea"/>
                          <a:cs typeface="+mn-cs"/>
                        </a:rPr>
                        <a:t>男</a:t>
                      </a:r>
                      <a:r>
                        <a:rPr lang="zh-CN" altLang="en-US" sz="1800" b="1" kern="1200" dirty="0" smtClean="0">
                          <a:solidFill>
                            <a:schemeClr val="dk1"/>
                          </a:solidFill>
                          <a:latin typeface="+mn-lt"/>
                          <a:ea typeface="+mn-ea"/>
                          <a:cs typeface="+mn-cs"/>
                        </a:rPr>
                        <a:t>，</a:t>
                      </a:r>
                      <a:r>
                        <a:rPr lang="en-US" altLang="en-US" sz="1800" b="1" kern="1200" dirty="0" smtClean="0">
                          <a:solidFill>
                            <a:schemeClr val="dk1"/>
                          </a:solidFill>
                          <a:latin typeface="+mn-lt"/>
                          <a:ea typeface="+mn-ea"/>
                          <a:cs typeface="+mn-cs"/>
                        </a:rPr>
                        <a:t>0</a:t>
                      </a:r>
                      <a:r>
                        <a:rPr lang="zh-CN" altLang="en-US" sz="1800" b="1" kern="1200" dirty="0" smtClean="0">
                          <a:solidFill>
                            <a:schemeClr val="dk1"/>
                          </a:solidFill>
                          <a:latin typeface="+mn-lt"/>
                          <a:ea typeface="+mn-ea"/>
                          <a:cs typeface="+mn-cs"/>
                        </a:rPr>
                        <a:t>为</a:t>
                      </a:r>
                      <a:r>
                        <a:rPr lang="zh-CN" altLang="en-US" sz="1800" b="1" kern="1200" dirty="0">
                          <a:solidFill>
                            <a:schemeClr val="dk1"/>
                          </a:solidFill>
                          <a:latin typeface="+mn-lt"/>
                          <a:ea typeface="+mn-ea"/>
                          <a:cs typeface="+mn-cs"/>
                        </a:rPr>
                        <a:t>女</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65236">
                <a:tc>
                  <a:txBody>
                    <a:bodyPr/>
                    <a:lstStyle/>
                    <a:p>
                      <a:pPr marL="0" algn="just" defTabSz="914400" rtl="0" eaLnBrk="1" latinLnBrk="0" hangingPunct="1">
                        <a:lnSpc>
                          <a:spcPts val="1300"/>
                        </a:lnSpc>
                        <a:spcAft>
                          <a:spcPts val="0"/>
                        </a:spcAft>
                      </a:pPr>
                      <a:r>
                        <a:rPr lang="en-US" sz="1800" b="1" kern="1200" dirty="0" err="1">
                          <a:solidFill>
                            <a:schemeClr val="dk1"/>
                          </a:solidFill>
                          <a:latin typeface="+mn-lt"/>
                          <a:ea typeface="+mn-ea"/>
                          <a:cs typeface="+mn-cs"/>
                        </a:rPr>
                        <a:t>identityCode</a:t>
                      </a:r>
                      <a:endParaRPr lang="zh-CN" sz="1800" b="1" kern="1200" dirty="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indent="0" algn="just" defTabSz="914400" rtl="0" eaLnBrk="1" fontAlgn="auto" latinLnBrk="0" hangingPunct="1">
                        <a:lnSpc>
                          <a:spcPts val="1400"/>
                        </a:lnSpc>
                        <a:spcBef>
                          <a:spcPts val="0"/>
                        </a:spcBef>
                        <a:spcAft>
                          <a:spcPts val="0"/>
                        </a:spcAft>
                        <a:buClrTx/>
                        <a:buSzTx/>
                        <a:buFontTx/>
                        <a:buNone/>
                        <a:defRPr/>
                      </a:pPr>
                      <a:r>
                        <a:rPr lang="zh-CN" altLang="en-US" sz="1800" b="1" kern="1200" dirty="0" smtClean="0">
                          <a:solidFill>
                            <a:schemeClr val="dk1"/>
                          </a:solidFill>
                          <a:latin typeface="+mn-lt"/>
                          <a:ea typeface="+mn-ea"/>
                          <a:cs typeface="+mn-cs"/>
                        </a:rPr>
                        <a:t>身份证号</a:t>
                      </a:r>
                      <a:endParaRPr lang="zh-CN"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00"/>
                        </a:lnSpc>
                        <a:spcAft>
                          <a:spcPts val="0"/>
                        </a:spcAft>
                      </a:pPr>
                      <a:r>
                        <a:rPr lang="en-US" altLang="en-US" sz="1800" b="1" kern="1200" dirty="0">
                          <a:solidFill>
                            <a:schemeClr val="dk1"/>
                          </a:solidFill>
                          <a:latin typeface="+mn-lt"/>
                          <a:ea typeface="+mn-ea"/>
                          <a:cs typeface="+mn-cs"/>
                        </a:rPr>
                        <a:t>date</a:t>
                      </a:r>
                      <a:endParaRPr lang="zh-CN"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00"/>
                        </a:lnSpc>
                        <a:spcAft>
                          <a:spcPts val="0"/>
                        </a:spcAft>
                      </a:pPr>
                      <a:endParaRPr lang="en-US"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65236">
                <a:tc>
                  <a:txBody>
                    <a:bodyPr/>
                    <a:lstStyle/>
                    <a:p>
                      <a:pPr marL="0" algn="just" defTabSz="914400" rtl="0" eaLnBrk="1" latinLnBrk="0" hangingPunct="1">
                        <a:lnSpc>
                          <a:spcPts val="1300"/>
                        </a:lnSpc>
                        <a:spcAft>
                          <a:spcPts val="0"/>
                        </a:spcAft>
                      </a:pPr>
                      <a:r>
                        <a:rPr lang="en-US" sz="1800" b="1" kern="1200" dirty="0">
                          <a:solidFill>
                            <a:schemeClr val="dk1"/>
                          </a:solidFill>
                          <a:latin typeface="+mn-lt"/>
                          <a:ea typeface="+mn-ea"/>
                          <a:cs typeface="+mn-cs"/>
                        </a:rPr>
                        <a:t>email</a:t>
                      </a:r>
                      <a:endParaRPr lang="zh-CN" sz="1800" b="1" kern="1200" dirty="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00"/>
                        </a:lnSpc>
                        <a:spcAft>
                          <a:spcPts val="0"/>
                        </a:spcAft>
                      </a:pPr>
                      <a:r>
                        <a:rPr lang="en-US" altLang="en-US" sz="1800" b="1" kern="1200" dirty="0">
                          <a:solidFill>
                            <a:schemeClr val="dk1"/>
                          </a:solidFill>
                          <a:latin typeface="+mn-lt"/>
                          <a:ea typeface="+mn-ea"/>
                          <a:cs typeface="+mn-cs"/>
                        </a:rPr>
                        <a:t>email</a:t>
                      </a:r>
                      <a:endParaRPr lang="zh-CN"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00"/>
                        </a:lnSpc>
                        <a:spcAft>
                          <a:spcPts val="0"/>
                        </a:spcAft>
                      </a:pPr>
                      <a:r>
                        <a:rPr lang="en-US" altLang="en-US" sz="1800" b="1" kern="1200" dirty="0" err="1">
                          <a:solidFill>
                            <a:schemeClr val="dk1"/>
                          </a:solidFill>
                          <a:latin typeface="+mn-lt"/>
                          <a:ea typeface="+mn-ea"/>
                          <a:cs typeface="+mn-cs"/>
                        </a:rPr>
                        <a:t>varchar</a:t>
                      </a:r>
                      <a:r>
                        <a:rPr lang="en-US" altLang="en-US" sz="1800" b="1" kern="1200" dirty="0">
                          <a:solidFill>
                            <a:schemeClr val="dk1"/>
                          </a:solidFill>
                          <a:latin typeface="+mn-lt"/>
                          <a:ea typeface="+mn-ea"/>
                          <a:cs typeface="+mn-cs"/>
                        </a:rPr>
                        <a:t>(18)</a:t>
                      </a:r>
                      <a:endParaRPr lang="zh-CN"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00"/>
                        </a:lnSpc>
                        <a:spcAft>
                          <a:spcPts val="0"/>
                        </a:spcAft>
                      </a:pPr>
                      <a:endParaRPr lang="en-US"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65236">
                <a:tc>
                  <a:txBody>
                    <a:bodyPr/>
                    <a:lstStyle/>
                    <a:p>
                      <a:pPr marL="0" algn="just" defTabSz="914400" rtl="0" eaLnBrk="1" latinLnBrk="0" hangingPunct="1">
                        <a:lnSpc>
                          <a:spcPts val="1300"/>
                        </a:lnSpc>
                        <a:spcAft>
                          <a:spcPts val="0"/>
                        </a:spcAft>
                      </a:pPr>
                      <a:r>
                        <a:rPr lang="en-US" sz="1800" b="1" kern="1200" dirty="0">
                          <a:solidFill>
                            <a:schemeClr val="dk1"/>
                          </a:solidFill>
                          <a:latin typeface="+mn-lt"/>
                          <a:ea typeface="+mn-ea"/>
                          <a:cs typeface="+mn-cs"/>
                        </a:rPr>
                        <a:t>mobile</a:t>
                      </a:r>
                      <a:endParaRPr lang="zh-CN" sz="1800" b="1" kern="1200" dirty="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00"/>
                        </a:lnSpc>
                        <a:spcAft>
                          <a:spcPts val="0"/>
                        </a:spcAft>
                      </a:pPr>
                      <a:r>
                        <a:rPr lang="zh-CN" altLang="en-US" sz="1800" b="1" kern="1200" dirty="0">
                          <a:solidFill>
                            <a:schemeClr val="dk1"/>
                          </a:solidFill>
                          <a:latin typeface="+mn-lt"/>
                          <a:ea typeface="+mn-ea"/>
                          <a:cs typeface="+mn-cs"/>
                        </a:rPr>
                        <a:t>手机</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00"/>
                        </a:lnSpc>
                        <a:spcAft>
                          <a:spcPts val="0"/>
                        </a:spcAft>
                      </a:pPr>
                      <a:r>
                        <a:rPr lang="en-US" altLang="en-US" sz="1800" b="1" kern="1200" dirty="0" err="1">
                          <a:solidFill>
                            <a:schemeClr val="dk1"/>
                          </a:solidFill>
                          <a:latin typeface="+mn-lt"/>
                          <a:ea typeface="+mn-ea"/>
                          <a:cs typeface="+mn-cs"/>
                        </a:rPr>
                        <a:t>varchar</a:t>
                      </a:r>
                      <a:r>
                        <a:rPr lang="en-US" altLang="en-US" sz="1800" b="1" kern="1200" dirty="0">
                          <a:solidFill>
                            <a:schemeClr val="dk1"/>
                          </a:solidFill>
                          <a:latin typeface="+mn-lt"/>
                          <a:ea typeface="+mn-ea"/>
                          <a:cs typeface="+mn-cs"/>
                        </a:rPr>
                        <a:t>(80)</a:t>
                      </a:r>
                      <a:endParaRPr lang="zh-CN"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00"/>
                        </a:lnSpc>
                        <a:spcAft>
                          <a:spcPts val="0"/>
                        </a:spcAft>
                      </a:pPr>
                      <a:endParaRPr lang="en-US" altLang="en-US" sz="1800" b="1" kern="120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65236">
                <a:tc>
                  <a:txBody>
                    <a:bodyPr/>
                    <a:lstStyle/>
                    <a:p>
                      <a:pPr marL="0" algn="just" defTabSz="914400" rtl="0" eaLnBrk="1" latinLnBrk="0" hangingPunct="1">
                        <a:lnSpc>
                          <a:spcPts val="1300"/>
                        </a:lnSpc>
                        <a:spcAft>
                          <a:spcPts val="0"/>
                        </a:spcAft>
                      </a:pPr>
                      <a:r>
                        <a:rPr lang="en-US" sz="1800" b="1" kern="1200" dirty="0">
                          <a:solidFill>
                            <a:schemeClr val="dk1"/>
                          </a:solidFill>
                          <a:latin typeface="+mn-lt"/>
                          <a:ea typeface="+mn-ea"/>
                          <a:cs typeface="+mn-cs"/>
                        </a:rPr>
                        <a:t>type</a:t>
                      </a:r>
                      <a:endParaRPr lang="zh-CN" sz="1800" b="1" kern="1200" dirty="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00"/>
                        </a:lnSpc>
                        <a:spcAft>
                          <a:spcPts val="0"/>
                        </a:spcAft>
                      </a:pPr>
                      <a:r>
                        <a:rPr lang="zh-CN" altLang="en-US" sz="1800" b="1" kern="1200" dirty="0">
                          <a:solidFill>
                            <a:schemeClr val="dk1"/>
                          </a:solidFill>
                          <a:latin typeface="+mn-lt"/>
                          <a:ea typeface="+mn-ea"/>
                          <a:cs typeface="+mn-cs"/>
                        </a:rPr>
                        <a:t>类型</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00"/>
                        </a:lnSpc>
                        <a:spcAft>
                          <a:spcPts val="0"/>
                        </a:spcAft>
                      </a:pPr>
                      <a:r>
                        <a:rPr lang="en-US" altLang="en-US" sz="1800" b="1" kern="1200" dirty="0" err="1">
                          <a:solidFill>
                            <a:schemeClr val="dk1"/>
                          </a:solidFill>
                          <a:latin typeface="+mn-lt"/>
                          <a:ea typeface="+mn-ea"/>
                          <a:cs typeface="+mn-cs"/>
                        </a:rPr>
                        <a:t>int</a:t>
                      </a:r>
                      <a:endParaRPr lang="zh-CN"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00"/>
                        </a:lnSpc>
                        <a:spcAft>
                          <a:spcPts val="0"/>
                        </a:spcAft>
                      </a:pPr>
                      <a:r>
                        <a:rPr lang="en-US" altLang="en-US" sz="1800" b="1" kern="1200" dirty="0" smtClean="0">
                          <a:solidFill>
                            <a:schemeClr val="dk1"/>
                          </a:solidFill>
                          <a:latin typeface="+mn-lt"/>
                          <a:ea typeface="+mn-ea"/>
                          <a:cs typeface="+mn-cs"/>
                        </a:rPr>
                        <a:t>1</a:t>
                      </a:r>
                      <a:r>
                        <a:rPr lang="zh-CN" altLang="en-US" sz="1800" b="1" kern="1200" dirty="0">
                          <a:solidFill>
                            <a:schemeClr val="dk1"/>
                          </a:solidFill>
                          <a:latin typeface="+mn-lt"/>
                          <a:ea typeface="+mn-ea"/>
                          <a:cs typeface="+mn-cs"/>
                        </a:rPr>
                        <a:t>为普通用户，</a:t>
                      </a:r>
                      <a:r>
                        <a:rPr lang="en-US" altLang="en-US" sz="1800" b="1" kern="1200" dirty="0">
                          <a:solidFill>
                            <a:schemeClr val="dk1"/>
                          </a:solidFill>
                          <a:latin typeface="+mn-lt"/>
                          <a:ea typeface="+mn-ea"/>
                          <a:cs typeface="+mn-cs"/>
                        </a:rPr>
                        <a:t>2</a:t>
                      </a:r>
                      <a:r>
                        <a:rPr lang="zh-CN" altLang="en-US" sz="1800" b="1" kern="1200" dirty="0">
                          <a:solidFill>
                            <a:schemeClr val="dk1"/>
                          </a:solidFill>
                          <a:latin typeface="+mn-lt"/>
                          <a:ea typeface="+mn-ea"/>
                          <a:cs typeface="+mn-cs"/>
                        </a:rPr>
                        <a:t>为管理员</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3" name="灯片编号占位符 2"/>
          <p:cNvSpPr>
            <a:spLocks noGrp="1"/>
          </p:cNvSpPr>
          <p:nvPr>
            <p:ph type="sldNum" sz="quarter" idx="10"/>
          </p:nvPr>
        </p:nvSpPr>
        <p:spPr/>
        <p:txBody>
          <a:bodyPr/>
          <a:lstStyle/>
          <a:p>
            <a:pPr>
              <a:defRPr/>
            </a:pPr>
            <a:fld id="{32F6CA2B-080B-4DB4-904E-03616A51A39B}" type="slidenum">
              <a:rPr lang="zh-CN" altLang="en-US" smtClean="0"/>
              <a:t>7</a:t>
            </a:fld>
            <a:r>
              <a:rPr lang="en-US" altLang="zh-CN" smtClean="0"/>
              <a:t>/56</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a:xfrm>
            <a:off x="4357688" y="285750"/>
            <a:ext cx="4606925" cy="523875"/>
          </a:xfrm>
        </p:spPr>
        <p:txBody>
          <a:bodyPr/>
          <a:lstStyle/>
          <a:p>
            <a:pPr>
              <a:defRPr/>
            </a:pPr>
            <a:r>
              <a:rPr smtClean="0"/>
              <a:t>问题分析</a:t>
            </a:r>
            <a:r>
              <a:rPr lang="en-US" altLang="zh-CN" smtClean="0"/>
              <a:t>1</a:t>
            </a:r>
            <a:r>
              <a:rPr smtClean="0"/>
              <a:t>：数据库设计</a:t>
            </a:r>
            <a:r>
              <a:rPr lang="en-US" altLang="zh-CN" smtClean="0"/>
              <a:t>7-2</a:t>
            </a:r>
            <a:endParaRPr dirty="0"/>
          </a:p>
        </p:txBody>
      </p:sp>
      <p:sp>
        <p:nvSpPr>
          <p:cNvPr id="431107" name="Rectangle 3"/>
          <p:cNvSpPr>
            <a:spLocks noGrp="1" noChangeArrowheads="1"/>
          </p:cNvSpPr>
          <p:nvPr>
            <p:ph idx="1"/>
          </p:nvPr>
        </p:nvSpPr>
        <p:spPr>
          <a:xfrm>
            <a:off x="784225" y="1214438"/>
            <a:ext cx="7645400" cy="5143500"/>
          </a:xfrm>
        </p:spPr>
        <p:txBody>
          <a:bodyPr/>
          <a:lstStyle/>
          <a:p>
            <a:pPr>
              <a:defRPr/>
            </a:pPr>
            <a:r>
              <a:rPr lang="zh-CN" altLang="en-US" smtClean="0"/>
              <a:t>新闻表（</a:t>
            </a:r>
            <a:r>
              <a:rPr lang="en-US" altLang="zh-CN" smtClean="0"/>
              <a:t>easybuy_news</a:t>
            </a:r>
            <a:r>
              <a:rPr lang="zh-CN" altLang="en-US" smtClean="0"/>
              <a:t>）：存放新闻信息</a:t>
            </a:r>
            <a:endParaRPr lang="zh-CN" altLang="en-US" dirty="0"/>
          </a:p>
        </p:txBody>
      </p:sp>
      <p:graphicFrame>
        <p:nvGraphicFramePr>
          <p:cNvPr id="6" name="Group 29"/>
          <p:cNvGraphicFramePr>
            <a:graphicFrameLocks noGrp="1"/>
          </p:cNvGraphicFramePr>
          <p:nvPr/>
        </p:nvGraphicFramePr>
        <p:xfrm>
          <a:off x="571472" y="2106390"/>
          <a:ext cx="8072494" cy="1679800"/>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2020930"/>
                <a:gridCol w="1370874"/>
                <a:gridCol w="1695902"/>
                <a:gridCol w="2984788"/>
              </a:tblGrid>
              <a:tr h="335960">
                <a:tc>
                  <a:txBody>
                    <a:bodyPr/>
                    <a:lstStyle/>
                    <a:p>
                      <a:pPr algn="ctr">
                        <a:lnSpc>
                          <a:spcPts val="1400"/>
                        </a:lnSpc>
                        <a:spcAft>
                          <a:spcPts val="0"/>
                        </a:spcAft>
                      </a:pPr>
                      <a:r>
                        <a:rPr lang="zh-CN" sz="2000" kern="100" dirty="0">
                          <a:latin typeface="Arial" panose="020B0604020202020204"/>
                          <a:ea typeface="黑体" panose="02010609060101010101" pitchFamily="2" charset="-122"/>
                          <a:cs typeface="Times New Roman" panose="02020603050405020304"/>
                        </a:rPr>
                        <a:t>字段名称</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lnSpc>
                          <a:spcPts val="1400"/>
                        </a:lnSpc>
                        <a:spcAft>
                          <a:spcPts val="0"/>
                        </a:spcAft>
                      </a:pPr>
                      <a:r>
                        <a:rPr lang="zh-CN" sz="2000" kern="100" dirty="0">
                          <a:latin typeface="Arial" panose="020B0604020202020204"/>
                          <a:ea typeface="黑体" panose="02010609060101010101" pitchFamily="2" charset="-122"/>
                          <a:cs typeface="Times New Roman" panose="02020603050405020304"/>
                        </a:rPr>
                        <a:t>字段说明</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lnSpc>
                          <a:spcPts val="1400"/>
                        </a:lnSpc>
                        <a:spcAft>
                          <a:spcPts val="0"/>
                        </a:spcAft>
                      </a:pPr>
                      <a:r>
                        <a:rPr lang="zh-CN" sz="2000" kern="100" dirty="0">
                          <a:latin typeface="Arial" panose="020B0604020202020204"/>
                          <a:ea typeface="黑体" panose="02010609060101010101" pitchFamily="2" charset="-122"/>
                          <a:cs typeface="Times New Roman" panose="02020603050405020304"/>
                        </a:rPr>
                        <a:t>类型</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lnSpc>
                          <a:spcPts val="1400"/>
                        </a:lnSpc>
                        <a:spcAft>
                          <a:spcPts val="0"/>
                        </a:spcAft>
                      </a:pPr>
                      <a:r>
                        <a:rPr lang="zh-CN" sz="2000" kern="100" dirty="0">
                          <a:latin typeface="Arial" panose="020B0604020202020204"/>
                          <a:ea typeface="黑体" panose="02010609060101010101" pitchFamily="2" charset="-122"/>
                          <a:cs typeface="Times New Roman" panose="02020603050405020304"/>
                        </a:rPr>
                        <a:t>备注</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335960">
                <a:tc>
                  <a:txBody>
                    <a:bodyPr/>
                    <a:lstStyle/>
                    <a:p>
                      <a:pPr marL="0" algn="just" defTabSz="914400" rtl="0" eaLnBrk="1" latinLnBrk="0" hangingPunct="1">
                        <a:lnSpc>
                          <a:spcPts val="1300"/>
                        </a:lnSpc>
                        <a:spcAft>
                          <a:spcPts val="0"/>
                        </a:spcAft>
                      </a:pPr>
                      <a:r>
                        <a:rPr lang="en-US" sz="1800" b="1" kern="1200">
                          <a:solidFill>
                            <a:schemeClr val="dk1"/>
                          </a:solidFill>
                          <a:latin typeface="+mn-lt"/>
                          <a:ea typeface="+mn-ea"/>
                          <a:cs typeface="+mn-cs"/>
                        </a:rPr>
                        <a:t>id</a:t>
                      </a:r>
                      <a:endParaRPr lang="zh-CN" sz="1800" b="1" kern="120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altLang="en-US" sz="1800" b="1" kern="1200" dirty="0">
                          <a:solidFill>
                            <a:schemeClr val="dk1"/>
                          </a:solidFill>
                          <a:latin typeface="+mn-lt"/>
                          <a:ea typeface="+mn-ea"/>
                          <a:cs typeface="+mn-cs"/>
                        </a:rPr>
                        <a:t>编号</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en-US" altLang="en-US" sz="1800" b="1" kern="1200">
                          <a:solidFill>
                            <a:schemeClr val="dk1"/>
                          </a:solidFill>
                          <a:latin typeface="+mn-lt"/>
                          <a:ea typeface="+mn-ea"/>
                          <a:cs typeface="+mn-cs"/>
                        </a:rPr>
                        <a:t>int</a:t>
                      </a:r>
                      <a:endParaRPr lang="zh-CN" altLang="en-US" sz="1800" b="1" kern="120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altLang="en-US" sz="1800" b="1" kern="1200">
                          <a:solidFill>
                            <a:schemeClr val="dk1"/>
                          </a:solidFill>
                          <a:latin typeface="+mn-lt"/>
                          <a:ea typeface="+mn-ea"/>
                          <a:cs typeface="+mn-cs"/>
                        </a:rPr>
                        <a:t>自动编号（标识列），主键</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35960">
                <a:tc>
                  <a:txBody>
                    <a:bodyPr/>
                    <a:lstStyle/>
                    <a:p>
                      <a:pPr marL="0" algn="just" defTabSz="914400" rtl="0" eaLnBrk="1" latinLnBrk="0" hangingPunct="1">
                        <a:lnSpc>
                          <a:spcPts val="1300"/>
                        </a:lnSpc>
                        <a:spcAft>
                          <a:spcPts val="0"/>
                        </a:spcAft>
                      </a:pPr>
                      <a:r>
                        <a:rPr lang="en-US" sz="1800" b="1" kern="1200" dirty="0">
                          <a:solidFill>
                            <a:schemeClr val="dk1"/>
                          </a:solidFill>
                          <a:latin typeface="+mn-lt"/>
                          <a:ea typeface="+mn-ea"/>
                          <a:cs typeface="+mn-cs"/>
                        </a:rPr>
                        <a:t>title</a:t>
                      </a:r>
                      <a:endParaRPr lang="zh-CN" sz="1800" b="1" kern="1200" dirty="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altLang="en-US" sz="1800" b="1" kern="1200" dirty="0">
                          <a:solidFill>
                            <a:schemeClr val="dk1"/>
                          </a:solidFill>
                          <a:latin typeface="+mn-lt"/>
                          <a:ea typeface="+mn-ea"/>
                          <a:cs typeface="+mn-cs"/>
                        </a:rPr>
                        <a:t>标题</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en-US" altLang="en-US" sz="1800" b="1" kern="1200" dirty="0" err="1">
                          <a:solidFill>
                            <a:schemeClr val="dk1"/>
                          </a:solidFill>
                          <a:latin typeface="+mn-lt"/>
                          <a:ea typeface="+mn-ea"/>
                          <a:cs typeface="+mn-cs"/>
                        </a:rPr>
                        <a:t>varchar</a:t>
                      </a:r>
                      <a:r>
                        <a:rPr lang="en-US" altLang="en-US" sz="1800" b="1" kern="1200" dirty="0">
                          <a:solidFill>
                            <a:schemeClr val="dk1"/>
                          </a:solidFill>
                          <a:latin typeface="+mn-lt"/>
                          <a:ea typeface="+mn-ea"/>
                          <a:cs typeface="+mn-cs"/>
                        </a:rPr>
                        <a:t>(40)</a:t>
                      </a:r>
                      <a:endParaRPr lang="zh-CN"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altLang="en-US" sz="1800" b="1" kern="1200" dirty="0">
                          <a:solidFill>
                            <a:schemeClr val="dk1"/>
                          </a:solidFill>
                          <a:latin typeface="+mn-lt"/>
                          <a:ea typeface="+mn-ea"/>
                          <a:cs typeface="+mn-cs"/>
                        </a:rPr>
                        <a:t>非空</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35960">
                <a:tc>
                  <a:txBody>
                    <a:bodyPr/>
                    <a:lstStyle/>
                    <a:p>
                      <a:pPr marL="0" algn="just" defTabSz="914400" rtl="0" eaLnBrk="1" latinLnBrk="0" hangingPunct="1">
                        <a:lnSpc>
                          <a:spcPts val="1300"/>
                        </a:lnSpc>
                        <a:spcAft>
                          <a:spcPts val="0"/>
                        </a:spcAft>
                      </a:pPr>
                      <a:r>
                        <a:rPr lang="en-US" sz="1800" b="1" kern="1200">
                          <a:solidFill>
                            <a:schemeClr val="dk1"/>
                          </a:solidFill>
                          <a:latin typeface="+mn-lt"/>
                          <a:ea typeface="+mn-ea"/>
                          <a:cs typeface="+mn-cs"/>
                        </a:rPr>
                        <a:t>content</a:t>
                      </a:r>
                      <a:endParaRPr lang="zh-CN" sz="1800" b="1" kern="120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altLang="en-US" sz="1800" b="1" kern="1200" dirty="0">
                          <a:solidFill>
                            <a:schemeClr val="dk1"/>
                          </a:solidFill>
                          <a:latin typeface="+mn-lt"/>
                          <a:ea typeface="+mn-ea"/>
                          <a:cs typeface="+mn-cs"/>
                        </a:rPr>
                        <a:t>内容</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en-US" altLang="en-US" sz="1800" b="1" kern="1200">
                          <a:solidFill>
                            <a:schemeClr val="dk1"/>
                          </a:solidFill>
                          <a:latin typeface="+mn-lt"/>
                          <a:ea typeface="+mn-ea"/>
                          <a:cs typeface="+mn-cs"/>
                        </a:rPr>
                        <a:t>varchar(1000)</a:t>
                      </a:r>
                      <a:endParaRPr lang="zh-CN" altLang="en-US" sz="1800" b="1" kern="120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altLang="en-US" sz="1800" b="1" kern="1200" dirty="0">
                          <a:solidFill>
                            <a:schemeClr val="dk1"/>
                          </a:solidFill>
                          <a:latin typeface="+mn-lt"/>
                          <a:ea typeface="+mn-ea"/>
                          <a:cs typeface="+mn-cs"/>
                        </a:rPr>
                        <a:t>非空</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35960">
                <a:tc>
                  <a:txBody>
                    <a:bodyPr/>
                    <a:lstStyle/>
                    <a:p>
                      <a:pPr marL="0" algn="just" defTabSz="914400" rtl="0" eaLnBrk="1" latinLnBrk="0" hangingPunct="1">
                        <a:lnSpc>
                          <a:spcPts val="1300"/>
                        </a:lnSpc>
                        <a:spcAft>
                          <a:spcPts val="0"/>
                        </a:spcAft>
                      </a:pPr>
                      <a:r>
                        <a:rPr lang="en-US" sz="1800" b="1" kern="1200" dirty="0" err="1">
                          <a:solidFill>
                            <a:schemeClr val="dk1"/>
                          </a:solidFill>
                          <a:latin typeface="+mn-lt"/>
                          <a:ea typeface="+mn-ea"/>
                          <a:cs typeface="+mn-cs"/>
                        </a:rPr>
                        <a:t>createTime</a:t>
                      </a:r>
                      <a:endParaRPr lang="zh-CN" sz="1800" b="1" kern="1200" dirty="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altLang="en-US" sz="1800" b="1" kern="1200" dirty="0">
                          <a:solidFill>
                            <a:schemeClr val="dk1"/>
                          </a:solidFill>
                          <a:latin typeface="+mn-lt"/>
                          <a:ea typeface="+mn-ea"/>
                          <a:cs typeface="+mn-cs"/>
                        </a:rPr>
                        <a:t>录入日期</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en-US" altLang="en-US" sz="1800" b="1" kern="1200" dirty="0">
                          <a:solidFill>
                            <a:schemeClr val="dk1"/>
                          </a:solidFill>
                          <a:latin typeface="+mn-lt"/>
                          <a:ea typeface="+mn-ea"/>
                          <a:cs typeface="+mn-cs"/>
                        </a:rPr>
                        <a:t>date</a:t>
                      </a:r>
                      <a:endParaRPr lang="zh-CN"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altLang="en-US" sz="1800" b="1" kern="1200" dirty="0">
                          <a:solidFill>
                            <a:schemeClr val="dk1"/>
                          </a:solidFill>
                          <a:latin typeface="+mn-lt"/>
                          <a:ea typeface="+mn-ea"/>
                          <a:cs typeface="+mn-cs"/>
                        </a:rPr>
                        <a:t>非空，默认为系统时间</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3" name="灯片编号占位符 2"/>
          <p:cNvSpPr>
            <a:spLocks noGrp="1"/>
          </p:cNvSpPr>
          <p:nvPr>
            <p:ph type="sldNum" sz="quarter" idx="10"/>
          </p:nvPr>
        </p:nvSpPr>
        <p:spPr/>
        <p:txBody>
          <a:bodyPr/>
          <a:lstStyle/>
          <a:p>
            <a:pPr>
              <a:defRPr/>
            </a:pPr>
            <a:fld id="{32F6CA2B-080B-4DB4-904E-03616A51A39B}" type="slidenum">
              <a:rPr lang="zh-CN" altLang="en-US" smtClean="0"/>
              <a:t>8</a:t>
            </a:fld>
            <a:r>
              <a:rPr lang="en-US" altLang="zh-CN" smtClean="0"/>
              <a:t>/56</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a:xfrm>
            <a:off x="4357688" y="285750"/>
            <a:ext cx="4606925" cy="523875"/>
          </a:xfrm>
        </p:spPr>
        <p:txBody>
          <a:bodyPr/>
          <a:lstStyle/>
          <a:p>
            <a:pPr>
              <a:defRPr/>
            </a:pPr>
            <a:r>
              <a:rPr smtClean="0"/>
              <a:t>问题分析</a:t>
            </a:r>
            <a:r>
              <a:rPr lang="en-US" altLang="zh-CN" smtClean="0"/>
              <a:t>1</a:t>
            </a:r>
            <a:r>
              <a:rPr smtClean="0"/>
              <a:t>：数据库设计</a:t>
            </a:r>
            <a:r>
              <a:rPr lang="en-US" altLang="zh-CN" smtClean="0"/>
              <a:t>7-4</a:t>
            </a:r>
            <a:endParaRPr dirty="0"/>
          </a:p>
        </p:txBody>
      </p:sp>
      <p:sp>
        <p:nvSpPr>
          <p:cNvPr id="431107" name="Rectangle 3"/>
          <p:cNvSpPr>
            <a:spLocks noGrp="1" noChangeArrowheads="1"/>
          </p:cNvSpPr>
          <p:nvPr>
            <p:ph idx="1"/>
          </p:nvPr>
        </p:nvSpPr>
        <p:spPr>
          <a:xfrm>
            <a:off x="784225" y="1214438"/>
            <a:ext cx="7645400" cy="5143500"/>
          </a:xfrm>
        </p:spPr>
        <p:txBody>
          <a:bodyPr/>
          <a:lstStyle/>
          <a:p>
            <a:pPr>
              <a:defRPr/>
            </a:pPr>
            <a:r>
              <a:rPr lang="zh-CN" altLang="en-US" smtClean="0"/>
              <a:t>商品表（</a:t>
            </a:r>
            <a:r>
              <a:rPr lang="en-US" altLang="zh-CN" smtClean="0"/>
              <a:t>easybuy_product</a:t>
            </a:r>
            <a:r>
              <a:rPr lang="zh-CN" altLang="en-US" smtClean="0"/>
              <a:t>）：存放商品基本信息</a:t>
            </a:r>
            <a:endParaRPr lang="zh-CN" altLang="en-US" dirty="0"/>
          </a:p>
        </p:txBody>
      </p:sp>
      <p:graphicFrame>
        <p:nvGraphicFramePr>
          <p:cNvPr id="6" name="Group 29"/>
          <p:cNvGraphicFramePr>
            <a:graphicFrameLocks noGrp="1"/>
          </p:cNvGraphicFramePr>
          <p:nvPr/>
        </p:nvGraphicFramePr>
        <p:xfrm>
          <a:off x="428596" y="2276872"/>
          <a:ext cx="8501122" cy="3767410"/>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857388"/>
                <a:gridCol w="1928826"/>
                <a:gridCol w="1643074"/>
                <a:gridCol w="3071834"/>
              </a:tblGrid>
              <a:tr h="343076">
                <a:tc>
                  <a:txBody>
                    <a:bodyPr/>
                    <a:lstStyle/>
                    <a:p>
                      <a:pPr algn="ctr">
                        <a:lnSpc>
                          <a:spcPts val="1400"/>
                        </a:lnSpc>
                        <a:spcAft>
                          <a:spcPts val="0"/>
                        </a:spcAft>
                      </a:pPr>
                      <a:r>
                        <a:rPr lang="zh-CN" sz="2000" kern="100" dirty="0">
                          <a:latin typeface="Arial" panose="020B0604020202020204"/>
                          <a:ea typeface="黑体" panose="02010609060101010101" pitchFamily="2" charset="-122"/>
                          <a:cs typeface="Times New Roman" panose="02020603050405020304"/>
                        </a:rPr>
                        <a:t>字段名称</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lnSpc>
                          <a:spcPts val="1400"/>
                        </a:lnSpc>
                        <a:spcAft>
                          <a:spcPts val="0"/>
                        </a:spcAft>
                      </a:pPr>
                      <a:r>
                        <a:rPr lang="zh-CN" sz="2000" kern="100" dirty="0">
                          <a:latin typeface="Arial" panose="020B0604020202020204"/>
                          <a:ea typeface="黑体" panose="02010609060101010101" pitchFamily="2" charset="-122"/>
                          <a:cs typeface="Times New Roman" panose="02020603050405020304"/>
                        </a:rPr>
                        <a:t>字段说明</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lnSpc>
                          <a:spcPts val="1400"/>
                        </a:lnSpc>
                        <a:spcAft>
                          <a:spcPts val="0"/>
                        </a:spcAft>
                      </a:pPr>
                      <a:r>
                        <a:rPr lang="zh-CN" sz="2000" kern="100" dirty="0">
                          <a:latin typeface="Arial" panose="020B0604020202020204"/>
                          <a:ea typeface="黑体" panose="02010609060101010101" pitchFamily="2" charset="-122"/>
                          <a:cs typeface="Times New Roman" panose="02020603050405020304"/>
                        </a:rPr>
                        <a:t>类型</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lnSpc>
                          <a:spcPts val="1400"/>
                        </a:lnSpc>
                        <a:spcAft>
                          <a:spcPts val="0"/>
                        </a:spcAft>
                      </a:pPr>
                      <a:r>
                        <a:rPr lang="zh-CN" sz="2000" kern="100" dirty="0">
                          <a:latin typeface="Arial" panose="020B0604020202020204"/>
                          <a:ea typeface="黑体" panose="02010609060101010101" pitchFamily="2" charset="-122"/>
                          <a:cs typeface="Times New Roman" panose="02020603050405020304"/>
                        </a:rPr>
                        <a:t>备注</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343076">
                <a:tc>
                  <a:txBody>
                    <a:bodyPr/>
                    <a:lstStyle/>
                    <a:p>
                      <a:pPr marL="0" algn="just" defTabSz="914400" rtl="0" eaLnBrk="1" latinLnBrk="0" hangingPunct="1">
                        <a:lnSpc>
                          <a:spcPts val="1300"/>
                        </a:lnSpc>
                        <a:spcAft>
                          <a:spcPts val="0"/>
                        </a:spcAft>
                      </a:pPr>
                      <a:r>
                        <a:rPr lang="en-US" sz="1800" b="1" kern="1200">
                          <a:solidFill>
                            <a:schemeClr val="dk1"/>
                          </a:solidFill>
                          <a:latin typeface="+mn-lt"/>
                          <a:ea typeface="+mn-ea"/>
                          <a:cs typeface="+mn-cs"/>
                        </a:rPr>
                        <a:t>id</a:t>
                      </a:r>
                      <a:endParaRPr lang="zh-CN" sz="1800" b="1" kern="120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300"/>
                        </a:lnSpc>
                        <a:spcAft>
                          <a:spcPts val="0"/>
                        </a:spcAft>
                      </a:pPr>
                      <a:r>
                        <a:rPr lang="zh-CN" altLang="en-US" sz="1800" b="1" kern="1200" dirty="0">
                          <a:solidFill>
                            <a:schemeClr val="dk1"/>
                          </a:solidFill>
                          <a:latin typeface="+mn-lt"/>
                          <a:ea typeface="+mn-ea"/>
                          <a:cs typeface="+mn-cs"/>
                        </a:rPr>
                        <a:t>商品编号</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300"/>
                        </a:lnSpc>
                        <a:spcAft>
                          <a:spcPts val="0"/>
                        </a:spcAft>
                      </a:pPr>
                      <a:r>
                        <a:rPr lang="en-US" altLang="en-US" sz="1800" b="1" kern="1200" dirty="0" err="1">
                          <a:solidFill>
                            <a:schemeClr val="dk1"/>
                          </a:solidFill>
                          <a:latin typeface="+mn-lt"/>
                          <a:ea typeface="+mn-ea"/>
                          <a:cs typeface="+mn-cs"/>
                        </a:rPr>
                        <a:t>int</a:t>
                      </a:r>
                      <a:endParaRPr lang="zh-CN"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300"/>
                        </a:lnSpc>
                        <a:spcAft>
                          <a:spcPts val="0"/>
                        </a:spcAft>
                      </a:pPr>
                      <a:r>
                        <a:rPr lang="zh-CN" altLang="en-US" sz="1800" b="1" kern="1200">
                          <a:solidFill>
                            <a:schemeClr val="dk1"/>
                          </a:solidFill>
                          <a:latin typeface="+mn-lt"/>
                          <a:ea typeface="+mn-ea"/>
                          <a:cs typeface="+mn-cs"/>
                        </a:rPr>
                        <a:t>自动编号（标识列），主键</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43076">
                <a:tc>
                  <a:txBody>
                    <a:bodyPr/>
                    <a:lstStyle/>
                    <a:p>
                      <a:pPr marL="0" algn="just" defTabSz="914400" rtl="0" eaLnBrk="1" latinLnBrk="0" hangingPunct="1">
                        <a:lnSpc>
                          <a:spcPts val="1300"/>
                        </a:lnSpc>
                        <a:spcAft>
                          <a:spcPts val="0"/>
                        </a:spcAft>
                      </a:pPr>
                      <a:r>
                        <a:rPr lang="en-US" sz="1800" b="1" kern="1200">
                          <a:solidFill>
                            <a:schemeClr val="dk1"/>
                          </a:solidFill>
                          <a:latin typeface="+mn-lt"/>
                          <a:ea typeface="+mn-ea"/>
                          <a:cs typeface="+mn-cs"/>
                        </a:rPr>
                        <a:t>name</a:t>
                      </a:r>
                      <a:endParaRPr lang="zh-CN" sz="1800" b="1" kern="120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300"/>
                        </a:lnSpc>
                        <a:spcAft>
                          <a:spcPts val="0"/>
                        </a:spcAft>
                      </a:pPr>
                      <a:r>
                        <a:rPr lang="zh-CN" altLang="en-US" sz="1800" b="1" kern="1200" dirty="0">
                          <a:solidFill>
                            <a:schemeClr val="dk1"/>
                          </a:solidFill>
                          <a:latin typeface="+mn-lt"/>
                          <a:ea typeface="+mn-ea"/>
                          <a:cs typeface="+mn-cs"/>
                        </a:rPr>
                        <a:t>商品名字</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300"/>
                        </a:lnSpc>
                        <a:spcAft>
                          <a:spcPts val="0"/>
                        </a:spcAft>
                      </a:pPr>
                      <a:r>
                        <a:rPr lang="en-US" altLang="en-US" sz="1800" b="1" kern="1200">
                          <a:solidFill>
                            <a:schemeClr val="dk1"/>
                          </a:solidFill>
                          <a:latin typeface="+mn-lt"/>
                          <a:ea typeface="+mn-ea"/>
                          <a:cs typeface="+mn-cs"/>
                        </a:rPr>
                        <a:t>varchar(20)</a:t>
                      </a:r>
                      <a:endParaRPr lang="zh-CN" altLang="en-US" sz="1800" b="1" kern="120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300"/>
                        </a:lnSpc>
                        <a:spcAft>
                          <a:spcPts val="0"/>
                        </a:spcAft>
                      </a:pPr>
                      <a:r>
                        <a:rPr lang="zh-CN" altLang="en-US" sz="1800" b="1" kern="1200">
                          <a:solidFill>
                            <a:schemeClr val="dk1"/>
                          </a:solidFill>
                          <a:latin typeface="+mn-lt"/>
                          <a:ea typeface="+mn-ea"/>
                          <a:cs typeface="+mn-cs"/>
                        </a:rPr>
                        <a:t>非空</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43076">
                <a:tc>
                  <a:txBody>
                    <a:bodyPr/>
                    <a:lstStyle/>
                    <a:p>
                      <a:pPr marL="0" algn="just" defTabSz="914400" rtl="0" eaLnBrk="1" latinLnBrk="0" hangingPunct="1">
                        <a:lnSpc>
                          <a:spcPts val="1300"/>
                        </a:lnSpc>
                        <a:spcAft>
                          <a:spcPts val="0"/>
                        </a:spcAft>
                      </a:pPr>
                      <a:r>
                        <a:rPr lang="en-US" sz="1800" b="1" kern="1200">
                          <a:solidFill>
                            <a:schemeClr val="dk1"/>
                          </a:solidFill>
                          <a:latin typeface="+mn-lt"/>
                          <a:ea typeface="+mn-ea"/>
                          <a:cs typeface="+mn-cs"/>
                        </a:rPr>
                        <a:t>description</a:t>
                      </a:r>
                      <a:endParaRPr lang="zh-CN" sz="1800" b="1" kern="120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300"/>
                        </a:lnSpc>
                        <a:spcAft>
                          <a:spcPts val="0"/>
                        </a:spcAft>
                      </a:pPr>
                      <a:r>
                        <a:rPr lang="zh-CN" altLang="en-US" sz="1800" b="1" kern="1200" dirty="0">
                          <a:solidFill>
                            <a:schemeClr val="dk1"/>
                          </a:solidFill>
                          <a:latin typeface="+mn-lt"/>
                          <a:ea typeface="+mn-ea"/>
                          <a:cs typeface="+mn-cs"/>
                        </a:rPr>
                        <a:t>商品描述</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300"/>
                        </a:lnSpc>
                        <a:spcAft>
                          <a:spcPts val="0"/>
                        </a:spcAft>
                      </a:pPr>
                      <a:r>
                        <a:rPr lang="en-US" altLang="en-US" sz="1800" b="1" kern="1200" dirty="0" err="1">
                          <a:solidFill>
                            <a:schemeClr val="dk1"/>
                          </a:solidFill>
                          <a:latin typeface="+mn-lt"/>
                          <a:ea typeface="+mn-ea"/>
                          <a:cs typeface="+mn-cs"/>
                        </a:rPr>
                        <a:t>varchar</a:t>
                      </a:r>
                      <a:r>
                        <a:rPr lang="en-US" altLang="en-US" sz="1800" b="1" kern="1200" dirty="0">
                          <a:solidFill>
                            <a:schemeClr val="dk1"/>
                          </a:solidFill>
                          <a:latin typeface="+mn-lt"/>
                          <a:ea typeface="+mn-ea"/>
                          <a:cs typeface="+mn-cs"/>
                        </a:rPr>
                        <a:t>(100)</a:t>
                      </a:r>
                      <a:endParaRPr lang="zh-CN"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300"/>
                        </a:lnSpc>
                        <a:spcAft>
                          <a:spcPts val="0"/>
                        </a:spcAft>
                      </a:pPr>
                      <a:endParaRPr lang="en-US" altLang="en-US" sz="1800" b="1" kern="120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43076">
                <a:tc>
                  <a:txBody>
                    <a:bodyPr/>
                    <a:lstStyle/>
                    <a:p>
                      <a:pPr marL="0" algn="just" defTabSz="914400" rtl="0" eaLnBrk="1" latinLnBrk="0" hangingPunct="1">
                        <a:lnSpc>
                          <a:spcPts val="1300"/>
                        </a:lnSpc>
                        <a:spcAft>
                          <a:spcPts val="0"/>
                        </a:spcAft>
                      </a:pPr>
                      <a:r>
                        <a:rPr lang="en-US" sz="1800" b="1" kern="1200">
                          <a:solidFill>
                            <a:schemeClr val="dk1"/>
                          </a:solidFill>
                          <a:latin typeface="+mn-lt"/>
                          <a:ea typeface="+mn-ea"/>
                          <a:cs typeface="+mn-cs"/>
                        </a:rPr>
                        <a:t>price</a:t>
                      </a:r>
                      <a:endParaRPr lang="zh-CN" sz="1800" b="1" kern="120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300"/>
                        </a:lnSpc>
                        <a:spcAft>
                          <a:spcPts val="0"/>
                        </a:spcAft>
                      </a:pPr>
                      <a:r>
                        <a:rPr lang="zh-CN" altLang="en-US" sz="1800" b="1" kern="1200" dirty="0">
                          <a:solidFill>
                            <a:schemeClr val="dk1"/>
                          </a:solidFill>
                          <a:latin typeface="+mn-lt"/>
                          <a:ea typeface="+mn-ea"/>
                          <a:cs typeface="+mn-cs"/>
                        </a:rPr>
                        <a:t>商品价格</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300"/>
                        </a:lnSpc>
                        <a:spcAft>
                          <a:spcPts val="0"/>
                        </a:spcAft>
                      </a:pPr>
                      <a:r>
                        <a:rPr lang="en-US" altLang="en-US" sz="1800" b="1" kern="1200" dirty="0">
                          <a:solidFill>
                            <a:schemeClr val="dk1"/>
                          </a:solidFill>
                          <a:latin typeface="+mn-lt"/>
                          <a:ea typeface="+mn-ea"/>
                          <a:cs typeface="+mn-cs"/>
                        </a:rPr>
                        <a:t>float</a:t>
                      </a:r>
                      <a:endParaRPr lang="zh-CN"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300"/>
                        </a:lnSpc>
                        <a:spcAft>
                          <a:spcPts val="0"/>
                        </a:spcAft>
                      </a:pPr>
                      <a:r>
                        <a:rPr lang="zh-CN" altLang="en-US" sz="1800" b="1" kern="1200">
                          <a:solidFill>
                            <a:schemeClr val="dk1"/>
                          </a:solidFill>
                          <a:latin typeface="+mn-lt"/>
                          <a:ea typeface="+mn-ea"/>
                          <a:cs typeface="+mn-cs"/>
                        </a:rPr>
                        <a:t>非空</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43076">
                <a:tc>
                  <a:txBody>
                    <a:bodyPr/>
                    <a:lstStyle/>
                    <a:p>
                      <a:pPr marL="0" algn="just" defTabSz="914400" rtl="0" eaLnBrk="1" latinLnBrk="0" hangingPunct="1">
                        <a:lnSpc>
                          <a:spcPts val="1300"/>
                        </a:lnSpc>
                        <a:spcAft>
                          <a:spcPts val="0"/>
                        </a:spcAft>
                      </a:pPr>
                      <a:r>
                        <a:rPr lang="en-US" sz="1800" b="1" kern="1200">
                          <a:solidFill>
                            <a:schemeClr val="dk1"/>
                          </a:solidFill>
                          <a:latin typeface="+mn-lt"/>
                          <a:ea typeface="+mn-ea"/>
                          <a:cs typeface="+mn-cs"/>
                        </a:rPr>
                        <a:t>stock</a:t>
                      </a:r>
                      <a:endParaRPr lang="zh-CN" sz="1800" b="1" kern="120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300"/>
                        </a:lnSpc>
                        <a:spcAft>
                          <a:spcPts val="0"/>
                        </a:spcAft>
                      </a:pPr>
                      <a:r>
                        <a:rPr lang="zh-CN" altLang="en-US" sz="1800" b="1" kern="1200" dirty="0">
                          <a:solidFill>
                            <a:schemeClr val="dk1"/>
                          </a:solidFill>
                          <a:latin typeface="+mn-lt"/>
                          <a:ea typeface="+mn-ea"/>
                          <a:cs typeface="+mn-cs"/>
                        </a:rPr>
                        <a:t>商品库存</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300"/>
                        </a:lnSpc>
                        <a:spcAft>
                          <a:spcPts val="0"/>
                        </a:spcAft>
                      </a:pPr>
                      <a:r>
                        <a:rPr lang="en-US" altLang="en-US" sz="1800" b="1" kern="1200" dirty="0" err="1">
                          <a:solidFill>
                            <a:schemeClr val="dk1"/>
                          </a:solidFill>
                          <a:latin typeface="+mn-lt"/>
                          <a:ea typeface="+mn-ea"/>
                          <a:cs typeface="+mn-cs"/>
                        </a:rPr>
                        <a:t>int</a:t>
                      </a:r>
                      <a:endParaRPr lang="zh-CN"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300"/>
                        </a:lnSpc>
                        <a:spcAft>
                          <a:spcPts val="0"/>
                        </a:spcAft>
                      </a:pPr>
                      <a:r>
                        <a:rPr lang="zh-CN" altLang="en-US" sz="1800" b="1" kern="1200">
                          <a:solidFill>
                            <a:schemeClr val="dk1"/>
                          </a:solidFill>
                          <a:latin typeface="+mn-lt"/>
                          <a:ea typeface="+mn-ea"/>
                          <a:cs typeface="+mn-cs"/>
                        </a:rPr>
                        <a:t>非空</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43076">
                <a:tc>
                  <a:txBody>
                    <a:bodyPr/>
                    <a:lstStyle/>
                    <a:p>
                      <a:pPr marL="0" algn="just" defTabSz="914400" rtl="0" eaLnBrk="1" latinLnBrk="0" hangingPunct="1">
                        <a:lnSpc>
                          <a:spcPts val="1300"/>
                        </a:lnSpc>
                        <a:spcAft>
                          <a:spcPts val="0"/>
                        </a:spcAft>
                      </a:pPr>
                      <a:r>
                        <a:rPr lang="en-US" sz="1800" b="1" kern="1200" dirty="0">
                          <a:solidFill>
                            <a:schemeClr val="dk1"/>
                          </a:solidFill>
                          <a:latin typeface="+mn-lt"/>
                          <a:ea typeface="+mn-ea"/>
                          <a:cs typeface="+mn-cs"/>
                        </a:rPr>
                        <a:t>categoryLevel1</a:t>
                      </a:r>
                      <a:endParaRPr lang="zh-CN" sz="1800" b="1" kern="1200" dirty="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300"/>
                        </a:lnSpc>
                        <a:spcAft>
                          <a:spcPts val="0"/>
                        </a:spcAft>
                      </a:pPr>
                      <a:r>
                        <a:rPr lang="zh-CN" altLang="en-US" sz="1800" b="1" kern="1200" dirty="0" smtClean="0">
                          <a:solidFill>
                            <a:schemeClr val="dk1"/>
                          </a:solidFill>
                          <a:latin typeface="+mn-lt"/>
                          <a:ea typeface="+mn-ea"/>
                          <a:cs typeface="+mn-cs"/>
                        </a:rPr>
                        <a:t>所属一级分类</a:t>
                      </a:r>
                      <a:r>
                        <a:rPr lang="en-US" altLang="zh-CN" sz="1800" b="1" kern="1200" dirty="0" smtClean="0">
                          <a:solidFill>
                            <a:schemeClr val="dk1"/>
                          </a:solidFill>
                          <a:latin typeface="+mn-lt"/>
                          <a:ea typeface="+mn-ea"/>
                          <a:cs typeface="+mn-cs"/>
                        </a:rPr>
                        <a:t>ID</a:t>
                      </a:r>
                      <a:endParaRPr lang="zh-CN"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300"/>
                        </a:lnSpc>
                        <a:spcAft>
                          <a:spcPts val="0"/>
                        </a:spcAft>
                      </a:pPr>
                      <a:r>
                        <a:rPr lang="en-US" altLang="en-US" sz="1800" b="1" kern="1200" dirty="0" err="1">
                          <a:solidFill>
                            <a:schemeClr val="dk1"/>
                          </a:solidFill>
                          <a:latin typeface="+mn-lt"/>
                          <a:ea typeface="+mn-ea"/>
                          <a:cs typeface="+mn-cs"/>
                        </a:rPr>
                        <a:t>int</a:t>
                      </a:r>
                      <a:endParaRPr lang="zh-CN"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300"/>
                        </a:lnSpc>
                        <a:spcAft>
                          <a:spcPts val="0"/>
                        </a:spcAft>
                      </a:pPr>
                      <a:r>
                        <a:rPr lang="zh-CN" altLang="en-US" sz="1800" b="1" kern="1200">
                          <a:solidFill>
                            <a:schemeClr val="dk1"/>
                          </a:solidFill>
                          <a:latin typeface="+mn-lt"/>
                          <a:ea typeface="+mn-ea"/>
                          <a:cs typeface="+mn-cs"/>
                        </a:rPr>
                        <a:t>非空</a:t>
                      </a: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43076">
                <a:tc>
                  <a:txBody>
                    <a:bodyPr/>
                    <a:lstStyle/>
                    <a:p>
                      <a:pPr marL="0" algn="just" defTabSz="914400" rtl="0" eaLnBrk="1" latinLnBrk="0" hangingPunct="1">
                        <a:lnSpc>
                          <a:spcPts val="1300"/>
                        </a:lnSpc>
                        <a:spcAft>
                          <a:spcPts val="0"/>
                        </a:spcAft>
                      </a:pPr>
                      <a:r>
                        <a:rPr lang="en-US" sz="1800" b="1" kern="1200">
                          <a:solidFill>
                            <a:schemeClr val="dk1"/>
                          </a:solidFill>
                          <a:latin typeface="+mn-lt"/>
                          <a:ea typeface="+mn-ea"/>
                          <a:cs typeface="+mn-cs"/>
                        </a:rPr>
                        <a:t>categoryLevel2</a:t>
                      </a:r>
                      <a:endParaRPr lang="zh-CN" sz="1800" b="1" kern="120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300"/>
                        </a:lnSpc>
                        <a:spcAft>
                          <a:spcPts val="0"/>
                        </a:spcAft>
                      </a:pPr>
                      <a:r>
                        <a:rPr lang="zh-CN" altLang="en-US" sz="1800" b="1" kern="1200" dirty="0">
                          <a:solidFill>
                            <a:schemeClr val="dk1"/>
                          </a:solidFill>
                          <a:latin typeface="+mn-lt"/>
                          <a:ea typeface="+mn-ea"/>
                          <a:cs typeface="+mn-cs"/>
                        </a:rPr>
                        <a:t>所属二级分类</a:t>
                      </a:r>
                      <a:r>
                        <a:rPr lang="en-US" altLang="en-US" sz="1800" b="1" kern="1200" dirty="0">
                          <a:solidFill>
                            <a:schemeClr val="dk1"/>
                          </a:solidFill>
                          <a:latin typeface="+mn-lt"/>
                          <a:ea typeface="+mn-ea"/>
                          <a:cs typeface="+mn-cs"/>
                        </a:rPr>
                        <a:t>ID</a:t>
                      </a:r>
                      <a:endParaRPr lang="zh-CN"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300"/>
                        </a:lnSpc>
                        <a:spcAft>
                          <a:spcPts val="0"/>
                        </a:spcAft>
                      </a:pPr>
                      <a:r>
                        <a:rPr lang="en-US" altLang="en-US" sz="1800" b="1" kern="1200" dirty="0" err="1">
                          <a:solidFill>
                            <a:schemeClr val="dk1"/>
                          </a:solidFill>
                          <a:latin typeface="+mn-lt"/>
                          <a:ea typeface="+mn-ea"/>
                          <a:cs typeface="+mn-cs"/>
                        </a:rPr>
                        <a:t>int</a:t>
                      </a:r>
                      <a:endParaRPr lang="zh-CN"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300"/>
                        </a:lnSpc>
                        <a:spcAft>
                          <a:spcPts val="0"/>
                        </a:spcAft>
                      </a:pPr>
                      <a:endParaRPr lang="en-US"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19686">
                <a:tc>
                  <a:txBody>
                    <a:bodyPr/>
                    <a:lstStyle/>
                    <a:p>
                      <a:pPr marL="0" algn="just" defTabSz="914400" rtl="0" eaLnBrk="1" latinLnBrk="0" hangingPunct="1">
                        <a:lnSpc>
                          <a:spcPts val="1300"/>
                        </a:lnSpc>
                        <a:spcAft>
                          <a:spcPts val="0"/>
                        </a:spcAft>
                      </a:pPr>
                      <a:r>
                        <a:rPr lang="en-US" sz="1800" b="1" kern="1200" dirty="0">
                          <a:solidFill>
                            <a:schemeClr val="dk1"/>
                          </a:solidFill>
                          <a:latin typeface="+mn-lt"/>
                          <a:ea typeface="+mn-ea"/>
                          <a:cs typeface="+mn-cs"/>
                        </a:rPr>
                        <a:t>categoryLevel3</a:t>
                      </a:r>
                      <a:endParaRPr lang="zh-CN" sz="1800" b="1" kern="1200" dirty="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300"/>
                        </a:lnSpc>
                        <a:spcAft>
                          <a:spcPts val="0"/>
                        </a:spcAft>
                      </a:pPr>
                      <a:r>
                        <a:rPr lang="zh-CN" altLang="en-US" sz="1800" b="1" kern="1200" dirty="0" smtClean="0">
                          <a:solidFill>
                            <a:schemeClr val="dk1"/>
                          </a:solidFill>
                          <a:latin typeface="+mn-lt"/>
                          <a:ea typeface="+mn-ea"/>
                          <a:cs typeface="+mn-cs"/>
                        </a:rPr>
                        <a:t>所属三级分类</a:t>
                      </a:r>
                      <a:r>
                        <a:rPr lang="en-US" altLang="zh-CN" sz="1800" b="1" kern="1200" dirty="0" smtClean="0">
                          <a:solidFill>
                            <a:schemeClr val="dk1"/>
                          </a:solidFill>
                          <a:latin typeface="+mn-lt"/>
                          <a:ea typeface="+mn-ea"/>
                          <a:cs typeface="+mn-cs"/>
                        </a:rPr>
                        <a:t>ID</a:t>
                      </a:r>
                      <a:endParaRPr lang="zh-CN"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300"/>
                        </a:lnSpc>
                        <a:spcAft>
                          <a:spcPts val="0"/>
                        </a:spcAft>
                      </a:pPr>
                      <a:r>
                        <a:rPr lang="en-US" altLang="en-US" sz="1800" b="1" kern="1200" dirty="0" err="1">
                          <a:solidFill>
                            <a:schemeClr val="dk1"/>
                          </a:solidFill>
                          <a:latin typeface="+mn-lt"/>
                          <a:ea typeface="+mn-ea"/>
                          <a:cs typeface="+mn-cs"/>
                        </a:rPr>
                        <a:t>varchar</a:t>
                      </a:r>
                      <a:r>
                        <a:rPr lang="en-US" altLang="en-US" sz="1800" b="1" kern="1200" dirty="0">
                          <a:solidFill>
                            <a:schemeClr val="dk1"/>
                          </a:solidFill>
                          <a:latin typeface="+mn-lt"/>
                          <a:ea typeface="+mn-ea"/>
                          <a:cs typeface="+mn-cs"/>
                        </a:rPr>
                        <a:t>(200)</a:t>
                      </a:r>
                      <a:endParaRPr lang="zh-CN"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300"/>
                        </a:lnSpc>
                        <a:spcAft>
                          <a:spcPts val="0"/>
                        </a:spcAft>
                      </a:pPr>
                      <a:r>
                        <a:rPr lang="zh-CN" altLang="en-US" sz="1800" b="1" kern="1200" dirty="0">
                          <a:solidFill>
                            <a:schemeClr val="dk1"/>
                          </a:solidFill>
                          <a:latin typeface="+mn-lt"/>
                          <a:ea typeface="+mn-ea"/>
                          <a:cs typeface="+mn-cs"/>
                        </a:rPr>
                        <a:t>非</a:t>
                      </a:r>
                      <a:r>
                        <a:rPr lang="zh-CN" altLang="en-US" sz="1800" b="1" kern="1200" dirty="0" smtClean="0">
                          <a:solidFill>
                            <a:schemeClr val="dk1"/>
                          </a:solidFill>
                          <a:latin typeface="+mn-lt"/>
                          <a:ea typeface="+mn-ea"/>
                          <a:cs typeface="+mn-cs"/>
                        </a:rPr>
                        <a:t>空</a:t>
                      </a:r>
                      <a:endParaRPr lang="zh-CN" altLang="en-US" sz="1800" b="1" kern="1200" dirty="0">
                        <a:solidFill>
                          <a:schemeClr val="dk1"/>
                        </a:solidFill>
                        <a:latin typeface="+mn-lt"/>
                        <a:ea typeface="+mn-ea"/>
                        <a:cs typeface="+mn-cs"/>
                      </a:endParaRPr>
                    </a:p>
                  </a:txBody>
                  <a:tcPr marL="68580" marR="68580" marT="0" marB="10795" anchor="b">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60040">
                <a:tc>
                  <a:txBody>
                    <a:bodyPr/>
                    <a:lstStyle/>
                    <a:p>
                      <a:pPr marL="0" algn="just" defTabSz="914400" rtl="0" eaLnBrk="1" latinLnBrk="0" hangingPunct="1">
                        <a:lnSpc>
                          <a:spcPts val="1300"/>
                        </a:lnSpc>
                        <a:spcAft>
                          <a:spcPts val="0"/>
                        </a:spcAft>
                      </a:pPr>
                      <a:r>
                        <a:rPr lang="en-US" sz="1800" b="1" kern="1200">
                          <a:solidFill>
                            <a:schemeClr val="dk1"/>
                          </a:solidFill>
                          <a:latin typeface="+mn-lt"/>
                          <a:ea typeface="+mn-ea"/>
                          <a:cs typeface="+mn-cs"/>
                        </a:rPr>
                        <a:t>fileName</a:t>
                      </a:r>
                      <a:endParaRPr lang="zh-CN" sz="1800" b="1" kern="120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sz="1800" b="1" kern="1200" dirty="0">
                          <a:solidFill>
                            <a:schemeClr val="dk1"/>
                          </a:solidFill>
                          <a:latin typeface="+mn-lt"/>
                          <a:ea typeface="+mn-ea"/>
                          <a:cs typeface="+mn-cs"/>
                        </a:rPr>
                        <a:t>上传的文件名</a:t>
                      </a: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en-US" sz="1800" b="1" kern="1200">
                          <a:solidFill>
                            <a:schemeClr val="dk1"/>
                          </a:solidFill>
                          <a:latin typeface="+mn-lt"/>
                          <a:ea typeface="+mn-ea"/>
                          <a:cs typeface="+mn-cs"/>
                        </a:rPr>
                        <a:t>varchar(200)</a:t>
                      </a:r>
                      <a:endParaRPr lang="zh-CN" sz="1800" b="1" kern="120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sz="1800" b="1" kern="1200">
                          <a:solidFill>
                            <a:schemeClr val="dk1"/>
                          </a:solidFill>
                          <a:latin typeface="+mn-lt"/>
                          <a:ea typeface="+mn-ea"/>
                          <a:cs typeface="+mn-cs"/>
                        </a:rPr>
                        <a:t>非空</a:t>
                      </a: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43076">
                <a:tc>
                  <a:txBody>
                    <a:bodyPr/>
                    <a:lstStyle/>
                    <a:p>
                      <a:pPr marL="0" algn="just" defTabSz="914400" rtl="0" eaLnBrk="1" latinLnBrk="0" hangingPunct="1">
                        <a:lnSpc>
                          <a:spcPts val="1300"/>
                        </a:lnSpc>
                        <a:spcAft>
                          <a:spcPts val="0"/>
                        </a:spcAft>
                      </a:pPr>
                      <a:r>
                        <a:rPr lang="en-US" sz="1800" b="1" kern="1200" dirty="0" err="1">
                          <a:solidFill>
                            <a:schemeClr val="dk1"/>
                          </a:solidFill>
                          <a:latin typeface="+mn-lt"/>
                          <a:ea typeface="+mn-ea"/>
                          <a:cs typeface="+mn-cs"/>
                        </a:rPr>
                        <a:t>isDelete</a:t>
                      </a:r>
                      <a:endParaRPr lang="zh-CN" sz="1800" b="1" kern="1200" dirty="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zh-CN" sz="1800" b="1" kern="1200" dirty="0">
                          <a:solidFill>
                            <a:schemeClr val="dk1"/>
                          </a:solidFill>
                          <a:latin typeface="+mn-lt"/>
                          <a:ea typeface="+mn-ea"/>
                          <a:cs typeface="+mn-cs"/>
                        </a:rPr>
                        <a:t>是否删除</a:t>
                      </a: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en-US" sz="1800" b="1" kern="1200">
                          <a:solidFill>
                            <a:schemeClr val="dk1"/>
                          </a:solidFill>
                          <a:latin typeface="+mn-lt"/>
                          <a:ea typeface="+mn-ea"/>
                          <a:cs typeface="+mn-cs"/>
                        </a:rPr>
                        <a:t>int(1)</a:t>
                      </a:r>
                      <a:endParaRPr lang="zh-CN" sz="1800" b="1" kern="1200">
                        <a:solidFill>
                          <a:schemeClr val="dk1"/>
                        </a:solidFill>
                        <a:latin typeface="+mn-lt"/>
                        <a:ea typeface="+mn-ea"/>
                        <a:cs typeface="+mn-cs"/>
                      </a:endParaRP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ts val="1300"/>
                        </a:lnSpc>
                        <a:spcAft>
                          <a:spcPts val="0"/>
                        </a:spcAft>
                      </a:pPr>
                      <a:r>
                        <a:rPr lang="en-US" sz="1800" b="1" kern="1200" dirty="0">
                          <a:solidFill>
                            <a:schemeClr val="dk1"/>
                          </a:solidFill>
                          <a:latin typeface="+mn-lt"/>
                          <a:ea typeface="+mn-ea"/>
                          <a:cs typeface="+mn-cs"/>
                        </a:rPr>
                        <a:t>1:</a:t>
                      </a:r>
                      <a:r>
                        <a:rPr lang="zh-CN" sz="1800" b="1" kern="1200" dirty="0">
                          <a:solidFill>
                            <a:schemeClr val="dk1"/>
                          </a:solidFill>
                          <a:latin typeface="+mn-lt"/>
                          <a:ea typeface="+mn-ea"/>
                          <a:cs typeface="+mn-cs"/>
                        </a:rPr>
                        <a:t>删除</a:t>
                      </a:r>
                      <a:r>
                        <a:rPr lang="en-US" sz="1800" b="1" kern="1200" dirty="0">
                          <a:solidFill>
                            <a:schemeClr val="dk1"/>
                          </a:solidFill>
                          <a:latin typeface="+mn-lt"/>
                          <a:ea typeface="+mn-ea"/>
                          <a:cs typeface="+mn-cs"/>
                        </a:rPr>
                        <a:t> 0:</a:t>
                      </a:r>
                      <a:r>
                        <a:rPr lang="zh-CN" sz="1800" b="1" kern="1200" dirty="0">
                          <a:solidFill>
                            <a:schemeClr val="dk1"/>
                          </a:solidFill>
                          <a:latin typeface="+mn-lt"/>
                          <a:ea typeface="+mn-ea"/>
                          <a:cs typeface="+mn-cs"/>
                        </a:rPr>
                        <a:t>未删除</a:t>
                      </a:r>
                    </a:p>
                  </a:txBody>
                  <a:tcPr marL="68580" marR="68580"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3" name="灯片编号占位符 2"/>
          <p:cNvSpPr>
            <a:spLocks noGrp="1"/>
          </p:cNvSpPr>
          <p:nvPr>
            <p:ph type="sldNum" sz="quarter" idx="10"/>
          </p:nvPr>
        </p:nvSpPr>
        <p:spPr/>
        <p:txBody>
          <a:bodyPr/>
          <a:lstStyle/>
          <a:p>
            <a:pPr>
              <a:defRPr/>
            </a:pPr>
            <a:fld id="{32F6CA2B-080B-4DB4-904E-03616A51A39B}" type="slidenum">
              <a:rPr lang="zh-CN" altLang="en-US" smtClean="0"/>
              <a:t>9</a:t>
            </a:fld>
            <a:r>
              <a:rPr lang="en-US" altLang="zh-CN" smtClean="0"/>
              <a:t>/56</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模板">
  <a:themeElements>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a:spPr>
      <a:bodyPr/>
      <a:lstStyle>
        <a:defPPr>
          <a:defRPr/>
        </a:defPPr>
      </a:lstStyle>
      <a:style>
        <a:lnRef idx="3">
          <a:schemeClr val="accent1"/>
        </a:lnRef>
        <a:fillRef idx="0">
          <a:schemeClr val="accent1"/>
        </a:fillRef>
        <a:effectRef idx="2">
          <a:schemeClr val="accent1"/>
        </a:effectRef>
        <a:fontRef idx="minor">
          <a:schemeClr val="tx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b"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themeOverride>
</file>

<file path=docProps/app.xml><?xml version="1.0" encoding="utf-8"?>
<Properties xmlns="http://schemas.openxmlformats.org/officeDocument/2006/extended-properties" xmlns:vt="http://schemas.openxmlformats.org/officeDocument/2006/docPropsVTypes">
  <TotalTime>18</TotalTime>
  <Words>3289</Words>
  <Application>Microsoft Office PowerPoint</Application>
  <PresentationFormat>全屏显示(4:3)</PresentationFormat>
  <Paragraphs>838</Paragraphs>
  <Slides>56</Slides>
  <Notes>43</Notes>
  <HiddenSlides>0</HiddenSlides>
  <MMClips>0</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模板</vt:lpstr>
      <vt:lpstr>易买网</vt:lpstr>
      <vt:lpstr>预习检查</vt:lpstr>
      <vt:lpstr>回顾与作业点评</vt:lpstr>
      <vt:lpstr>训练的技能点</vt:lpstr>
      <vt:lpstr>任务描述2-1</vt:lpstr>
      <vt:lpstr>任务描述2-2</vt:lpstr>
      <vt:lpstr>问题分析1：数据库设计7-1</vt:lpstr>
      <vt:lpstr>问题分析1：数据库设计7-2</vt:lpstr>
      <vt:lpstr>问题分析1：数据库设计7-4</vt:lpstr>
      <vt:lpstr>问题分析1：数据库设计7-5</vt:lpstr>
      <vt:lpstr>问题分析1：数据库设计7-6</vt:lpstr>
      <vt:lpstr>问题分析1：数据库设计7-7</vt:lpstr>
      <vt:lpstr>问题分析2：界面交互设计</vt:lpstr>
      <vt:lpstr>问题分析3：技术框架设计</vt:lpstr>
      <vt:lpstr>难点分析1：理解业务</vt:lpstr>
      <vt:lpstr>难点分析2：使用三层结构开发</vt:lpstr>
      <vt:lpstr>阶段划分</vt:lpstr>
      <vt:lpstr>第一次集中编码：A任务</vt:lpstr>
      <vt:lpstr>第一次集中编码：B任务</vt:lpstr>
      <vt:lpstr>第一次集中编码：C任务</vt:lpstr>
      <vt:lpstr>第一次集中编码</vt:lpstr>
      <vt:lpstr>共性问题集中讲解</vt:lpstr>
      <vt:lpstr>第二次集中编码：A任务</vt:lpstr>
      <vt:lpstr>第二次集中编码：B任务</vt:lpstr>
      <vt:lpstr>第二次集中编码：C任务</vt:lpstr>
      <vt:lpstr>共性问题集中讲解</vt:lpstr>
      <vt:lpstr>第三次集中编码：A任务</vt:lpstr>
      <vt:lpstr>第三次集中编码：B任务</vt:lpstr>
      <vt:lpstr>第三次集中编码：C任务</vt:lpstr>
      <vt:lpstr>共性问题集中讲解</vt:lpstr>
      <vt:lpstr>第四次集中编码：A任务</vt:lpstr>
      <vt:lpstr>第四次集中编码：B任务</vt:lpstr>
      <vt:lpstr>第四次集中编码：C任务</vt:lpstr>
      <vt:lpstr>共性问题集中讲解</vt:lpstr>
      <vt:lpstr>第五次集中编码：A任务</vt:lpstr>
      <vt:lpstr>第五次集中编码：B任务</vt:lpstr>
      <vt:lpstr>第五次集中编码：C任务</vt:lpstr>
      <vt:lpstr>共性问题集中讲解</vt:lpstr>
      <vt:lpstr>第六次集中编码：A任务</vt:lpstr>
      <vt:lpstr>第六次集中编码：B任务</vt:lpstr>
      <vt:lpstr>第六次集中编码：C任务</vt:lpstr>
      <vt:lpstr>共性问题集中讲解</vt:lpstr>
      <vt:lpstr>第七次集中编码：A任务</vt:lpstr>
      <vt:lpstr>第七次集中编码：B任务</vt:lpstr>
      <vt:lpstr>第七次集中编码：C任务</vt:lpstr>
      <vt:lpstr>共性问题集中讲解</vt:lpstr>
      <vt:lpstr>第八次集中编码：A任务</vt:lpstr>
      <vt:lpstr>第八次集中编码：B任务</vt:lpstr>
      <vt:lpstr>第八次集中编码：C任务</vt:lpstr>
      <vt:lpstr>共性问题集中讲解</vt:lpstr>
      <vt:lpstr>第九次集中编码</vt:lpstr>
      <vt:lpstr>可扩展功能</vt:lpstr>
      <vt:lpstr>项目总结</vt:lpstr>
      <vt:lpstr>技能总结</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xbany</cp:lastModifiedBy>
  <cp:revision>985</cp:revision>
  <dcterms:created xsi:type="dcterms:W3CDTF">2006-03-08T06:55:00Z</dcterms:created>
  <dcterms:modified xsi:type="dcterms:W3CDTF">2018-12-19T11:50:13Z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2052-11.1.0.7932</vt:lpwstr>
  </property>
</Properties>
</file>