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A23E6F6-871D-4A23-B262-106ACD44E71B}" type="datetimeFigureOut">
              <a:rPr lang="da-DK" smtClean="0"/>
              <a:t>03-05-2015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7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03-05-2015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715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03-05-2015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488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03-05-2015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87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03-05-2015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4468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03-05-2015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147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03-05-2015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17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03-05-2015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7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03-05-2015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4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03-05-2015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544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03-05-2015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7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03-05-2015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17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03-05-2015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77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03-05-2015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62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03-05-2015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338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03-05-2015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52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03-05-2015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103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23E6F6-871D-4A23-B262-106ACD44E71B}" type="datetimeFigureOut">
              <a:rPr lang="da-DK" smtClean="0"/>
              <a:t>03-05-2015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791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Milepæl a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Gruppe 2: LHEK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154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BPR: </a:t>
            </a:r>
            <a:r>
              <a:rPr lang="da-DK" dirty="0" err="1" smtClean="0"/>
              <a:t>Use</a:t>
            </a:r>
            <a:r>
              <a:rPr lang="da-DK" dirty="0" smtClean="0"/>
              <a:t> Case Diagram</a:t>
            </a:r>
            <a:endParaRPr lang="da-DK" dirty="0"/>
          </a:p>
        </p:txBody>
      </p:sp>
      <p:pic>
        <p:nvPicPr>
          <p:cNvPr id="8" name="Pladsholder til indhold 5" descr="Use Case Diagram - BPR.vsdx - Visio Professional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1" t="21488" r="33528" b="38786"/>
          <a:stretch/>
        </p:blipFill>
        <p:spPr>
          <a:xfrm>
            <a:off x="3912973" y="2531295"/>
            <a:ext cx="4366053" cy="34754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0074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BPR Analyse: Objekt Model</a:t>
            </a:r>
            <a:endParaRPr lang="da-DK" dirty="0"/>
          </a:p>
        </p:txBody>
      </p:sp>
      <p:pic>
        <p:nvPicPr>
          <p:cNvPr id="7" name="Pladsholder til indhold 3" descr="Objektmodel-samlet.vsdx - Visio Professional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409" y="2533134"/>
            <a:ext cx="5751181" cy="33178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51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Faseplan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303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Iterationsplan</a:t>
            </a:r>
            <a:r>
              <a:rPr lang="da-DK" dirty="0"/>
              <a:t> for </a:t>
            </a:r>
            <a:r>
              <a:rPr lang="da-DK" dirty="0" err="1"/>
              <a:t>iteration</a:t>
            </a:r>
            <a:r>
              <a:rPr lang="da-DK" dirty="0"/>
              <a:t> 2</a:t>
            </a:r>
          </a:p>
        </p:txBody>
      </p:sp>
      <p:pic>
        <p:nvPicPr>
          <p:cNvPr id="5" name="Billede 4" descr="Project Professional - Projektplan.mpp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" t="38573" r="46216" b="7914"/>
          <a:stretch/>
        </p:blipFill>
        <p:spPr>
          <a:xfrm>
            <a:off x="2870886" y="2545492"/>
            <a:ext cx="6450227" cy="35587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6103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Overblik over identificerede </a:t>
            </a:r>
            <a:r>
              <a:rPr lang="da-DK" dirty="0" err="1"/>
              <a:t>use</a:t>
            </a:r>
            <a:r>
              <a:rPr lang="da-DK" dirty="0"/>
              <a:t> case</a:t>
            </a:r>
          </a:p>
        </p:txBody>
      </p:sp>
      <p:pic>
        <p:nvPicPr>
          <p:cNvPr id="5" name="Billede 4" descr="Visio Professiona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7" t="39564" r="38446" b="19682"/>
          <a:stretch/>
        </p:blipFill>
        <p:spPr>
          <a:xfrm>
            <a:off x="3891668" y="2529890"/>
            <a:ext cx="4033132" cy="36155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1295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Mockups</a:t>
            </a:r>
            <a:r>
              <a:rPr lang="da-DK" dirty="0" smtClean="0"/>
              <a:t> for FF1</a:t>
            </a:r>
            <a:endParaRPr lang="da-DK" dirty="0"/>
          </a:p>
        </p:txBody>
      </p:sp>
      <p:pic>
        <p:nvPicPr>
          <p:cNvPr id="4" name="Billede 3" descr="FF-01 mockup.jpg - Windows Photo View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2" t="36122" r="16622" b="19471"/>
          <a:stretch/>
        </p:blipFill>
        <p:spPr>
          <a:xfrm>
            <a:off x="1754659" y="2586680"/>
            <a:ext cx="8682681" cy="29326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55877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k">
  <a:themeElements>
    <a:clrScheme name="Organis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29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Organisk</vt:lpstr>
      <vt:lpstr>Milepæl a</vt:lpstr>
      <vt:lpstr>BPR: Use Case Diagram</vt:lpstr>
      <vt:lpstr>BPR Analyse: Objekt Model</vt:lpstr>
      <vt:lpstr>Faseplan</vt:lpstr>
      <vt:lpstr>Iterationsplan for iteration 2</vt:lpstr>
      <vt:lpstr>Overblik over identificerede use case</vt:lpstr>
      <vt:lpstr>Mockups for FF1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Milepæl a</dc:title>
  <dc:creator>Enok Mikkelsen</dc:creator>
  <cp:lastModifiedBy>Enok Mikkelsen</cp:lastModifiedBy>
  <cp:revision>3</cp:revision>
  <dcterms:created xsi:type="dcterms:W3CDTF">2015-05-03T20:23:14Z</dcterms:created>
  <dcterms:modified xsi:type="dcterms:W3CDTF">2015-05-03T20:47:35Z</dcterms:modified>
</cp:coreProperties>
</file>