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89" r:id="rId3"/>
    <p:sldId id="262" r:id="rId4"/>
    <p:sldId id="287" r:id="rId5"/>
    <p:sldId id="292" r:id="rId6"/>
    <p:sldId id="290" r:id="rId7"/>
    <p:sldId id="288" r:id="rId8"/>
    <p:sldId id="291" r:id="rId9"/>
    <p:sldId id="279" r:id="rId10"/>
    <p:sldId id="261" r:id="rId11"/>
    <p:sldId id="286" r:id="rId12"/>
    <p:sldId id="281" r:id="rId13"/>
    <p:sldId id="282" r:id="rId14"/>
  </p:sldIdLst>
  <p:sldSz cx="9144000" cy="5143500" type="screen16x9"/>
  <p:notesSz cx="6858000" cy="9144000"/>
  <p:embeddedFontLst>
    <p:embeddedFont>
      <p:font typeface="Muli Regular" pitchFamily="2" charset="77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F20777-1C9B-4E7A-A3C3-9F6CB91136CF}">
  <a:tblStyle styleId="{C7F20777-1C9B-4E7A-A3C3-9F6CB9113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5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46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72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3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50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63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▪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□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mul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254442" y="2314162"/>
            <a:ext cx="431755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Report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A761339-13EB-F74D-AC12-423500CF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42" y="3362805"/>
            <a:ext cx="3438600" cy="784800"/>
          </a:xfrm>
        </p:spPr>
        <p:txBody>
          <a:bodyPr/>
          <a:lstStyle/>
          <a:p>
            <a:r>
              <a:rPr lang="en-US" dirty="0"/>
              <a:t>Group 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overview</a:t>
            </a:r>
            <a:endParaRPr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Which features have we developed so far?</a:t>
            </a:r>
          </a:p>
          <a:p>
            <a:r>
              <a:rPr lang="en-GB" dirty="0"/>
              <a:t>How do they support our planned contributions?</a:t>
            </a:r>
          </a:p>
          <a:p>
            <a:r>
              <a:rPr lang="en-GB" dirty="0"/>
              <a:t>What are the key challenges in the next 3 weeks?</a:t>
            </a:r>
          </a:p>
          <a:p>
            <a:r>
              <a:rPr lang="en-GB" dirty="0"/>
              <a:t>What is the minimum set of actions for the project to </a:t>
            </a:r>
            <a:r>
              <a:rPr lang="en-GB" i="1" dirty="0"/>
              <a:t>go live</a:t>
            </a:r>
            <a:r>
              <a:rPr lang="en-GB" dirty="0"/>
              <a:t>?</a:t>
            </a:r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slide if it’s relevant</a:t>
            </a:r>
            <a:endParaRPr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RESNET50 for feature extraction</a:t>
            </a:r>
          </a:p>
          <a:p>
            <a:r>
              <a:rPr lang="en-GB" dirty="0"/>
              <a:t>1000 foods, animals and other objects recognised</a:t>
            </a:r>
          </a:p>
          <a:p>
            <a:r>
              <a:rPr lang="en-GB" dirty="0"/>
              <a:t>What do predicted </a:t>
            </a:r>
            <a:r>
              <a:rPr lang="en-GB" dirty="0" err="1"/>
              <a:t>probs</a:t>
            </a:r>
            <a:r>
              <a:rPr lang="en-GB" dirty="0"/>
              <a:t>/classes mean?</a:t>
            </a:r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6519BB-63EB-FA47-9AAC-72C5E60CF516}"/>
              </a:ext>
            </a:extLst>
          </p:cNvPr>
          <p:cNvGrpSpPr>
            <a:grpSpLocks noChangeAspect="1"/>
          </p:cNvGrpSpPr>
          <p:nvPr/>
        </p:nvGrpSpPr>
        <p:grpSpPr>
          <a:xfrm>
            <a:off x="1484906" y="4067489"/>
            <a:ext cx="4352888" cy="503561"/>
            <a:chOff x="698114" y="3978463"/>
            <a:chExt cx="3419800" cy="395617"/>
          </a:xfrm>
        </p:grpSpPr>
        <p:grpSp>
          <p:nvGrpSpPr>
            <p:cNvPr id="5" name="Google Shape;1799;p41">
              <a:extLst>
                <a:ext uri="{FF2B5EF4-FFF2-40B4-BE49-F238E27FC236}">
                  <a16:creationId xmlns:a16="http://schemas.microsoft.com/office/drawing/2014/main" id="{E8511DEA-CEEC-1F46-9ADA-73B456E4D859}"/>
                </a:ext>
              </a:extLst>
            </p:cNvPr>
            <p:cNvGrpSpPr/>
            <p:nvPr/>
          </p:nvGrpSpPr>
          <p:grpSpPr>
            <a:xfrm>
              <a:off x="698114" y="3978463"/>
              <a:ext cx="394618" cy="395617"/>
              <a:chOff x="6617400" y="931125"/>
              <a:chExt cx="483600" cy="484825"/>
            </a:xfrm>
          </p:grpSpPr>
          <p:sp>
            <p:nvSpPr>
              <p:cNvPr id="6" name="Google Shape;1800;p41">
                <a:extLst>
                  <a:ext uri="{FF2B5EF4-FFF2-40B4-BE49-F238E27FC236}">
                    <a16:creationId xmlns:a16="http://schemas.microsoft.com/office/drawing/2014/main" id="{F86F0857-0463-2249-BFF7-E2FCA83D069E}"/>
                  </a:ext>
                </a:extLst>
              </p:cNvPr>
              <p:cNvSpPr/>
              <p:nvPr/>
            </p:nvSpPr>
            <p:spPr>
              <a:xfrm>
                <a:off x="6843925" y="1183900"/>
                <a:ext cx="121525" cy="232050"/>
              </a:xfrm>
              <a:custGeom>
                <a:avLst/>
                <a:gdLst/>
                <a:ahLst/>
                <a:cxnLst/>
                <a:rect l="l" t="t" r="r" b="b"/>
                <a:pathLst>
                  <a:path w="4861" h="9282" extrusionOk="0">
                    <a:moveTo>
                      <a:pt x="1" y="0"/>
                    </a:moveTo>
                    <a:lnTo>
                      <a:pt x="1" y="6863"/>
                    </a:lnTo>
                    <a:lnTo>
                      <a:pt x="25" y="7107"/>
                    </a:lnTo>
                    <a:lnTo>
                      <a:pt x="49" y="7327"/>
                    </a:lnTo>
                    <a:lnTo>
                      <a:pt x="123" y="7572"/>
                    </a:lnTo>
                    <a:lnTo>
                      <a:pt x="196" y="7791"/>
                    </a:lnTo>
                    <a:lnTo>
                      <a:pt x="294" y="8011"/>
                    </a:lnTo>
                    <a:lnTo>
                      <a:pt x="416" y="8207"/>
                    </a:lnTo>
                    <a:lnTo>
                      <a:pt x="562" y="8402"/>
                    </a:lnTo>
                    <a:lnTo>
                      <a:pt x="709" y="8573"/>
                    </a:lnTo>
                    <a:lnTo>
                      <a:pt x="880" y="8719"/>
                    </a:lnTo>
                    <a:lnTo>
                      <a:pt x="1075" y="8866"/>
                    </a:lnTo>
                    <a:lnTo>
                      <a:pt x="1271" y="8988"/>
                    </a:lnTo>
                    <a:lnTo>
                      <a:pt x="1490" y="9086"/>
                    </a:lnTo>
                    <a:lnTo>
                      <a:pt x="1710" y="9159"/>
                    </a:lnTo>
                    <a:lnTo>
                      <a:pt x="1930" y="9232"/>
                    </a:lnTo>
                    <a:lnTo>
                      <a:pt x="2174" y="9257"/>
                    </a:lnTo>
                    <a:lnTo>
                      <a:pt x="2418" y="9281"/>
                    </a:lnTo>
                    <a:lnTo>
                      <a:pt x="2663" y="9257"/>
                    </a:lnTo>
                    <a:lnTo>
                      <a:pt x="2907" y="9232"/>
                    </a:lnTo>
                    <a:lnTo>
                      <a:pt x="3151" y="9159"/>
                    </a:lnTo>
                    <a:lnTo>
                      <a:pt x="3371" y="9086"/>
                    </a:lnTo>
                    <a:lnTo>
                      <a:pt x="3591" y="8988"/>
                    </a:lnTo>
                    <a:lnTo>
                      <a:pt x="3786" y="8866"/>
                    </a:lnTo>
                    <a:lnTo>
                      <a:pt x="3957" y="8719"/>
                    </a:lnTo>
                    <a:lnTo>
                      <a:pt x="4128" y="8573"/>
                    </a:lnTo>
                    <a:lnTo>
                      <a:pt x="4299" y="8402"/>
                    </a:lnTo>
                    <a:lnTo>
                      <a:pt x="4446" y="8207"/>
                    </a:lnTo>
                    <a:lnTo>
                      <a:pt x="4568" y="8011"/>
                    </a:lnTo>
                    <a:lnTo>
                      <a:pt x="4665" y="7791"/>
                    </a:lnTo>
                    <a:lnTo>
                      <a:pt x="4739" y="7572"/>
                    </a:lnTo>
                    <a:lnTo>
                      <a:pt x="4812" y="7327"/>
                    </a:lnTo>
                    <a:lnTo>
                      <a:pt x="4836" y="7107"/>
                    </a:lnTo>
                    <a:lnTo>
                      <a:pt x="4861" y="6863"/>
                    </a:lnTo>
                    <a:lnTo>
                      <a:pt x="4836" y="6717"/>
                    </a:lnTo>
                    <a:lnTo>
                      <a:pt x="4812" y="6619"/>
                    </a:lnTo>
                    <a:lnTo>
                      <a:pt x="4739" y="6521"/>
                    </a:lnTo>
                    <a:lnTo>
                      <a:pt x="4665" y="6424"/>
                    </a:lnTo>
                    <a:lnTo>
                      <a:pt x="4592" y="6350"/>
                    </a:lnTo>
                    <a:lnTo>
                      <a:pt x="4470" y="6302"/>
                    </a:lnTo>
                    <a:lnTo>
                      <a:pt x="4372" y="6253"/>
                    </a:lnTo>
                    <a:lnTo>
                      <a:pt x="4128" y="6253"/>
                    </a:lnTo>
                    <a:lnTo>
                      <a:pt x="4006" y="6302"/>
                    </a:lnTo>
                    <a:lnTo>
                      <a:pt x="3908" y="6350"/>
                    </a:lnTo>
                    <a:lnTo>
                      <a:pt x="3811" y="6424"/>
                    </a:lnTo>
                    <a:lnTo>
                      <a:pt x="3737" y="6521"/>
                    </a:lnTo>
                    <a:lnTo>
                      <a:pt x="3688" y="6619"/>
                    </a:lnTo>
                    <a:lnTo>
                      <a:pt x="3640" y="6717"/>
                    </a:lnTo>
                    <a:lnTo>
                      <a:pt x="3640" y="6863"/>
                    </a:lnTo>
                    <a:lnTo>
                      <a:pt x="3615" y="7083"/>
                    </a:lnTo>
                    <a:lnTo>
                      <a:pt x="3542" y="7327"/>
                    </a:lnTo>
                    <a:lnTo>
                      <a:pt x="3420" y="7523"/>
                    </a:lnTo>
                    <a:lnTo>
                      <a:pt x="3273" y="7718"/>
                    </a:lnTo>
                    <a:lnTo>
                      <a:pt x="3102" y="7865"/>
                    </a:lnTo>
                    <a:lnTo>
                      <a:pt x="2907" y="7962"/>
                    </a:lnTo>
                    <a:lnTo>
                      <a:pt x="2663" y="8036"/>
                    </a:lnTo>
                    <a:lnTo>
                      <a:pt x="2418" y="8060"/>
                    </a:lnTo>
                    <a:lnTo>
                      <a:pt x="2174" y="8036"/>
                    </a:lnTo>
                    <a:lnTo>
                      <a:pt x="1954" y="7962"/>
                    </a:lnTo>
                    <a:lnTo>
                      <a:pt x="1759" y="7865"/>
                    </a:lnTo>
                    <a:lnTo>
                      <a:pt x="1564" y="7718"/>
                    </a:lnTo>
                    <a:lnTo>
                      <a:pt x="1417" y="7523"/>
                    </a:lnTo>
                    <a:lnTo>
                      <a:pt x="1319" y="7327"/>
                    </a:lnTo>
                    <a:lnTo>
                      <a:pt x="1246" y="7083"/>
                    </a:lnTo>
                    <a:lnTo>
                      <a:pt x="1222" y="6863"/>
                    </a:lnTo>
                    <a:lnTo>
                      <a:pt x="1222" y="0"/>
                    </a:lnTo>
                    <a:lnTo>
                      <a:pt x="953" y="220"/>
                    </a:lnTo>
                    <a:lnTo>
                      <a:pt x="880" y="293"/>
                    </a:lnTo>
                    <a:lnTo>
                      <a:pt x="806" y="342"/>
                    </a:lnTo>
                    <a:lnTo>
                      <a:pt x="709" y="367"/>
                    </a:lnTo>
                    <a:lnTo>
                      <a:pt x="513" y="367"/>
                    </a:lnTo>
                    <a:lnTo>
                      <a:pt x="416" y="342"/>
                    </a:lnTo>
                    <a:lnTo>
                      <a:pt x="342" y="293"/>
                    </a:lnTo>
                    <a:lnTo>
                      <a:pt x="269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7" name="Google Shape;1801;p41">
                <a:extLst>
                  <a:ext uri="{FF2B5EF4-FFF2-40B4-BE49-F238E27FC236}">
                    <a16:creationId xmlns:a16="http://schemas.microsoft.com/office/drawing/2014/main" id="{5BBE1155-D8FC-7946-A3ED-17E31944D90B}"/>
                  </a:ext>
                </a:extLst>
              </p:cNvPr>
              <p:cNvSpPr/>
              <p:nvPr/>
            </p:nvSpPr>
            <p:spPr>
              <a:xfrm>
                <a:off x="6617400" y="931125"/>
                <a:ext cx="483600" cy="259500"/>
              </a:xfrm>
              <a:custGeom>
                <a:avLst/>
                <a:gdLst/>
                <a:ahLst/>
                <a:cxnLst/>
                <a:rect l="l" t="t" r="r" b="b"/>
                <a:pathLst>
                  <a:path w="19344" h="10380" extrusionOk="0">
                    <a:moveTo>
                      <a:pt x="5252" y="9769"/>
                    </a:moveTo>
                    <a:lnTo>
                      <a:pt x="5252" y="9769"/>
                    </a:lnTo>
                    <a:lnTo>
                      <a:pt x="5252" y="9769"/>
                    </a:lnTo>
                    <a:close/>
                    <a:moveTo>
                      <a:pt x="9672" y="0"/>
                    </a:moveTo>
                    <a:lnTo>
                      <a:pt x="9550" y="25"/>
                    </a:lnTo>
                    <a:lnTo>
                      <a:pt x="9428" y="49"/>
                    </a:lnTo>
                    <a:lnTo>
                      <a:pt x="9330" y="122"/>
                    </a:lnTo>
                    <a:lnTo>
                      <a:pt x="9232" y="196"/>
                    </a:lnTo>
                    <a:lnTo>
                      <a:pt x="9159" y="269"/>
                    </a:lnTo>
                    <a:lnTo>
                      <a:pt x="9110" y="367"/>
                    </a:lnTo>
                    <a:lnTo>
                      <a:pt x="9086" y="489"/>
                    </a:lnTo>
                    <a:lnTo>
                      <a:pt x="9062" y="611"/>
                    </a:lnTo>
                    <a:lnTo>
                      <a:pt x="9062" y="1246"/>
                    </a:lnTo>
                    <a:lnTo>
                      <a:pt x="8622" y="1270"/>
                    </a:lnTo>
                    <a:lnTo>
                      <a:pt x="8182" y="1343"/>
                    </a:lnTo>
                    <a:lnTo>
                      <a:pt x="7767" y="1417"/>
                    </a:lnTo>
                    <a:lnTo>
                      <a:pt x="7328" y="1514"/>
                    </a:lnTo>
                    <a:lnTo>
                      <a:pt x="6912" y="1612"/>
                    </a:lnTo>
                    <a:lnTo>
                      <a:pt x="6497" y="1759"/>
                    </a:lnTo>
                    <a:lnTo>
                      <a:pt x="6082" y="1905"/>
                    </a:lnTo>
                    <a:lnTo>
                      <a:pt x="5691" y="2076"/>
                    </a:lnTo>
                    <a:lnTo>
                      <a:pt x="5300" y="2247"/>
                    </a:lnTo>
                    <a:lnTo>
                      <a:pt x="4910" y="2467"/>
                    </a:lnTo>
                    <a:lnTo>
                      <a:pt x="4543" y="2687"/>
                    </a:lnTo>
                    <a:lnTo>
                      <a:pt x="4177" y="2931"/>
                    </a:lnTo>
                    <a:lnTo>
                      <a:pt x="3811" y="3175"/>
                    </a:lnTo>
                    <a:lnTo>
                      <a:pt x="3469" y="3468"/>
                    </a:lnTo>
                    <a:lnTo>
                      <a:pt x="3151" y="3761"/>
                    </a:lnTo>
                    <a:lnTo>
                      <a:pt x="2834" y="4054"/>
                    </a:lnTo>
                    <a:lnTo>
                      <a:pt x="2516" y="4372"/>
                    </a:lnTo>
                    <a:lnTo>
                      <a:pt x="2223" y="4714"/>
                    </a:lnTo>
                    <a:lnTo>
                      <a:pt x="1930" y="5080"/>
                    </a:lnTo>
                    <a:lnTo>
                      <a:pt x="1686" y="5422"/>
                    </a:lnTo>
                    <a:lnTo>
                      <a:pt x="1442" y="5788"/>
                    </a:lnTo>
                    <a:lnTo>
                      <a:pt x="1222" y="6179"/>
                    </a:lnTo>
                    <a:lnTo>
                      <a:pt x="1002" y="6570"/>
                    </a:lnTo>
                    <a:lnTo>
                      <a:pt x="807" y="6961"/>
                    </a:lnTo>
                    <a:lnTo>
                      <a:pt x="660" y="7376"/>
                    </a:lnTo>
                    <a:lnTo>
                      <a:pt x="489" y="7791"/>
                    </a:lnTo>
                    <a:lnTo>
                      <a:pt x="367" y="8206"/>
                    </a:lnTo>
                    <a:lnTo>
                      <a:pt x="245" y="8622"/>
                    </a:lnTo>
                    <a:lnTo>
                      <a:pt x="172" y="9061"/>
                    </a:lnTo>
                    <a:lnTo>
                      <a:pt x="98" y="9501"/>
                    </a:lnTo>
                    <a:lnTo>
                      <a:pt x="25" y="9940"/>
                    </a:lnTo>
                    <a:lnTo>
                      <a:pt x="1" y="10380"/>
                    </a:lnTo>
                    <a:lnTo>
                      <a:pt x="196" y="10111"/>
                    </a:lnTo>
                    <a:lnTo>
                      <a:pt x="465" y="9867"/>
                    </a:lnTo>
                    <a:lnTo>
                      <a:pt x="758" y="9647"/>
                    </a:lnTo>
                    <a:lnTo>
                      <a:pt x="1075" y="9452"/>
                    </a:lnTo>
                    <a:lnTo>
                      <a:pt x="1442" y="9305"/>
                    </a:lnTo>
                    <a:lnTo>
                      <a:pt x="1808" y="9183"/>
                    </a:lnTo>
                    <a:lnTo>
                      <a:pt x="2223" y="9110"/>
                    </a:lnTo>
                    <a:lnTo>
                      <a:pt x="2638" y="9086"/>
                    </a:lnTo>
                    <a:lnTo>
                      <a:pt x="2956" y="9110"/>
                    </a:lnTo>
                    <a:lnTo>
                      <a:pt x="3249" y="9134"/>
                    </a:lnTo>
                    <a:lnTo>
                      <a:pt x="3542" y="9208"/>
                    </a:lnTo>
                    <a:lnTo>
                      <a:pt x="3811" y="9281"/>
                    </a:lnTo>
                    <a:lnTo>
                      <a:pt x="4079" y="9379"/>
                    </a:lnTo>
                    <a:lnTo>
                      <a:pt x="4323" y="9501"/>
                    </a:lnTo>
                    <a:lnTo>
                      <a:pt x="4543" y="9647"/>
                    </a:lnTo>
                    <a:lnTo>
                      <a:pt x="4763" y="9794"/>
                    </a:lnTo>
                    <a:lnTo>
                      <a:pt x="4812" y="9305"/>
                    </a:lnTo>
                    <a:lnTo>
                      <a:pt x="4934" y="8573"/>
                    </a:lnTo>
                    <a:lnTo>
                      <a:pt x="5007" y="8109"/>
                    </a:lnTo>
                    <a:lnTo>
                      <a:pt x="5129" y="7620"/>
                    </a:lnTo>
                    <a:lnTo>
                      <a:pt x="5276" y="7107"/>
                    </a:lnTo>
                    <a:lnTo>
                      <a:pt x="5447" y="6546"/>
                    </a:lnTo>
                    <a:lnTo>
                      <a:pt x="5642" y="5984"/>
                    </a:lnTo>
                    <a:lnTo>
                      <a:pt x="5887" y="5373"/>
                    </a:lnTo>
                    <a:lnTo>
                      <a:pt x="6180" y="4763"/>
                    </a:lnTo>
                    <a:lnTo>
                      <a:pt x="6522" y="4152"/>
                    </a:lnTo>
                    <a:lnTo>
                      <a:pt x="6888" y="3542"/>
                    </a:lnTo>
                    <a:lnTo>
                      <a:pt x="7303" y="2931"/>
                    </a:lnTo>
                    <a:lnTo>
                      <a:pt x="7792" y="2345"/>
                    </a:lnTo>
                    <a:lnTo>
                      <a:pt x="8329" y="1783"/>
                    </a:lnTo>
                    <a:lnTo>
                      <a:pt x="8402" y="1710"/>
                    </a:lnTo>
                    <a:lnTo>
                      <a:pt x="8597" y="1710"/>
                    </a:lnTo>
                    <a:lnTo>
                      <a:pt x="8671" y="1783"/>
                    </a:lnTo>
                    <a:lnTo>
                      <a:pt x="8720" y="1856"/>
                    </a:lnTo>
                    <a:lnTo>
                      <a:pt x="8744" y="1954"/>
                    </a:lnTo>
                    <a:lnTo>
                      <a:pt x="8720" y="2027"/>
                    </a:lnTo>
                    <a:lnTo>
                      <a:pt x="8671" y="2125"/>
                    </a:lnTo>
                    <a:lnTo>
                      <a:pt x="8182" y="2662"/>
                    </a:lnTo>
                    <a:lnTo>
                      <a:pt x="7718" y="3200"/>
                    </a:lnTo>
                    <a:lnTo>
                      <a:pt x="7328" y="3786"/>
                    </a:lnTo>
                    <a:lnTo>
                      <a:pt x="6961" y="4348"/>
                    </a:lnTo>
                    <a:lnTo>
                      <a:pt x="6668" y="4934"/>
                    </a:lnTo>
                    <a:lnTo>
                      <a:pt x="6375" y="5495"/>
                    </a:lnTo>
                    <a:lnTo>
                      <a:pt x="6155" y="6082"/>
                    </a:lnTo>
                    <a:lnTo>
                      <a:pt x="5960" y="6619"/>
                    </a:lnTo>
                    <a:lnTo>
                      <a:pt x="5789" y="7156"/>
                    </a:lnTo>
                    <a:lnTo>
                      <a:pt x="5642" y="7645"/>
                    </a:lnTo>
                    <a:lnTo>
                      <a:pt x="5520" y="8109"/>
                    </a:lnTo>
                    <a:lnTo>
                      <a:pt x="5423" y="8548"/>
                    </a:lnTo>
                    <a:lnTo>
                      <a:pt x="5300" y="9257"/>
                    </a:lnTo>
                    <a:lnTo>
                      <a:pt x="5252" y="9769"/>
                    </a:lnTo>
                    <a:lnTo>
                      <a:pt x="5471" y="9623"/>
                    </a:lnTo>
                    <a:lnTo>
                      <a:pt x="5691" y="9476"/>
                    </a:lnTo>
                    <a:lnTo>
                      <a:pt x="5935" y="9379"/>
                    </a:lnTo>
                    <a:lnTo>
                      <a:pt x="6180" y="9281"/>
                    </a:lnTo>
                    <a:lnTo>
                      <a:pt x="6448" y="9208"/>
                    </a:lnTo>
                    <a:lnTo>
                      <a:pt x="6741" y="9134"/>
                    </a:lnTo>
                    <a:lnTo>
                      <a:pt x="7034" y="9110"/>
                    </a:lnTo>
                    <a:lnTo>
                      <a:pt x="7328" y="9086"/>
                    </a:lnTo>
                    <a:lnTo>
                      <a:pt x="7645" y="9110"/>
                    </a:lnTo>
                    <a:lnTo>
                      <a:pt x="7938" y="9134"/>
                    </a:lnTo>
                    <a:lnTo>
                      <a:pt x="8207" y="9208"/>
                    </a:lnTo>
                    <a:lnTo>
                      <a:pt x="8475" y="9281"/>
                    </a:lnTo>
                    <a:lnTo>
                      <a:pt x="8744" y="9379"/>
                    </a:lnTo>
                    <a:lnTo>
                      <a:pt x="8988" y="9501"/>
                    </a:lnTo>
                    <a:lnTo>
                      <a:pt x="9208" y="9623"/>
                    </a:lnTo>
                    <a:lnTo>
                      <a:pt x="9428" y="9794"/>
                    </a:lnTo>
                    <a:lnTo>
                      <a:pt x="9428" y="1954"/>
                    </a:lnTo>
                    <a:lnTo>
                      <a:pt x="9452" y="1856"/>
                    </a:lnTo>
                    <a:lnTo>
                      <a:pt x="9501" y="1783"/>
                    </a:lnTo>
                    <a:lnTo>
                      <a:pt x="9574" y="1710"/>
                    </a:lnTo>
                    <a:lnTo>
                      <a:pt x="9770" y="1710"/>
                    </a:lnTo>
                    <a:lnTo>
                      <a:pt x="9843" y="1783"/>
                    </a:lnTo>
                    <a:lnTo>
                      <a:pt x="9892" y="1856"/>
                    </a:lnTo>
                    <a:lnTo>
                      <a:pt x="9916" y="1954"/>
                    </a:lnTo>
                    <a:lnTo>
                      <a:pt x="9916" y="9794"/>
                    </a:lnTo>
                    <a:lnTo>
                      <a:pt x="10136" y="9623"/>
                    </a:lnTo>
                    <a:lnTo>
                      <a:pt x="10356" y="9501"/>
                    </a:lnTo>
                    <a:lnTo>
                      <a:pt x="10600" y="9379"/>
                    </a:lnTo>
                    <a:lnTo>
                      <a:pt x="10869" y="9281"/>
                    </a:lnTo>
                    <a:lnTo>
                      <a:pt x="11137" y="9208"/>
                    </a:lnTo>
                    <a:lnTo>
                      <a:pt x="11406" y="9134"/>
                    </a:lnTo>
                    <a:lnTo>
                      <a:pt x="11699" y="9110"/>
                    </a:lnTo>
                    <a:lnTo>
                      <a:pt x="12017" y="9086"/>
                    </a:lnTo>
                    <a:lnTo>
                      <a:pt x="12310" y="9110"/>
                    </a:lnTo>
                    <a:lnTo>
                      <a:pt x="12603" y="9134"/>
                    </a:lnTo>
                    <a:lnTo>
                      <a:pt x="12896" y="9208"/>
                    </a:lnTo>
                    <a:lnTo>
                      <a:pt x="13165" y="9281"/>
                    </a:lnTo>
                    <a:lnTo>
                      <a:pt x="13409" y="9379"/>
                    </a:lnTo>
                    <a:lnTo>
                      <a:pt x="13653" y="9476"/>
                    </a:lnTo>
                    <a:lnTo>
                      <a:pt x="13873" y="9623"/>
                    </a:lnTo>
                    <a:lnTo>
                      <a:pt x="14093" y="9769"/>
                    </a:lnTo>
                    <a:lnTo>
                      <a:pt x="14019" y="9257"/>
                    </a:lnTo>
                    <a:lnTo>
                      <a:pt x="13897" y="8548"/>
                    </a:lnTo>
                    <a:lnTo>
                      <a:pt x="13824" y="8109"/>
                    </a:lnTo>
                    <a:lnTo>
                      <a:pt x="13702" y="7645"/>
                    </a:lnTo>
                    <a:lnTo>
                      <a:pt x="13555" y="7132"/>
                    </a:lnTo>
                    <a:lnTo>
                      <a:pt x="13384" y="6619"/>
                    </a:lnTo>
                    <a:lnTo>
                      <a:pt x="13189" y="6057"/>
                    </a:lnTo>
                    <a:lnTo>
                      <a:pt x="12945" y="5495"/>
                    </a:lnTo>
                    <a:lnTo>
                      <a:pt x="12676" y="4934"/>
                    </a:lnTo>
                    <a:lnTo>
                      <a:pt x="12359" y="4348"/>
                    </a:lnTo>
                    <a:lnTo>
                      <a:pt x="12017" y="3786"/>
                    </a:lnTo>
                    <a:lnTo>
                      <a:pt x="11626" y="3200"/>
                    </a:lnTo>
                    <a:lnTo>
                      <a:pt x="11162" y="2662"/>
                    </a:lnTo>
                    <a:lnTo>
                      <a:pt x="10673" y="2125"/>
                    </a:lnTo>
                    <a:lnTo>
                      <a:pt x="10625" y="2027"/>
                    </a:lnTo>
                    <a:lnTo>
                      <a:pt x="10600" y="1954"/>
                    </a:lnTo>
                    <a:lnTo>
                      <a:pt x="10625" y="1856"/>
                    </a:lnTo>
                    <a:lnTo>
                      <a:pt x="10673" y="1783"/>
                    </a:lnTo>
                    <a:lnTo>
                      <a:pt x="10747" y="1710"/>
                    </a:lnTo>
                    <a:lnTo>
                      <a:pt x="10942" y="1710"/>
                    </a:lnTo>
                    <a:lnTo>
                      <a:pt x="11015" y="1783"/>
                    </a:lnTo>
                    <a:lnTo>
                      <a:pt x="11553" y="2345"/>
                    </a:lnTo>
                    <a:lnTo>
                      <a:pt x="12017" y="2931"/>
                    </a:lnTo>
                    <a:lnTo>
                      <a:pt x="12456" y="3542"/>
                    </a:lnTo>
                    <a:lnTo>
                      <a:pt x="12823" y="4152"/>
                    </a:lnTo>
                    <a:lnTo>
                      <a:pt x="13165" y="4787"/>
                    </a:lnTo>
                    <a:lnTo>
                      <a:pt x="13458" y="5373"/>
                    </a:lnTo>
                    <a:lnTo>
                      <a:pt x="13702" y="5984"/>
                    </a:lnTo>
                    <a:lnTo>
                      <a:pt x="13897" y="6546"/>
                    </a:lnTo>
                    <a:lnTo>
                      <a:pt x="14068" y="7107"/>
                    </a:lnTo>
                    <a:lnTo>
                      <a:pt x="14215" y="7620"/>
                    </a:lnTo>
                    <a:lnTo>
                      <a:pt x="14337" y="8109"/>
                    </a:lnTo>
                    <a:lnTo>
                      <a:pt x="14410" y="8573"/>
                    </a:lnTo>
                    <a:lnTo>
                      <a:pt x="14532" y="9305"/>
                    </a:lnTo>
                    <a:lnTo>
                      <a:pt x="14581" y="9794"/>
                    </a:lnTo>
                    <a:lnTo>
                      <a:pt x="14801" y="9647"/>
                    </a:lnTo>
                    <a:lnTo>
                      <a:pt x="15021" y="9501"/>
                    </a:lnTo>
                    <a:lnTo>
                      <a:pt x="15265" y="9379"/>
                    </a:lnTo>
                    <a:lnTo>
                      <a:pt x="15534" y="9281"/>
                    </a:lnTo>
                    <a:lnTo>
                      <a:pt x="15802" y="9208"/>
                    </a:lnTo>
                    <a:lnTo>
                      <a:pt x="16095" y="9134"/>
                    </a:lnTo>
                    <a:lnTo>
                      <a:pt x="16388" y="9110"/>
                    </a:lnTo>
                    <a:lnTo>
                      <a:pt x="16706" y="9086"/>
                    </a:lnTo>
                    <a:lnTo>
                      <a:pt x="17121" y="9110"/>
                    </a:lnTo>
                    <a:lnTo>
                      <a:pt x="17536" y="9183"/>
                    </a:lnTo>
                    <a:lnTo>
                      <a:pt x="17903" y="9305"/>
                    </a:lnTo>
                    <a:lnTo>
                      <a:pt x="18269" y="9452"/>
                    </a:lnTo>
                    <a:lnTo>
                      <a:pt x="18587" y="9647"/>
                    </a:lnTo>
                    <a:lnTo>
                      <a:pt x="18880" y="9867"/>
                    </a:lnTo>
                    <a:lnTo>
                      <a:pt x="19148" y="10111"/>
                    </a:lnTo>
                    <a:lnTo>
                      <a:pt x="19344" y="10380"/>
                    </a:lnTo>
                    <a:lnTo>
                      <a:pt x="19319" y="9940"/>
                    </a:lnTo>
                    <a:lnTo>
                      <a:pt x="19246" y="9501"/>
                    </a:lnTo>
                    <a:lnTo>
                      <a:pt x="19173" y="9061"/>
                    </a:lnTo>
                    <a:lnTo>
                      <a:pt x="19099" y="8622"/>
                    </a:lnTo>
                    <a:lnTo>
                      <a:pt x="18977" y="8206"/>
                    </a:lnTo>
                    <a:lnTo>
                      <a:pt x="18855" y="7791"/>
                    </a:lnTo>
                    <a:lnTo>
                      <a:pt x="18684" y="7376"/>
                    </a:lnTo>
                    <a:lnTo>
                      <a:pt x="18538" y="6961"/>
                    </a:lnTo>
                    <a:lnTo>
                      <a:pt x="18342" y="6570"/>
                    </a:lnTo>
                    <a:lnTo>
                      <a:pt x="18122" y="6179"/>
                    </a:lnTo>
                    <a:lnTo>
                      <a:pt x="17903" y="5788"/>
                    </a:lnTo>
                    <a:lnTo>
                      <a:pt x="17658" y="5422"/>
                    </a:lnTo>
                    <a:lnTo>
                      <a:pt x="17414" y="5080"/>
                    </a:lnTo>
                    <a:lnTo>
                      <a:pt x="17121" y="4714"/>
                    </a:lnTo>
                    <a:lnTo>
                      <a:pt x="16828" y="4372"/>
                    </a:lnTo>
                    <a:lnTo>
                      <a:pt x="16511" y="4054"/>
                    </a:lnTo>
                    <a:lnTo>
                      <a:pt x="16193" y="3761"/>
                    </a:lnTo>
                    <a:lnTo>
                      <a:pt x="15876" y="3468"/>
                    </a:lnTo>
                    <a:lnTo>
                      <a:pt x="15534" y="3175"/>
                    </a:lnTo>
                    <a:lnTo>
                      <a:pt x="15167" y="2931"/>
                    </a:lnTo>
                    <a:lnTo>
                      <a:pt x="14801" y="2687"/>
                    </a:lnTo>
                    <a:lnTo>
                      <a:pt x="14435" y="2467"/>
                    </a:lnTo>
                    <a:lnTo>
                      <a:pt x="14044" y="2247"/>
                    </a:lnTo>
                    <a:lnTo>
                      <a:pt x="13653" y="2076"/>
                    </a:lnTo>
                    <a:lnTo>
                      <a:pt x="13262" y="1905"/>
                    </a:lnTo>
                    <a:lnTo>
                      <a:pt x="12847" y="1759"/>
                    </a:lnTo>
                    <a:lnTo>
                      <a:pt x="12432" y="1612"/>
                    </a:lnTo>
                    <a:lnTo>
                      <a:pt x="12017" y="1514"/>
                    </a:lnTo>
                    <a:lnTo>
                      <a:pt x="11577" y="1417"/>
                    </a:lnTo>
                    <a:lnTo>
                      <a:pt x="11162" y="1343"/>
                    </a:lnTo>
                    <a:lnTo>
                      <a:pt x="10722" y="1270"/>
                    </a:lnTo>
                    <a:lnTo>
                      <a:pt x="10283" y="1246"/>
                    </a:lnTo>
                    <a:lnTo>
                      <a:pt x="10283" y="611"/>
                    </a:lnTo>
                    <a:lnTo>
                      <a:pt x="10258" y="489"/>
                    </a:lnTo>
                    <a:lnTo>
                      <a:pt x="10234" y="367"/>
                    </a:lnTo>
                    <a:lnTo>
                      <a:pt x="10185" y="269"/>
                    </a:lnTo>
                    <a:lnTo>
                      <a:pt x="10112" y="196"/>
                    </a:lnTo>
                    <a:lnTo>
                      <a:pt x="10014" y="122"/>
                    </a:lnTo>
                    <a:lnTo>
                      <a:pt x="9916" y="49"/>
                    </a:lnTo>
                    <a:lnTo>
                      <a:pt x="9794" y="25"/>
                    </a:lnTo>
                    <a:lnTo>
                      <a:pt x="9672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</p:grpSp>
        <p:grpSp>
          <p:nvGrpSpPr>
            <p:cNvPr id="8" name="Google Shape;1773;p41">
              <a:extLst>
                <a:ext uri="{FF2B5EF4-FFF2-40B4-BE49-F238E27FC236}">
                  <a16:creationId xmlns:a16="http://schemas.microsoft.com/office/drawing/2014/main" id="{748C9905-382E-AF49-9666-E32F6E21C9A9}"/>
                </a:ext>
              </a:extLst>
            </p:cNvPr>
            <p:cNvGrpSpPr/>
            <p:nvPr/>
          </p:nvGrpSpPr>
          <p:grpSpPr>
            <a:xfrm>
              <a:off x="3794044" y="4045579"/>
              <a:ext cx="323870" cy="323381"/>
              <a:chOff x="6660750" y="298550"/>
              <a:chExt cx="396900" cy="396300"/>
            </a:xfrm>
          </p:grpSpPr>
          <p:sp>
            <p:nvSpPr>
              <p:cNvPr id="9" name="Google Shape;1774;p41">
                <a:extLst>
                  <a:ext uri="{FF2B5EF4-FFF2-40B4-BE49-F238E27FC236}">
                    <a16:creationId xmlns:a16="http://schemas.microsoft.com/office/drawing/2014/main" id="{057CCC14-4A5C-9B47-8495-9CFF41A355AE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0" name="Google Shape;1775;p41">
                <a:extLst>
                  <a:ext uri="{FF2B5EF4-FFF2-40B4-BE49-F238E27FC236}">
                    <a16:creationId xmlns:a16="http://schemas.microsoft.com/office/drawing/2014/main" id="{ED0981F1-01C3-2145-8315-2F56A3C6263A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</p:grpSp>
        <p:grpSp>
          <p:nvGrpSpPr>
            <p:cNvPr id="11" name="Google Shape;1969;p41">
              <a:extLst>
                <a:ext uri="{FF2B5EF4-FFF2-40B4-BE49-F238E27FC236}">
                  <a16:creationId xmlns:a16="http://schemas.microsoft.com/office/drawing/2014/main" id="{FB626443-64EC-3C45-92D8-D082C5BD95B5}"/>
                </a:ext>
              </a:extLst>
            </p:cNvPr>
            <p:cNvGrpSpPr/>
            <p:nvPr/>
          </p:nvGrpSpPr>
          <p:grpSpPr>
            <a:xfrm>
              <a:off x="1426090" y="3978463"/>
              <a:ext cx="408571" cy="335825"/>
              <a:chOff x="3238475" y="5012225"/>
              <a:chExt cx="500700" cy="411550"/>
            </a:xfrm>
          </p:grpSpPr>
          <p:sp>
            <p:nvSpPr>
              <p:cNvPr id="12" name="Google Shape;1970;p41">
                <a:extLst>
                  <a:ext uri="{FF2B5EF4-FFF2-40B4-BE49-F238E27FC236}">
                    <a16:creationId xmlns:a16="http://schemas.microsoft.com/office/drawing/2014/main" id="{BAF67EAF-5BF4-2F4A-8047-BFDC036E3608}"/>
                  </a:ext>
                </a:extLst>
              </p:cNvPr>
              <p:cNvSpPr/>
              <p:nvPr/>
            </p:nvSpPr>
            <p:spPr>
              <a:xfrm>
                <a:off x="3238475" y="5315050"/>
                <a:ext cx="500700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20028" h="4349" extrusionOk="0">
                    <a:moveTo>
                      <a:pt x="17683" y="856"/>
                    </a:moveTo>
                    <a:lnTo>
                      <a:pt x="17781" y="880"/>
                    </a:lnTo>
                    <a:lnTo>
                      <a:pt x="17854" y="929"/>
                    </a:lnTo>
                    <a:lnTo>
                      <a:pt x="17903" y="1002"/>
                    </a:lnTo>
                    <a:lnTo>
                      <a:pt x="17927" y="1100"/>
                    </a:lnTo>
                    <a:lnTo>
                      <a:pt x="17903" y="1198"/>
                    </a:lnTo>
                    <a:lnTo>
                      <a:pt x="17854" y="1271"/>
                    </a:lnTo>
                    <a:lnTo>
                      <a:pt x="17781" y="1320"/>
                    </a:lnTo>
                    <a:lnTo>
                      <a:pt x="17683" y="1344"/>
                    </a:lnTo>
                    <a:lnTo>
                      <a:pt x="2345" y="1344"/>
                    </a:lnTo>
                    <a:lnTo>
                      <a:pt x="2247" y="1320"/>
                    </a:lnTo>
                    <a:lnTo>
                      <a:pt x="2174" y="1271"/>
                    </a:lnTo>
                    <a:lnTo>
                      <a:pt x="2125" y="1198"/>
                    </a:lnTo>
                    <a:lnTo>
                      <a:pt x="2101" y="1100"/>
                    </a:lnTo>
                    <a:lnTo>
                      <a:pt x="2125" y="1002"/>
                    </a:lnTo>
                    <a:lnTo>
                      <a:pt x="2174" y="929"/>
                    </a:lnTo>
                    <a:lnTo>
                      <a:pt x="2247" y="880"/>
                    </a:lnTo>
                    <a:lnTo>
                      <a:pt x="2345" y="856"/>
                    </a:lnTo>
                    <a:close/>
                    <a:moveTo>
                      <a:pt x="367" y="1"/>
                    </a:moveTo>
                    <a:lnTo>
                      <a:pt x="269" y="25"/>
                    </a:lnTo>
                    <a:lnTo>
                      <a:pt x="196" y="74"/>
                    </a:lnTo>
                    <a:lnTo>
                      <a:pt x="123" y="123"/>
                    </a:lnTo>
                    <a:lnTo>
                      <a:pt x="74" y="196"/>
                    </a:lnTo>
                    <a:lnTo>
                      <a:pt x="49" y="270"/>
                    </a:lnTo>
                    <a:lnTo>
                      <a:pt x="25" y="343"/>
                    </a:lnTo>
                    <a:lnTo>
                      <a:pt x="1" y="441"/>
                    </a:lnTo>
                    <a:lnTo>
                      <a:pt x="25" y="514"/>
                    </a:lnTo>
                    <a:lnTo>
                      <a:pt x="49" y="587"/>
                    </a:lnTo>
                    <a:lnTo>
                      <a:pt x="74" y="660"/>
                    </a:lnTo>
                    <a:lnTo>
                      <a:pt x="123" y="734"/>
                    </a:lnTo>
                    <a:lnTo>
                      <a:pt x="196" y="782"/>
                    </a:lnTo>
                    <a:lnTo>
                      <a:pt x="269" y="831"/>
                    </a:lnTo>
                    <a:lnTo>
                      <a:pt x="367" y="856"/>
                    </a:lnTo>
                    <a:lnTo>
                      <a:pt x="440" y="856"/>
                    </a:lnTo>
                    <a:lnTo>
                      <a:pt x="489" y="880"/>
                    </a:lnTo>
                    <a:lnTo>
                      <a:pt x="562" y="905"/>
                    </a:lnTo>
                    <a:lnTo>
                      <a:pt x="709" y="1051"/>
                    </a:lnTo>
                    <a:lnTo>
                      <a:pt x="855" y="1246"/>
                    </a:lnTo>
                    <a:lnTo>
                      <a:pt x="1026" y="1491"/>
                    </a:lnTo>
                    <a:lnTo>
                      <a:pt x="1344" y="2028"/>
                    </a:lnTo>
                    <a:lnTo>
                      <a:pt x="1637" y="2516"/>
                    </a:lnTo>
                    <a:lnTo>
                      <a:pt x="1906" y="3005"/>
                    </a:lnTo>
                    <a:lnTo>
                      <a:pt x="2174" y="3469"/>
                    </a:lnTo>
                    <a:lnTo>
                      <a:pt x="2467" y="3884"/>
                    </a:lnTo>
                    <a:lnTo>
                      <a:pt x="2589" y="4055"/>
                    </a:lnTo>
                    <a:lnTo>
                      <a:pt x="2736" y="4226"/>
                    </a:lnTo>
                    <a:lnTo>
                      <a:pt x="2809" y="4275"/>
                    </a:lnTo>
                    <a:lnTo>
                      <a:pt x="2882" y="4299"/>
                    </a:lnTo>
                    <a:lnTo>
                      <a:pt x="2980" y="4324"/>
                    </a:lnTo>
                    <a:lnTo>
                      <a:pt x="3053" y="4348"/>
                    </a:lnTo>
                    <a:lnTo>
                      <a:pt x="16975" y="4348"/>
                    </a:lnTo>
                    <a:lnTo>
                      <a:pt x="17048" y="4324"/>
                    </a:lnTo>
                    <a:lnTo>
                      <a:pt x="17146" y="4299"/>
                    </a:lnTo>
                    <a:lnTo>
                      <a:pt x="17219" y="4275"/>
                    </a:lnTo>
                    <a:lnTo>
                      <a:pt x="17292" y="4226"/>
                    </a:lnTo>
                    <a:lnTo>
                      <a:pt x="17439" y="4055"/>
                    </a:lnTo>
                    <a:lnTo>
                      <a:pt x="17561" y="3884"/>
                    </a:lnTo>
                    <a:lnTo>
                      <a:pt x="17854" y="3469"/>
                    </a:lnTo>
                    <a:lnTo>
                      <a:pt x="18122" y="3005"/>
                    </a:lnTo>
                    <a:lnTo>
                      <a:pt x="18391" y="2516"/>
                    </a:lnTo>
                    <a:lnTo>
                      <a:pt x="18684" y="2028"/>
                    </a:lnTo>
                    <a:lnTo>
                      <a:pt x="19002" y="1491"/>
                    </a:lnTo>
                    <a:lnTo>
                      <a:pt x="19173" y="1246"/>
                    </a:lnTo>
                    <a:lnTo>
                      <a:pt x="19319" y="1051"/>
                    </a:lnTo>
                    <a:lnTo>
                      <a:pt x="19466" y="905"/>
                    </a:lnTo>
                    <a:lnTo>
                      <a:pt x="19539" y="880"/>
                    </a:lnTo>
                    <a:lnTo>
                      <a:pt x="19588" y="856"/>
                    </a:lnTo>
                    <a:lnTo>
                      <a:pt x="19661" y="856"/>
                    </a:lnTo>
                    <a:lnTo>
                      <a:pt x="19759" y="831"/>
                    </a:lnTo>
                    <a:lnTo>
                      <a:pt x="19832" y="782"/>
                    </a:lnTo>
                    <a:lnTo>
                      <a:pt x="19905" y="734"/>
                    </a:lnTo>
                    <a:lnTo>
                      <a:pt x="19954" y="660"/>
                    </a:lnTo>
                    <a:lnTo>
                      <a:pt x="19979" y="587"/>
                    </a:lnTo>
                    <a:lnTo>
                      <a:pt x="20003" y="514"/>
                    </a:lnTo>
                    <a:lnTo>
                      <a:pt x="20027" y="441"/>
                    </a:lnTo>
                    <a:lnTo>
                      <a:pt x="20003" y="343"/>
                    </a:lnTo>
                    <a:lnTo>
                      <a:pt x="19979" y="270"/>
                    </a:lnTo>
                    <a:lnTo>
                      <a:pt x="19954" y="196"/>
                    </a:lnTo>
                    <a:lnTo>
                      <a:pt x="19881" y="123"/>
                    </a:lnTo>
                    <a:lnTo>
                      <a:pt x="19832" y="74"/>
                    </a:lnTo>
                    <a:lnTo>
                      <a:pt x="19759" y="25"/>
                    </a:lnTo>
                    <a:lnTo>
                      <a:pt x="19661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3" name="Google Shape;1971;p41">
                <a:extLst>
                  <a:ext uri="{FF2B5EF4-FFF2-40B4-BE49-F238E27FC236}">
                    <a16:creationId xmlns:a16="http://schemas.microsoft.com/office/drawing/2014/main" id="{25F67B2C-F3EE-7C45-A92E-7DE6E77FCD21}"/>
                  </a:ext>
                </a:extLst>
              </p:cNvPr>
              <p:cNvSpPr/>
              <p:nvPr/>
            </p:nvSpPr>
            <p:spPr>
              <a:xfrm>
                <a:off x="3282450" y="5160575"/>
                <a:ext cx="41275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16510" h="5619" extrusionOk="0">
                    <a:moveTo>
                      <a:pt x="8475" y="1"/>
                    </a:moveTo>
                    <a:lnTo>
                      <a:pt x="8157" y="50"/>
                    </a:lnTo>
                    <a:lnTo>
                      <a:pt x="7840" y="99"/>
                    </a:lnTo>
                    <a:lnTo>
                      <a:pt x="7522" y="172"/>
                    </a:lnTo>
                    <a:lnTo>
                      <a:pt x="7229" y="270"/>
                    </a:lnTo>
                    <a:lnTo>
                      <a:pt x="6936" y="367"/>
                    </a:lnTo>
                    <a:lnTo>
                      <a:pt x="6643" y="514"/>
                    </a:lnTo>
                    <a:lnTo>
                      <a:pt x="6374" y="660"/>
                    </a:lnTo>
                    <a:lnTo>
                      <a:pt x="6106" y="807"/>
                    </a:lnTo>
                    <a:lnTo>
                      <a:pt x="5862" y="1002"/>
                    </a:lnTo>
                    <a:lnTo>
                      <a:pt x="5617" y="1173"/>
                    </a:lnTo>
                    <a:lnTo>
                      <a:pt x="5398" y="1393"/>
                    </a:lnTo>
                    <a:lnTo>
                      <a:pt x="5202" y="1613"/>
                    </a:lnTo>
                    <a:lnTo>
                      <a:pt x="5007" y="1857"/>
                    </a:lnTo>
                    <a:lnTo>
                      <a:pt x="4811" y="2101"/>
                    </a:lnTo>
                    <a:lnTo>
                      <a:pt x="4640" y="2370"/>
                    </a:lnTo>
                    <a:lnTo>
                      <a:pt x="4372" y="2272"/>
                    </a:lnTo>
                    <a:lnTo>
                      <a:pt x="4103" y="2223"/>
                    </a:lnTo>
                    <a:lnTo>
                      <a:pt x="3834" y="2199"/>
                    </a:lnTo>
                    <a:lnTo>
                      <a:pt x="3541" y="2175"/>
                    </a:lnTo>
                    <a:lnTo>
                      <a:pt x="3199" y="2199"/>
                    </a:lnTo>
                    <a:lnTo>
                      <a:pt x="2858" y="2248"/>
                    </a:lnTo>
                    <a:lnTo>
                      <a:pt x="2516" y="2345"/>
                    </a:lnTo>
                    <a:lnTo>
                      <a:pt x="2198" y="2443"/>
                    </a:lnTo>
                    <a:lnTo>
                      <a:pt x="1881" y="2590"/>
                    </a:lnTo>
                    <a:lnTo>
                      <a:pt x="1588" y="2761"/>
                    </a:lnTo>
                    <a:lnTo>
                      <a:pt x="1319" y="2956"/>
                    </a:lnTo>
                    <a:lnTo>
                      <a:pt x="1075" y="3176"/>
                    </a:lnTo>
                    <a:lnTo>
                      <a:pt x="855" y="3420"/>
                    </a:lnTo>
                    <a:lnTo>
                      <a:pt x="635" y="3689"/>
                    </a:lnTo>
                    <a:lnTo>
                      <a:pt x="464" y="3982"/>
                    </a:lnTo>
                    <a:lnTo>
                      <a:pt x="318" y="4275"/>
                    </a:lnTo>
                    <a:lnTo>
                      <a:pt x="195" y="4592"/>
                    </a:lnTo>
                    <a:lnTo>
                      <a:pt x="98" y="4910"/>
                    </a:lnTo>
                    <a:lnTo>
                      <a:pt x="24" y="5252"/>
                    </a:lnTo>
                    <a:lnTo>
                      <a:pt x="0" y="5618"/>
                    </a:lnTo>
                    <a:lnTo>
                      <a:pt x="16510" y="5618"/>
                    </a:lnTo>
                    <a:lnTo>
                      <a:pt x="16437" y="5423"/>
                    </a:lnTo>
                    <a:lnTo>
                      <a:pt x="16339" y="5252"/>
                    </a:lnTo>
                    <a:lnTo>
                      <a:pt x="16119" y="4934"/>
                    </a:lnTo>
                    <a:lnTo>
                      <a:pt x="15851" y="4641"/>
                    </a:lnTo>
                    <a:lnTo>
                      <a:pt x="15533" y="4397"/>
                    </a:lnTo>
                    <a:lnTo>
                      <a:pt x="15362" y="4299"/>
                    </a:lnTo>
                    <a:lnTo>
                      <a:pt x="15191" y="4202"/>
                    </a:lnTo>
                    <a:lnTo>
                      <a:pt x="15020" y="4104"/>
                    </a:lnTo>
                    <a:lnTo>
                      <a:pt x="14825" y="4055"/>
                    </a:lnTo>
                    <a:lnTo>
                      <a:pt x="14629" y="3982"/>
                    </a:lnTo>
                    <a:lnTo>
                      <a:pt x="14434" y="3957"/>
                    </a:lnTo>
                    <a:lnTo>
                      <a:pt x="14214" y="3933"/>
                    </a:lnTo>
                    <a:lnTo>
                      <a:pt x="14019" y="3909"/>
                    </a:lnTo>
                    <a:lnTo>
                      <a:pt x="13775" y="3933"/>
                    </a:lnTo>
                    <a:lnTo>
                      <a:pt x="13555" y="3957"/>
                    </a:lnTo>
                    <a:lnTo>
                      <a:pt x="13457" y="3542"/>
                    </a:lnTo>
                    <a:lnTo>
                      <a:pt x="13335" y="3151"/>
                    </a:lnTo>
                    <a:lnTo>
                      <a:pt x="13164" y="2761"/>
                    </a:lnTo>
                    <a:lnTo>
                      <a:pt x="12969" y="2394"/>
                    </a:lnTo>
                    <a:lnTo>
                      <a:pt x="12749" y="2052"/>
                    </a:lnTo>
                    <a:lnTo>
                      <a:pt x="12505" y="1710"/>
                    </a:lnTo>
                    <a:lnTo>
                      <a:pt x="12212" y="1417"/>
                    </a:lnTo>
                    <a:lnTo>
                      <a:pt x="11918" y="1124"/>
                    </a:lnTo>
                    <a:lnTo>
                      <a:pt x="11577" y="880"/>
                    </a:lnTo>
                    <a:lnTo>
                      <a:pt x="11235" y="660"/>
                    </a:lnTo>
                    <a:lnTo>
                      <a:pt x="10868" y="465"/>
                    </a:lnTo>
                    <a:lnTo>
                      <a:pt x="10477" y="294"/>
                    </a:lnTo>
                    <a:lnTo>
                      <a:pt x="10087" y="172"/>
                    </a:lnTo>
                    <a:lnTo>
                      <a:pt x="9672" y="74"/>
                    </a:lnTo>
                    <a:lnTo>
                      <a:pt x="9232" y="25"/>
                    </a:lnTo>
                    <a:lnTo>
                      <a:pt x="8792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4" name="Google Shape;1972;p41">
                <a:extLst>
                  <a:ext uri="{FF2B5EF4-FFF2-40B4-BE49-F238E27FC236}">
                    <a16:creationId xmlns:a16="http://schemas.microsoft.com/office/drawing/2014/main" id="{FC204D1A-4A85-1F47-8D7A-F32222CCD02E}"/>
                  </a:ext>
                </a:extLst>
              </p:cNvPr>
              <p:cNvSpPr/>
              <p:nvPr/>
            </p:nvSpPr>
            <p:spPr>
              <a:xfrm>
                <a:off x="3473550" y="5012225"/>
                <a:ext cx="30550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5178" extrusionOk="0">
                    <a:moveTo>
                      <a:pt x="953" y="0"/>
                    </a:moveTo>
                    <a:lnTo>
                      <a:pt x="831" y="24"/>
                    </a:lnTo>
                    <a:lnTo>
                      <a:pt x="758" y="98"/>
                    </a:lnTo>
                    <a:lnTo>
                      <a:pt x="684" y="171"/>
                    </a:lnTo>
                    <a:lnTo>
                      <a:pt x="660" y="293"/>
                    </a:lnTo>
                    <a:lnTo>
                      <a:pt x="635" y="464"/>
                    </a:lnTo>
                    <a:lnTo>
                      <a:pt x="587" y="611"/>
                    </a:lnTo>
                    <a:lnTo>
                      <a:pt x="513" y="733"/>
                    </a:lnTo>
                    <a:lnTo>
                      <a:pt x="391" y="879"/>
                    </a:lnTo>
                    <a:lnTo>
                      <a:pt x="269" y="1026"/>
                    </a:lnTo>
                    <a:lnTo>
                      <a:pt x="123" y="1246"/>
                    </a:lnTo>
                    <a:lnTo>
                      <a:pt x="74" y="1368"/>
                    </a:lnTo>
                    <a:lnTo>
                      <a:pt x="25" y="1490"/>
                    </a:lnTo>
                    <a:lnTo>
                      <a:pt x="0" y="1636"/>
                    </a:lnTo>
                    <a:lnTo>
                      <a:pt x="0" y="1832"/>
                    </a:lnTo>
                    <a:lnTo>
                      <a:pt x="0" y="2003"/>
                    </a:lnTo>
                    <a:lnTo>
                      <a:pt x="25" y="2149"/>
                    </a:lnTo>
                    <a:lnTo>
                      <a:pt x="74" y="2271"/>
                    </a:lnTo>
                    <a:lnTo>
                      <a:pt x="123" y="2394"/>
                    </a:lnTo>
                    <a:lnTo>
                      <a:pt x="269" y="2613"/>
                    </a:lnTo>
                    <a:lnTo>
                      <a:pt x="391" y="2784"/>
                    </a:lnTo>
                    <a:lnTo>
                      <a:pt x="513" y="2906"/>
                    </a:lnTo>
                    <a:lnTo>
                      <a:pt x="587" y="3029"/>
                    </a:lnTo>
                    <a:lnTo>
                      <a:pt x="635" y="3175"/>
                    </a:lnTo>
                    <a:lnTo>
                      <a:pt x="660" y="3346"/>
                    </a:lnTo>
                    <a:lnTo>
                      <a:pt x="635" y="3541"/>
                    </a:lnTo>
                    <a:lnTo>
                      <a:pt x="587" y="3688"/>
                    </a:lnTo>
                    <a:lnTo>
                      <a:pt x="513" y="3810"/>
                    </a:lnTo>
                    <a:lnTo>
                      <a:pt x="391" y="3932"/>
                    </a:lnTo>
                    <a:lnTo>
                      <a:pt x="269" y="4103"/>
                    </a:lnTo>
                    <a:lnTo>
                      <a:pt x="123" y="4299"/>
                    </a:lnTo>
                    <a:lnTo>
                      <a:pt x="74" y="4421"/>
                    </a:lnTo>
                    <a:lnTo>
                      <a:pt x="25" y="4567"/>
                    </a:lnTo>
                    <a:lnTo>
                      <a:pt x="0" y="4714"/>
                    </a:lnTo>
                    <a:lnTo>
                      <a:pt x="0" y="4885"/>
                    </a:lnTo>
                    <a:lnTo>
                      <a:pt x="0" y="5007"/>
                    </a:lnTo>
                    <a:lnTo>
                      <a:pt x="74" y="5080"/>
                    </a:lnTo>
                    <a:lnTo>
                      <a:pt x="171" y="5153"/>
                    </a:lnTo>
                    <a:lnTo>
                      <a:pt x="269" y="5178"/>
                    </a:lnTo>
                    <a:lnTo>
                      <a:pt x="391" y="5153"/>
                    </a:lnTo>
                    <a:lnTo>
                      <a:pt x="464" y="5080"/>
                    </a:lnTo>
                    <a:lnTo>
                      <a:pt x="538" y="5007"/>
                    </a:lnTo>
                    <a:lnTo>
                      <a:pt x="562" y="4885"/>
                    </a:lnTo>
                    <a:lnTo>
                      <a:pt x="587" y="4714"/>
                    </a:lnTo>
                    <a:lnTo>
                      <a:pt x="635" y="4567"/>
                    </a:lnTo>
                    <a:lnTo>
                      <a:pt x="709" y="4445"/>
                    </a:lnTo>
                    <a:lnTo>
                      <a:pt x="831" y="4299"/>
                    </a:lnTo>
                    <a:lnTo>
                      <a:pt x="953" y="4152"/>
                    </a:lnTo>
                    <a:lnTo>
                      <a:pt x="1099" y="3932"/>
                    </a:lnTo>
                    <a:lnTo>
                      <a:pt x="1148" y="3810"/>
                    </a:lnTo>
                    <a:lnTo>
                      <a:pt x="1197" y="3688"/>
                    </a:lnTo>
                    <a:lnTo>
                      <a:pt x="1222" y="3517"/>
                    </a:lnTo>
                    <a:lnTo>
                      <a:pt x="1222" y="3346"/>
                    </a:lnTo>
                    <a:lnTo>
                      <a:pt x="1222" y="3175"/>
                    </a:lnTo>
                    <a:lnTo>
                      <a:pt x="1197" y="3029"/>
                    </a:lnTo>
                    <a:lnTo>
                      <a:pt x="1148" y="2882"/>
                    </a:lnTo>
                    <a:lnTo>
                      <a:pt x="1099" y="2760"/>
                    </a:lnTo>
                    <a:lnTo>
                      <a:pt x="953" y="2564"/>
                    </a:lnTo>
                    <a:lnTo>
                      <a:pt x="831" y="2394"/>
                    </a:lnTo>
                    <a:lnTo>
                      <a:pt x="709" y="2271"/>
                    </a:lnTo>
                    <a:lnTo>
                      <a:pt x="635" y="2149"/>
                    </a:lnTo>
                    <a:lnTo>
                      <a:pt x="587" y="2003"/>
                    </a:lnTo>
                    <a:lnTo>
                      <a:pt x="562" y="1832"/>
                    </a:lnTo>
                    <a:lnTo>
                      <a:pt x="587" y="1636"/>
                    </a:lnTo>
                    <a:lnTo>
                      <a:pt x="635" y="1490"/>
                    </a:lnTo>
                    <a:lnTo>
                      <a:pt x="709" y="1368"/>
                    </a:lnTo>
                    <a:lnTo>
                      <a:pt x="831" y="1246"/>
                    </a:lnTo>
                    <a:lnTo>
                      <a:pt x="953" y="1075"/>
                    </a:lnTo>
                    <a:lnTo>
                      <a:pt x="1099" y="879"/>
                    </a:lnTo>
                    <a:lnTo>
                      <a:pt x="1148" y="757"/>
                    </a:lnTo>
                    <a:lnTo>
                      <a:pt x="1197" y="611"/>
                    </a:lnTo>
                    <a:lnTo>
                      <a:pt x="1222" y="464"/>
                    </a:lnTo>
                    <a:lnTo>
                      <a:pt x="1222" y="293"/>
                    </a:lnTo>
                    <a:lnTo>
                      <a:pt x="1222" y="171"/>
                    </a:lnTo>
                    <a:lnTo>
                      <a:pt x="1148" y="98"/>
                    </a:lnTo>
                    <a:lnTo>
                      <a:pt x="1051" y="2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5" name="Google Shape;1973;p41">
                <a:extLst>
                  <a:ext uri="{FF2B5EF4-FFF2-40B4-BE49-F238E27FC236}">
                    <a16:creationId xmlns:a16="http://schemas.microsoft.com/office/drawing/2014/main" id="{9FF09E95-7F80-7D46-BF74-4F597B4C42AC}"/>
                  </a:ext>
                </a:extLst>
              </p:cNvPr>
              <p:cNvSpPr/>
              <p:nvPr/>
            </p:nvSpPr>
            <p:spPr>
              <a:xfrm>
                <a:off x="3429575" y="5012225"/>
                <a:ext cx="31175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178" extrusionOk="0">
                    <a:moveTo>
                      <a:pt x="953" y="0"/>
                    </a:moveTo>
                    <a:lnTo>
                      <a:pt x="856" y="24"/>
                    </a:lnTo>
                    <a:lnTo>
                      <a:pt x="758" y="98"/>
                    </a:lnTo>
                    <a:lnTo>
                      <a:pt x="709" y="171"/>
                    </a:lnTo>
                    <a:lnTo>
                      <a:pt x="685" y="293"/>
                    </a:lnTo>
                    <a:lnTo>
                      <a:pt x="660" y="464"/>
                    </a:lnTo>
                    <a:lnTo>
                      <a:pt x="612" y="611"/>
                    </a:lnTo>
                    <a:lnTo>
                      <a:pt x="514" y="733"/>
                    </a:lnTo>
                    <a:lnTo>
                      <a:pt x="416" y="879"/>
                    </a:lnTo>
                    <a:lnTo>
                      <a:pt x="270" y="1026"/>
                    </a:lnTo>
                    <a:lnTo>
                      <a:pt x="148" y="1246"/>
                    </a:lnTo>
                    <a:lnTo>
                      <a:pt x="74" y="1368"/>
                    </a:lnTo>
                    <a:lnTo>
                      <a:pt x="50" y="1490"/>
                    </a:lnTo>
                    <a:lnTo>
                      <a:pt x="1" y="1636"/>
                    </a:lnTo>
                    <a:lnTo>
                      <a:pt x="1" y="1832"/>
                    </a:lnTo>
                    <a:lnTo>
                      <a:pt x="1" y="2003"/>
                    </a:lnTo>
                    <a:lnTo>
                      <a:pt x="50" y="2149"/>
                    </a:lnTo>
                    <a:lnTo>
                      <a:pt x="74" y="2271"/>
                    </a:lnTo>
                    <a:lnTo>
                      <a:pt x="148" y="2394"/>
                    </a:lnTo>
                    <a:lnTo>
                      <a:pt x="270" y="2613"/>
                    </a:lnTo>
                    <a:lnTo>
                      <a:pt x="416" y="2784"/>
                    </a:lnTo>
                    <a:lnTo>
                      <a:pt x="514" y="2906"/>
                    </a:lnTo>
                    <a:lnTo>
                      <a:pt x="612" y="3029"/>
                    </a:lnTo>
                    <a:lnTo>
                      <a:pt x="660" y="3175"/>
                    </a:lnTo>
                    <a:lnTo>
                      <a:pt x="685" y="3346"/>
                    </a:lnTo>
                    <a:lnTo>
                      <a:pt x="660" y="3541"/>
                    </a:lnTo>
                    <a:lnTo>
                      <a:pt x="612" y="3688"/>
                    </a:lnTo>
                    <a:lnTo>
                      <a:pt x="514" y="3810"/>
                    </a:lnTo>
                    <a:lnTo>
                      <a:pt x="416" y="3932"/>
                    </a:lnTo>
                    <a:lnTo>
                      <a:pt x="270" y="4103"/>
                    </a:lnTo>
                    <a:lnTo>
                      <a:pt x="148" y="4299"/>
                    </a:lnTo>
                    <a:lnTo>
                      <a:pt x="74" y="4421"/>
                    </a:lnTo>
                    <a:lnTo>
                      <a:pt x="50" y="4567"/>
                    </a:lnTo>
                    <a:lnTo>
                      <a:pt x="1" y="4714"/>
                    </a:lnTo>
                    <a:lnTo>
                      <a:pt x="1" y="4885"/>
                    </a:lnTo>
                    <a:lnTo>
                      <a:pt x="25" y="5007"/>
                    </a:lnTo>
                    <a:lnTo>
                      <a:pt x="74" y="5080"/>
                    </a:lnTo>
                    <a:lnTo>
                      <a:pt x="172" y="5153"/>
                    </a:lnTo>
                    <a:lnTo>
                      <a:pt x="294" y="5178"/>
                    </a:lnTo>
                    <a:lnTo>
                      <a:pt x="392" y="5153"/>
                    </a:lnTo>
                    <a:lnTo>
                      <a:pt x="489" y="5080"/>
                    </a:lnTo>
                    <a:lnTo>
                      <a:pt x="538" y="5007"/>
                    </a:lnTo>
                    <a:lnTo>
                      <a:pt x="563" y="4885"/>
                    </a:lnTo>
                    <a:lnTo>
                      <a:pt x="587" y="4714"/>
                    </a:lnTo>
                    <a:lnTo>
                      <a:pt x="636" y="4567"/>
                    </a:lnTo>
                    <a:lnTo>
                      <a:pt x="734" y="4445"/>
                    </a:lnTo>
                    <a:lnTo>
                      <a:pt x="831" y="4299"/>
                    </a:lnTo>
                    <a:lnTo>
                      <a:pt x="978" y="4152"/>
                    </a:lnTo>
                    <a:lnTo>
                      <a:pt x="1100" y="3932"/>
                    </a:lnTo>
                    <a:lnTo>
                      <a:pt x="1149" y="3810"/>
                    </a:lnTo>
                    <a:lnTo>
                      <a:pt x="1198" y="3688"/>
                    </a:lnTo>
                    <a:lnTo>
                      <a:pt x="1222" y="3517"/>
                    </a:lnTo>
                    <a:lnTo>
                      <a:pt x="1247" y="3346"/>
                    </a:lnTo>
                    <a:lnTo>
                      <a:pt x="1222" y="3175"/>
                    </a:lnTo>
                    <a:lnTo>
                      <a:pt x="1198" y="3029"/>
                    </a:lnTo>
                    <a:lnTo>
                      <a:pt x="1149" y="2882"/>
                    </a:lnTo>
                    <a:lnTo>
                      <a:pt x="1100" y="2760"/>
                    </a:lnTo>
                    <a:lnTo>
                      <a:pt x="978" y="2564"/>
                    </a:lnTo>
                    <a:lnTo>
                      <a:pt x="831" y="2394"/>
                    </a:lnTo>
                    <a:lnTo>
                      <a:pt x="734" y="2271"/>
                    </a:lnTo>
                    <a:lnTo>
                      <a:pt x="636" y="2149"/>
                    </a:lnTo>
                    <a:lnTo>
                      <a:pt x="587" y="2003"/>
                    </a:lnTo>
                    <a:lnTo>
                      <a:pt x="563" y="1832"/>
                    </a:lnTo>
                    <a:lnTo>
                      <a:pt x="587" y="1636"/>
                    </a:lnTo>
                    <a:lnTo>
                      <a:pt x="636" y="1490"/>
                    </a:lnTo>
                    <a:lnTo>
                      <a:pt x="734" y="1368"/>
                    </a:lnTo>
                    <a:lnTo>
                      <a:pt x="831" y="1246"/>
                    </a:lnTo>
                    <a:lnTo>
                      <a:pt x="978" y="1075"/>
                    </a:lnTo>
                    <a:lnTo>
                      <a:pt x="1100" y="879"/>
                    </a:lnTo>
                    <a:lnTo>
                      <a:pt x="1149" y="757"/>
                    </a:lnTo>
                    <a:lnTo>
                      <a:pt x="1198" y="611"/>
                    </a:lnTo>
                    <a:lnTo>
                      <a:pt x="1222" y="464"/>
                    </a:lnTo>
                    <a:lnTo>
                      <a:pt x="1247" y="293"/>
                    </a:lnTo>
                    <a:lnTo>
                      <a:pt x="1222" y="171"/>
                    </a:lnTo>
                    <a:lnTo>
                      <a:pt x="1149" y="98"/>
                    </a:lnTo>
                    <a:lnTo>
                      <a:pt x="1076" y="2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6" name="Google Shape;1974;p41">
                <a:extLst>
                  <a:ext uri="{FF2B5EF4-FFF2-40B4-BE49-F238E27FC236}">
                    <a16:creationId xmlns:a16="http://schemas.microsoft.com/office/drawing/2014/main" id="{82A296D7-52F1-0B4F-996C-D83B27884029}"/>
                  </a:ext>
                </a:extLst>
              </p:cNvPr>
              <p:cNvSpPr/>
              <p:nvPr/>
            </p:nvSpPr>
            <p:spPr>
              <a:xfrm>
                <a:off x="3516900" y="5012225"/>
                <a:ext cx="31175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178" extrusionOk="0">
                    <a:moveTo>
                      <a:pt x="953" y="0"/>
                    </a:moveTo>
                    <a:lnTo>
                      <a:pt x="855" y="24"/>
                    </a:lnTo>
                    <a:lnTo>
                      <a:pt x="758" y="98"/>
                    </a:lnTo>
                    <a:lnTo>
                      <a:pt x="709" y="171"/>
                    </a:lnTo>
                    <a:lnTo>
                      <a:pt x="684" y="293"/>
                    </a:lnTo>
                    <a:lnTo>
                      <a:pt x="660" y="464"/>
                    </a:lnTo>
                    <a:lnTo>
                      <a:pt x="611" y="611"/>
                    </a:lnTo>
                    <a:lnTo>
                      <a:pt x="513" y="733"/>
                    </a:lnTo>
                    <a:lnTo>
                      <a:pt x="416" y="879"/>
                    </a:lnTo>
                    <a:lnTo>
                      <a:pt x="269" y="1026"/>
                    </a:lnTo>
                    <a:lnTo>
                      <a:pt x="147" y="1246"/>
                    </a:lnTo>
                    <a:lnTo>
                      <a:pt x="98" y="1368"/>
                    </a:lnTo>
                    <a:lnTo>
                      <a:pt x="49" y="1490"/>
                    </a:lnTo>
                    <a:lnTo>
                      <a:pt x="25" y="1636"/>
                    </a:lnTo>
                    <a:lnTo>
                      <a:pt x="0" y="1832"/>
                    </a:lnTo>
                    <a:lnTo>
                      <a:pt x="25" y="2003"/>
                    </a:lnTo>
                    <a:lnTo>
                      <a:pt x="49" y="2149"/>
                    </a:lnTo>
                    <a:lnTo>
                      <a:pt x="98" y="2271"/>
                    </a:lnTo>
                    <a:lnTo>
                      <a:pt x="147" y="2394"/>
                    </a:lnTo>
                    <a:lnTo>
                      <a:pt x="269" y="2613"/>
                    </a:lnTo>
                    <a:lnTo>
                      <a:pt x="416" y="2784"/>
                    </a:lnTo>
                    <a:lnTo>
                      <a:pt x="513" y="2906"/>
                    </a:lnTo>
                    <a:lnTo>
                      <a:pt x="611" y="3029"/>
                    </a:lnTo>
                    <a:lnTo>
                      <a:pt x="660" y="3175"/>
                    </a:lnTo>
                    <a:lnTo>
                      <a:pt x="684" y="3346"/>
                    </a:lnTo>
                    <a:lnTo>
                      <a:pt x="660" y="3541"/>
                    </a:lnTo>
                    <a:lnTo>
                      <a:pt x="611" y="3688"/>
                    </a:lnTo>
                    <a:lnTo>
                      <a:pt x="513" y="3810"/>
                    </a:lnTo>
                    <a:lnTo>
                      <a:pt x="416" y="3932"/>
                    </a:lnTo>
                    <a:lnTo>
                      <a:pt x="269" y="4103"/>
                    </a:lnTo>
                    <a:lnTo>
                      <a:pt x="147" y="4299"/>
                    </a:lnTo>
                    <a:lnTo>
                      <a:pt x="98" y="4421"/>
                    </a:lnTo>
                    <a:lnTo>
                      <a:pt x="49" y="4567"/>
                    </a:lnTo>
                    <a:lnTo>
                      <a:pt x="25" y="4714"/>
                    </a:lnTo>
                    <a:lnTo>
                      <a:pt x="0" y="4885"/>
                    </a:lnTo>
                    <a:lnTo>
                      <a:pt x="25" y="5007"/>
                    </a:lnTo>
                    <a:lnTo>
                      <a:pt x="98" y="5080"/>
                    </a:lnTo>
                    <a:lnTo>
                      <a:pt x="171" y="5153"/>
                    </a:lnTo>
                    <a:lnTo>
                      <a:pt x="294" y="5178"/>
                    </a:lnTo>
                    <a:lnTo>
                      <a:pt x="391" y="5153"/>
                    </a:lnTo>
                    <a:lnTo>
                      <a:pt x="489" y="5080"/>
                    </a:lnTo>
                    <a:lnTo>
                      <a:pt x="538" y="5007"/>
                    </a:lnTo>
                    <a:lnTo>
                      <a:pt x="562" y="4885"/>
                    </a:lnTo>
                    <a:lnTo>
                      <a:pt x="587" y="4714"/>
                    </a:lnTo>
                    <a:lnTo>
                      <a:pt x="635" y="4567"/>
                    </a:lnTo>
                    <a:lnTo>
                      <a:pt x="733" y="4445"/>
                    </a:lnTo>
                    <a:lnTo>
                      <a:pt x="831" y="4299"/>
                    </a:lnTo>
                    <a:lnTo>
                      <a:pt x="977" y="4152"/>
                    </a:lnTo>
                    <a:lnTo>
                      <a:pt x="1099" y="3932"/>
                    </a:lnTo>
                    <a:lnTo>
                      <a:pt x="1173" y="3810"/>
                    </a:lnTo>
                    <a:lnTo>
                      <a:pt x="1197" y="3688"/>
                    </a:lnTo>
                    <a:lnTo>
                      <a:pt x="1246" y="3517"/>
                    </a:lnTo>
                    <a:lnTo>
                      <a:pt x="1246" y="3346"/>
                    </a:lnTo>
                    <a:lnTo>
                      <a:pt x="1246" y="3175"/>
                    </a:lnTo>
                    <a:lnTo>
                      <a:pt x="1197" y="3029"/>
                    </a:lnTo>
                    <a:lnTo>
                      <a:pt x="1173" y="2882"/>
                    </a:lnTo>
                    <a:lnTo>
                      <a:pt x="1099" y="2760"/>
                    </a:lnTo>
                    <a:lnTo>
                      <a:pt x="977" y="2564"/>
                    </a:lnTo>
                    <a:lnTo>
                      <a:pt x="831" y="2394"/>
                    </a:lnTo>
                    <a:lnTo>
                      <a:pt x="733" y="2271"/>
                    </a:lnTo>
                    <a:lnTo>
                      <a:pt x="635" y="2149"/>
                    </a:lnTo>
                    <a:lnTo>
                      <a:pt x="587" y="2003"/>
                    </a:lnTo>
                    <a:lnTo>
                      <a:pt x="562" y="1832"/>
                    </a:lnTo>
                    <a:lnTo>
                      <a:pt x="587" y="1636"/>
                    </a:lnTo>
                    <a:lnTo>
                      <a:pt x="635" y="1490"/>
                    </a:lnTo>
                    <a:lnTo>
                      <a:pt x="733" y="1368"/>
                    </a:lnTo>
                    <a:lnTo>
                      <a:pt x="831" y="1246"/>
                    </a:lnTo>
                    <a:lnTo>
                      <a:pt x="977" y="1075"/>
                    </a:lnTo>
                    <a:lnTo>
                      <a:pt x="1099" y="879"/>
                    </a:lnTo>
                    <a:lnTo>
                      <a:pt x="1173" y="757"/>
                    </a:lnTo>
                    <a:lnTo>
                      <a:pt x="1197" y="611"/>
                    </a:lnTo>
                    <a:lnTo>
                      <a:pt x="1246" y="464"/>
                    </a:lnTo>
                    <a:lnTo>
                      <a:pt x="1246" y="293"/>
                    </a:lnTo>
                    <a:lnTo>
                      <a:pt x="1222" y="171"/>
                    </a:lnTo>
                    <a:lnTo>
                      <a:pt x="1173" y="98"/>
                    </a:lnTo>
                    <a:lnTo>
                      <a:pt x="1075" y="2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</p:grpSp>
        <p:sp>
          <p:nvSpPr>
            <p:cNvPr id="17" name="Google Shape;1991;p41">
              <a:extLst>
                <a:ext uri="{FF2B5EF4-FFF2-40B4-BE49-F238E27FC236}">
                  <a16:creationId xmlns:a16="http://schemas.microsoft.com/office/drawing/2014/main" id="{ECB85026-EBD5-7B48-8401-FA34755B716C}"/>
                </a:ext>
              </a:extLst>
            </p:cNvPr>
            <p:cNvSpPr/>
            <p:nvPr/>
          </p:nvSpPr>
          <p:spPr>
            <a:xfrm>
              <a:off x="2275231" y="4049700"/>
              <a:ext cx="387641" cy="214261"/>
            </a:xfrm>
            <a:custGeom>
              <a:avLst/>
              <a:gdLst/>
              <a:ahLst/>
              <a:cxnLst/>
              <a:rect l="l" t="t" r="r" b="b"/>
              <a:pathLst>
                <a:path w="19002" h="10503" extrusionOk="0">
                  <a:moveTo>
                    <a:pt x="17072" y="1100"/>
                  </a:moveTo>
                  <a:lnTo>
                    <a:pt x="17145" y="1124"/>
                  </a:lnTo>
                  <a:lnTo>
                    <a:pt x="17268" y="1197"/>
                  </a:lnTo>
                  <a:lnTo>
                    <a:pt x="17365" y="1320"/>
                  </a:lnTo>
                  <a:lnTo>
                    <a:pt x="17390" y="1393"/>
                  </a:lnTo>
                  <a:lnTo>
                    <a:pt x="17390" y="1490"/>
                  </a:lnTo>
                  <a:lnTo>
                    <a:pt x="17390" y="1564"/>
                  </a:lnTo>
                  <a:lnTo>
                    <a:pt x="17365" y="1637"/>
                  </a:lnTo>
                  <a:lnTo>
                    <a:pt x="17268" y="1759"/>
                  </a:lnTo>
                  <a:lnTo>
                    <a:pt x="17145" y="1832"/>
                  </a:lnTo>
                  <a:lnTo>
                    <a:pt x="17072" y="1857"/>
                  </a:lnTo>
                  <a:lnTo>
                    <a:pt x="16926" y="1857"/>
                  </a:lnTo>
                  <a:lnTo>
                    <a:pt x="16852" y="1832"/>
                  </a:lnTo>
                  <a:lnTo>
                    <a:pt x="16730" y="1759"/>
                  </a:lnTo>
                  <a:lnTo>
                    <a:pt x="16657" y="1637"/>
                  </a:lnTo>
                  <a:lnTo>
                    <a:pt x="16633" y="1564"/>
                  </a:lnTo>
                  <a:lnTo>
                    <a:pt x="16608" y="1490"/>
                  </a:lnTo>
                  <a:lnTo>
                    <a:pt x="16633" y="1393"/>
                  </a:lnTo>
                  <a:lnTo>
                    <a:pt x="16657" y="1320"/>
                  </a:lnTo>
                  <a:lnTo>
                    <a:pt x="16730" y="1197"/>
                  </a:lnTo>
                  <a:lnTo>
                    <a:pt x="16852" y="1124"/>
                  </a:lnTo>
                  <a:lnTo>
                    <a:pt x="16926" y="1100"/>
                  </a:lnTo>
                  <a:close/>
                  <a:moveTo>
                    <a:pt x="15924" y="1"/>
                  </a:moveTo>
                  <a:lnTo>
                    <a:pt x="15656" y="25"/>
                  </a:lnTo>
                  <a:lnTo>
                    <a:pt x="15387" y="74"/>
                  </a:lnTo>
                  <a:lnTo>
                    <a:pt x="15192" y="123"/>
                  </a:lnTo>
                  <a:lnTo>
                    <a:pt x="14996" y="172"/>
                  </a:lnTo>
                  <a:lnTo>
                    <a:pt x="14801" y="269"/>
                  </a:lnTo>
                  <a:lnTo>
                    <a:pt x="14605" y="367"/>
                  </a:lnTo>
                  <a:lnTo>
                    <a:pt x="14435" y="489"/>
                  </a:lnTo>
                  <a:lnTo>
                    <a:pt x="14264" y="611"/>
                  </a:lnTo>
                  <a:lnTo>
                    <a:pt x="14093" y="758"/>
                  </a:lnTo>
                  <a:lnTo>
                    <a:pt x="13970" y="929"/>
                  </a:lnTo>
                  <a:lnTo>
                    <a:pt x="13824" y="1100"/>
                  </a:lnTo>
                  <a:lnTo>
                    <a:pt x="13726" y="1271"/>
                  </a:lnTo>
                  <a:lnTo>
                    <a:pt x="13629" y="1466"/>
                  </a:lnTo>
                  <a:lnTo>
                    <a:pt x="13531" y="1661"/>
                  </a:lnTo>
                  <a:lnTo>
                    <a:pt x="13482" y="1881"/>
                  </a:lnTo>
                  <a:lnTo>
                    <a:pt x="13433" y="2101"/>
                  </a:lnTo>
                  <a:lnTo>
                    <a:pt x="13409" y="2345"/>
                  </a:lnTo>
                  <a:lnTo>
                    <a:pt x="13409" y="2565"/>
                  </a:lnTo>
                  <a:lnTo>
                    <a:pt x="6668" y="4372"/>
                  </a:lnTo>
                  <a:lnTo>
                    <a:pt x="6986" y="4592"/>
                  </a:lnTo>
                  <a:lnTo>
                    <a:pt x="7303" y="4812"/>
                  </a:lnTo>
                  <a:lnTo>
                    <a:pt x="7621" y="5032"/>
                  </a:lnTo>
                  <a:lnTo>
                    <a:pt x="7938" y="5203"/>
                  </a:lnTo>
                  <a:lnTo>
                    <a:pt x="8280" y="5374"/>
                  </a:lnTo>
                  <a:lnTo>
                    <a:pt x="8597" y="5496"/>
                  </a:lnTo>
                  <a:lnTo>
                    <a:pt x="8939" y="5618"/>
                  </a:lnTo>
                  <a:lnTo>
                    <a:pt x="9257" y="5740"/>
                  </a:lnTo>
                  <a:lnTo>
                    <a:pt x="9599" y="5813"/>
                  </a:lnTo>
                  <a:lnTo>
                    <a:pt x="9941" y="5862"/>
                  </a:lnTo>
                  <a:lnTo>
                    <a:pt x="10258" y="5911"/>
                  </a:lnTo>
                  <a:lnTo>
                    <a:pt x="10600" y="5935"/>
                  </a:lnTo>
                  <a:lnTo>
                    <a:pt x="10942" y="5935"/>
                  </a:lnTo>
                  <a:lnTo>
                    <a:pt x="11284" y="5911"/>
                  </a:lnTo>
                  <a:lnTo>
                    <a:pt x="11626" y="5862"/>
                  </a:lnTo>
                  <a:lnTo>
                    <a:pt x="11968" y="5813"/>
                  </a:lnTo>
                  <a:lnTo>
                    <a:pt x="12285" y="5716"/>
                  </a:lnTo>
                  <a:lnTo>
                    <a:pt x="12603" y="5642"/>
                  </a:lnTo>
                  <a:lnTo>
                    <a:pt x="13140" y="5423"/>
                  </a:lnTo>
                  <a:lnTo>
                    <a:pt x="13629" y="5203"/>
                  </a:lnTo>
                  <a:lnTo>
                    <a:pt x="14044" y="4983"/>
                  </a:lnTo>
                  <a:lnTo>
                    <a:pt x="14386" y="4763"/>
                  </a:lnTo>
                  <a:lnTo>
                    <a:pt x="14630" y="4592"/>
                  </a:lnTo>
                  <a:lnTo>
                    <a:pt x="14850" y="4421"/>
                  </a:lnTo>
                  <a:lnTo>
                    <a:pt x="14923" y="4372"/>
                  </a:lnTo>
                  <a:lnTo>
                    <a:pt x="15021" y="4348"/>
                  </a:lnTo>
                  <a:lnTo>
                    <a:pt x="15118" y="4372"/>
                  </a:lnTo>
                  <a:lnTo>
                    <a:pt x="15192" y="4421"/>
                  </a:lnTo>
                  <a:lnTo>
                    <a:pt x="15240" y="4519"/>
                  </a:lnTo>
                  <a:lnTo>
                    <a:pt x="15240" y="4592"/>
                  </a:lnTo>
                  <a:lnTo>
                    <a:pt x="15240" y="4690"/>
                  </a:lnTo>
                  <a:lnTo>
                    <a:pt x="15167" y="4763"/>
                  </a:lnTo>
                  <a:lnTo>
                    <a:pt x="15045" y="4861"/>
                  </a:lnTo>
                  <a:lnTo>
                    <a:pt x="14752" y="5105"/>
                  </a:lnTo>
                  <a:lnTo>
                    <a:pt x="14312" y="5398"/>
                  </a:lnTo>
                  <a:lnTo>
                    <a:pt x="14019" y="5569"/>
                  </a:lnTo>
                  <a:lnTo>
                    <a:pt x="13702" y="5716"/>
                  </a:lnTo>
                  <a:lnTo>
                    <a:pt x="13213" y="5935"/>
                  </a:lnTo>
                  <a:lnTo>
                    <a:pt x="12969" y="6033"/>
                  </a:lnTo>
                  <a:lnTo>
                    <a:pt x="12676" y="6131"/>
                  </a:lnTo>
                  <a:lnTo>
                    <a:pt x="12090" y="6277"/>
                  </a:lnTo>
                  <a:lnTo>
                    <a:pt x="11797" y="6326"/>
                  </a:lnTo>
                  <a:lnTo>
                    <a:pt x="11479" y="6375"/>
                  </a:lnTo>
                  <a:lnTo>
                    <a:pt x="11137" y="6400"/>
                  </a:lnTo>
                  <a:lnTo>
                    <a:pt x="10796" y="6424"/>
                  </a:lnTo>
                  <a:lnTo>
                    <a:pt x="10429" y="6400"/>
                  </a:lnTo>
                  <a:lnTo>
                    <a:pt x="10063" y="6375"/>
                  </a:lnTo>
                  <a:lnTo>
                    <a:pt x="9696" y="6326"/>
                  </a:lnTo>
                  <a:lnTo>
                    <a:pt x="9306" y="6229"/>
                  </a:lnTo>
                  <a:lnTo>
                    <a:pt x="8915" y="6131"/>
                  </a:lnTo>
                  <a:lnTo>
                    <a:pt x="8500" y="5984"/>
                  </a:lnTo>
                  <a:lnTo>
                    <a:pt x="8085" y="5813"/>
                  </a:lnTo>
                  <a:lnTo>
                    <a:pt x="7669" y="5594"/>
                  </a:lnTo>
                  <a:lnTo>
                    <a:pt x="7572" y="5569"/>
                  </a:lnTo>
                  <a:lnTo>
                    <a:pt x="7376" y="5471"/>
                  </a:lnTo>
                  <a:lnTo>
                    <a:pt x="7254" y="5471"/>
                  </a:lnTo>
                  <a:lnTo>
                    <a:pt x="7132" y="5496"/>
                  </a:lnTo>
                  <a:lnTo>
                    <a:pt x="318" y="7694"/>
                  </a:lnTo>
                  <a:lnTo>
                    <a:pt x="245" y="7743"/>
                  </a:lnTo>
                  <a:lnTo>
                    <a:pt x="147" y="7792"/>
                  </a:lnTo>
                  <a:lnTo>
                    <a:pt x="98" y="7865"/>
                  </a:lnTo>
                  <a:lnTo>
                    <a:pt x="49" y="7938"/>
                  </a:lnTo>
                  <a:lnTo>
                    <a:pt x="1" y="8036"/>
                  </a:lnTo>
                  <a:lnTo>
                    <a:pt x="1" y="8134"/>
                  </a:lnTo>
                  <a:lnTo>
                    <a:pt x="1" y="8207"/>
                  </a:lnTo>
                  <a:lnTo>
                    <a:pt x="25" y="8305"/>
                  </a:lnTo>
                  <a:lnTo>
                    <a:pt x="98" y="8451"/>
                  </a:lnTo>
                  <a:lnTo>
                    <a:pt x="196" y="8549"/>
                  </a:lnTo>
                  <a:lnTo>
                    <a:pt x="318" y="8622"/>
                  </a:lnTo>
                  <a:lnTo>
                    <a:pt x="489" y="8646"/>
                  </a:lnTo>
                  <a:lnTo>
                    <a:pt x="611" y="8622"/>
                  </a:lnTo>
                  <a:lnTo>
                    <a:pt x="269" y="8793"/>
                  </a:lnTo>
                  <a:lnTo>
                    <a:pt x="171" y="8842"/>
                  </a:lnTo>
                  <a:lnTo>
                    <a:pt x="123" y="8915"/>
                  </a:lnTo>
                  <a:lnTo>
                    <a:pt x="49" y="8988"/>
                  </a:lnTo>
                  <a:lnTo>
                    <a:pt x="25" y="9086"/>
                  </a:lnTo>
                  <a:lnTo>
                    <a:pt x="1" y="9159"/>
                  </a:lnTo>
                  <a:lnTo>
                    <a:pt x="1" y="9257"/>
                  </a:lnTo>
                  <a:lnTo>
                    <a:pt x="1" y="9355"/>
                  </a:lnTo>
                  <a:lnTo>
                    <a:pt x="49" y="9452"/>
                  </a:lnTo>
                  <a:lnTo>
                    <a:pt x="123" y="9575"/>
                  </a:lnTo>
                  <a:lnTo>
                    <a:pt x="220" y="9648"/>
                  </a:lnTo>
                  <a:lnTo>
                    <a:pt x="342" y="9697"/>
                  </a:lnTo>
                  <a:lnTo>
                    <a:pt x="489" y="9721"/>
                  </a:lnTo>
                  <a:lnTo>
                    <a:pt x="587" y="9721"/>
                  </a:lnTo>
                  <a:lnTo>
                    <a:pt x="684" y="9672"/>
                  </a:lnTo>
                  <a:lnTo>
                    <a:pt x="855" y="9599"/>
                  </a:lnTo>
                  <a:lnTo>
                    <a:pt x="782" y="9721"/>
                  </a:lnTo>
                  <a:lnTo>
                    <a:pt x="758" y="9868"/>
                  </a:lnTo>
                  <a:lnTo>
                    <a:pt x="782" y="10014"/>
                  </a:lnTo>
                  <a:lnTo>
                    <a:pt x="831" y="10161"/>
                  </a:lnTo>
                  <a:lnTo>
                    <a:pt x="929" y="10258"/>
                  </a:lnTo>
                  <a:lnTo>
                    <a:pt x="1026" y="10307"/>
                  </a:lnTo>
                  <a:lnTo>
                    <a:pt x="1124" y="10356"/>
                  </a:lnTo>
                  <a:lnTo>
                    <a:pt x="1246" y="10380"/>
                  </a:lnTo>
                  <a:lnTo>
                    <a:pt x="1393" y="10356"/>
                  </a:lnTo>
                  <a:lnTo>
                    <a:pt x="1515" y="10283"/>
                  </a:lnTo>
                  <a:lnTo>
                    <a:pt x="6082" y="7303"/>
                  </a:lnTo>
                  <a:lnTo>
                    <a:pt x="6546" y="7523"/>
                  </a:lnTo>
                  <a:lnTo>
                    <a:pt x="7108" y="7743"/>
                  </a:lnTo>
                  <a:lnTo>
                    <a:pt x="7791" y="7987"/>
                  </a:lnTo>
                  <a:lnTo>
                    <a:pt x="8524" y="8207"/>
                  </a:lnTo>
                  <a:lnTo>
                    <a:pt x="9306" y="8402"/>
                  </a:lnTo>
                  <a:lnTo>
                    <a:pt x="10087" y="8549"/>
                  </a:lnTo>
                  <a:lnTo>
                    <a:pt x="10454" y="8598"/>
                  </a:lnTo>
                  <a:lnTo>
                    <a:pt x="10820" y="8646"/>
                  </a:lnTo>
                  <a:lnTo>
                    <a:pt x="11528" y="8646"/>
                  </a:lnTo>
                  <a:lnTo>
                    <a:pt x="12212" y="10356"/>
                  </a:lnTo>
                  <a:lnTo>
                    <a:pt x="12261" y="10405"/>
                  </a:lnTo>
                  <a:lnTo>
                    <a:pt x="12310" y="10454"/>
                  </a:lnTo>
                  <a:lnTo>
                    <a:pt x="12383" y="10478"/>
                  </a:lnTo>
                  <a:lnTo>
                    <a:pt x="12456" y="10503"/>
                  </a:lnTo>
                  <a:lnTo>
                    <a:pt x="13384" y="10503"/>
                  </a:lnTo>
                  <a:lnTo>
                    <a:pt x="13482" y="10478"/>
                  </a:lnTo>
                  <a:lnTo>
                    <a:pt x="13555" y="10454"/>
                  </a:lnTo>
                  <a:lnTo>
                    <a:pt x="13604" y="10405"/>
                  </a:lnTo>
                  <a:lnTo>
                    <a:pt x="13629" y="10332"/>
                  </a:lnTo>
                  <a:lnTo>
                    <a:pt x="13629" y="10234"/>
                  </a:lnTo>
                  <a:lnTo>
                    <a:pt x="13580" y="10161"/>
                  </a:lnTo>
                  <a:lnTo>
                    <a:pt x="13506" y="10087"/>
                  </a:lnTo>
                  <a:lnTo>
                    <a:pt x="13409" y="10087"/>
                  </a:lnTo>
                  <a:lnTo>
                    <a:pt x="12603" y="10014"/>
                  </a:lnTo>
                  <a:lnTo>
                    <a:pt x="12163" y="8646"/>
                  </a:lnTo>
                  <a:lnTo>
                    <a:pt x="12700" y="8598"/>
                  </a:lnTo>
                  <a:lnTo>
                    <a:pt x="13067" y="8549"/>
                  </a:lnTo>
                  <a:lnTo>
                    <a:pt x="13482" y="8475"/>
                  </a:lnTo>
                  <a:lnTo>
                    <a:pt x="13922" y="8378"/>
                  </a:lnTo>
                  <a:lnTo>
                    <a:pt x="14386" y="8280"/>
                  </a:lnTo>
                  <a:lnTo>
                    <a:pt x="14874" y="8109"/>
                  </a:lnTo>
                  <a:lnTo>
                    <a:pt x="15363" y="7914"/>
                  </a:lnTo>
                  <a:lnTo>
                    <a:pt x="15827" y="7670"/>
                  </a:lnTo>
                  <a:lnTo>
                    <a:pt x="16046" y="7547"/>
                  </a:lnTo>
                  <a:lnTo>
                    <a:pt x="16291" y="7376"/>
                  </a:lnTo>
                  <a:lnTo>
                    <a:pt x="16486" y="7205"/>
                  </a:lnTo>
                  <a:lnTo>
                    <a:pt x="16681" y="7035"/>
                  </a:lnTo>
                  <a:lnTo>
                    <a:pt x="16877" y="6839"/>
                  </a:lnTo>
                  <a:lnTo>
                    <a:pt x="17072" y="6619"/>
                  </a:lnTo>
                  <a:lnTo>
                    <a:pt x="17219" y="6375"/>
                  </a:lnTo>
                  <a:lnTo>
                    <a:pt x="17365" y="6131"/>
                  </a:lnTo>
                  <a:lnTo>
                    <a:pt x="17512" y="5862"/>
                  </a:lnTo>
                  <a:lnTo>
                    <a:pt x="17610" y="5569"/>
                  </a:lnTo>
                  <a:lnTo>
                    <a:pt x="17707" y="5276"/>
                  </a:lnTo>
                  <a:lnTo>
                    <a:pt x="17780" y="4959"/>
                  </a:lnTo>
                  <a:lnTo>
                    <a:pt x="17829" y="4592"/>
                  </a:lnTo>
                  <a:lnTo>
                    <a:pt x="17854" y="4226"/>
                  </a:lnTo>
                  <a:lnTo>
                    <a:pt x="17854" y="3884"/>
                  </a:lnTo>
                  <a:lnTo>
                    <a:pt x="17829" y="3444"/>
                  </a:lnTo>
                  <a:lnTo>
                    <a:pt x="17829" y="2980"/>
                  </a:lnTo>
                  <a:lnTo>
                    <a:pt x="17829" y="2760"/>
                  </a:lnTo>
                  <a:lnTo>
                    <a:pt x="17878" y="2590"/>
                  </a:lnTo>
                  <a:lnTo>
                    <a:pt x="18440" y="2370"/>
                  </a:lnTo>
                  <a:lnTo>
                    <a:pt x="18733" y="2272"/>
                  </a:lnTo>
                  <a:lnTo>
                    <a:pt x="18293" y="2125"/>
                  </a:lnTo>
                  <a:lnTo>
                    <a:pt x="18586" y="1979"/>
                  </a:lnTo>
                  <a:lnTo>
                    <a:pt x="18855" y="1857"/>
                  </a:lnTo>
                  <a:lnTo>
                    <a:pt x="18953" y="1808"/>
                  </a:lnTo>
                  <a:lnTo>
                    <a:pt x="19002" y="1759"/>
                  </a:lnTo>
                  <a:lnTo>
                    <a:pt x="19002" y="1710"/>
                  </a:lnTo>
                  <a:lnTo>
                    <a:pt x="18953" y="1686"/>
                  </a:lnTo>
                  <a:lnTo>
                    <a:pt x="18000" y="1271"/>
                  </a:lnTo>
                  <a:lnTo>
                    <a:pt x="17780" y="1026"/>
                  </a:lnTo>
                  <a:lnTo>
                    <a:pt x="17561" y="782"/>
                  </a:lnTo>
                  <a:lnTo>
                    <a:pt x="17243" y="514"/>
                  </a:lnTo>
                  <a:lnTo>
                    <a:pt x="17048" y="391"/>
                  </a:lnTo>
                  <a:lnTo>
                    <a:pt x="16852" y="269"/>
                  </a:lnTo>
                  <a:lnTo>
                    <a:pt x="16633" y="172"/>
                  </a:lnTo>
                  <a:lnTo>
                    <a:pt x="16413" y="98"/>
                  </a:lnTo>
                  <a:lnTo>
                    <a:pt x="16169" y="25"/>
                  </a:lnTo>
                  <a:lnTo>
                    <a:pt x="1592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grpSp>
          <p:nvGrpSpPr>
            <p:cNvPr id="18" name="Google Shape;1992;p41">
              <a:extLst>
                <a:ext uri="{FF2B5EF4-FFF2-40B4-BE49-F238E27FC236}">
                  <a16:creationId xmlns:a16="http://schemas.microsoft.com/office/drawing/2014/main" id="{F1253B76-DA32-AA43-A1A5-A3559D1EF2E5}"/>
                </a:ext>
              </a:extLst>
            </p:cNvPr>
            <p:cNvGrpSpPr/>
            <p:nvPr/>
          </p:nvGrpSpPr>
          <p:grpSpPr>
            <a:xfrm>
              <a:off x="3118119" y="4044090"/>
              <a:ext cx="282520" cy="324870"/>
              <a:chOff x="6685175" y="5036025"/>
              <a:chExt cx="346225" cy="398125"/>
            </a:xfrm>
          </p:grpSpPr>
          <p:sp>
            <p:nvSpPr>
              <p:cNvPr id="19" name="Google Shape;1993;p41">
                <a:extLst>
                  <a:ext uri="{FF2B5EF4-FFF2-40B4-BE49-F238E27FC236}">
                    <a16:creationId xmlns:a16="http://schemas.microsoft.com/office/drawing/2014/main" id="{3FE04CA7-B6AB-D345-8151-2A526A9E8960}"/>
                  </a:ext>
                </a:extLst>
              </p:cNvPr>
              <p:cNvSpPr/>
              <p:nvPr/>
            </p:nvSpPr>
            <p:spPr>
              <a:xfrm>
                <a:off x="6743800" y="5036025"/>
                <a:ext cx="1056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5911" extrusionOk="0">
                    <a:moveTo>
                      <a:pt x="2931" y="1"/>
                    </a:moveTo>
                    <a:lnTo>
                      <a:pt x="2736" y="25"/>
                    </a:lnTo>
                    <a:lnTo>
                      <a:pt x="2516" y="74"/>
                    </a:lnTo>
                    <a:lnTo>
                      <a:pt x="2272" y="147"/>
                    </a:lnTo>
                    <a:lnTo>
                      <a:pt x="2027" y="269"/>
                    </a:lnTo>
                    <a:lnTo>
                      <a:pt x="1783" y="416"/>
                    </a:lnTo>
                    <a:lnTo>
                      <a:pt x="1539" y="611"/>
                    </a:lnTo>
                    <a:lnTo>
                      <a:pt x="1319" y="807"/>
                    </a:lnTo>
                    <a:lnTo>
                      <a:pt x="1075" y="1026"/>
                    </a:lnTo>
                    <a:lnTo>
                      <a:pt x="855" y="1271"/>
                    </a:lnTo>
                    <a:lnTo>
                      <a:pt x="660" y="1539"/>
                    </a:lnTo>
                    <a:lnTo>
                      <a:pt x="489" y="1808"/>
                    </a:lnTo>
                    <a:lnTo>
                      <a:pt x="318" y="2101"/>
                    </a:lnTo>
                    <a:lnTo>
                      <a:pt x="196" y="2370"/>
                    </a:lnTo>
                    <a:lnTo>
                      <a:pt x="98" y="2663"/>
                    </a:lnTo>
                    <a:lnTo>
                      <a:pt x="25" y="2956"/>
                    </a:lnTo>
                    <a:lnTo>
                      <a:pt x="0" y="3249"/>
                    </a:lnTo>
                    <a:lnTo>
                      <a:pt x="0" y="3517"/>
                    </a:lnTo>
                    <a:lnTo>
                      <a:pt x="49" y="3786"/>
                    </a:lnTo>
                    <a:lnTo>
                      <a:pt x="122" y="4055"/>
                    </a:lnTo>
                    <a:lnTo>
                      <a:pt x="196" y="4299"/>
                    </a:lnTo>
                    <a:lnTo>
                      <a:pt x="293" y="4543"/>
                    </a:lnTo>
                    <a:lnTo>
                      <a:pt x="415" y="4763"/>
                    </a:lnTo>
                    <a:lnTo>
                      <a:pt x="562" y="4958"/>
                    </a:lnTo>
                    <a:lnTo>
                      <a:pt x="708" y="5154"/>
                    </a:lnTo>
                    <a:lnTo>
                      <a:pt x="855" y="5325"/>
                    </a:lnTo>
                    <a:lnTo>
                      <a:pt x="1026" y="5471"/>
                    </a:lnTo>
                    <a:lnTo>
                      <a:pt x="1221" y="5618"/>
                    </a:lnTo>
                    <a:lnTo>
                      <a:pt x="1392" y="5716"/>
                    </a:lnTo>
                    <a:lnTo>
                      <a:pt x="1588" y="5813"/>
                    </a:lnTo>
                    <a:lnTo>
                      <a:pt x="1807" y="5862"/>
                    </a:lnTo>
                    <a:lnTo>
                      <a:pt x="2003" y="5911"/>
                    </a:lnTo>
                    <a:lnTo>
                      <a:pt x="2442" y="5911"/>
                    </a:lnTo>
                    <a:lnTo>
                      <a:pt x="2662" y="5862"/>
                    </a:lnTo>
                    <a:lnTo>
                      <a:pt x="2858" y="5789"/>
                    </a:lnTo>
                    <a:lnTo>
                      <a:pt x="3053" y="5716"/>
                    </a:lnTo>
                    <a:lnTo>
                      <a:pt x="3224" y="5593"/>
                    </a:lnTo>
                    <a:lnTo>
                      <a:pt x="3395" y="5471"/>
                    </a:lnTo>
                    <a:lnTo>
                      <a:pt x="3541" y="5300"/>
                    </a:lnTo>
                    <a:lnTo>
                      <a:pt x="3688" y="5129"/>
                    </a:lnTo>
                    <a:lnTo>
                      <a:pt x="3810" y="4934"/>
                    </a:lnTo>
                    <a:lnTo>
                      <a:pt x="3932" y="4739"/>
                    </a:lnTo>
                    <a:lnTo>
                      <a:pt x="4030" y="4519"/>
                    </a:lnTo>
                    <a:lnTo>
                      <a:pt x="4103" y="4275"/>
                    </a:lnTo>
                    <a:lnTo>
                      <a:pt x="4152" y="4030"/>
                    </a:lnTo>
                    <a:lnTo>
                      <a:pt x="4201" y="3786"/>
                    </a:lnTo>
                    <a:lnTo>
                      <a:pt x="4225" y="3517"/>
                    </a:lnTo>
                    <a:lnTo>
                      <a:pt x="4201" y="3249"/>
                    </a:lnTo>
                    <a:lnTo>
                      <a:pt x="4176" y="2980"/>
                    </a:lnTo>
                    <a:lnTo>
                      <a:pt x="4054" y="1881"/>
                    </a:lnTo>
                    <a:lnTo>
                      <a:pt x="3957" y="1368"/>
                    </a:lnTo>
                    <a:lnTo>
                      <a:pt x="3835" y="904"/>
                    </a:lnTo>
                    <a:lnTo>
                      <a:pt x="3737" y="684"/>
                    </a:lnTo>
                    <a:lnTo>
                      <a:pt x="3664" y="513"/>
                    </a:lnTo>
                    <a:lnTo>
                      <a:pt x="3541" y="342"/>
                    </a:lnTo>
                    <a:lnTo>
                      <a:pt x="3419" y="220"/>
                    </a:lnTo>
                    <a:lnTo>
                      <a:pt x="3273" y="123"/>
                    </a:lnTo>
                    <a:lnTo>
                      <a:pt x="3126" y="49"/>
                    </a:lnTo>
                    <a:lnTo>
                      <a:pt x="2931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20" name="Google Shape;1994;p41">
                <a:extLst>
                  <a:ext uri="{FF2B5EF4-FFF2-40B4-BE49-F238E27FC236}">
                    <a16:creationId xmlns:a16="http://schemas.microsoft.com/office/drawing/2014/main" id="{3BB9EAD3-A292-6149-BE4D-56041181DC3E}"/>
                  </a:ext>
                </a:extLst>
              </p:cNvPr>
              <p:cNvSpPr/>
              <p:nvPr/>
            </p:nvSpPr>
            <p:spPr>
              <a:xfrm>
                <a:off x="6685175" y="5152025"/>
                <a:ext cx="84275" cy="117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4691" extrusionOk="0">
                    <a:moveTo>
                      <a:pt x="1368" y="1"/>
                    </a:moveTo>
                    <a:lnTo>
                      <a:pt x="1197" y="25"/>
                    </a:lnTo>
                    <a:lnTo>
                      <a:pt x="1026" y="99"/>
                    </a:lnTo>
                    <a:lnTo>
                      <a:pt x="855" y="172"/>
                    </a:lnTo>
                    <a:lnTo>
                      <a:pt x="709" y="270"/>
                    </a:lnTo>
                    <a:lnTo>
                      <a:pt x="562" y="392"/>
                    </a:lnTo>
                    <a:lnTo>
                      <a:pt x="440" y="538"/>
                    </a:lnTo>
                    <a:lnTo>
                      <a:pt x="318" y="685"/>
                    </a:lnTo>
                    <a:lnTo>
                      <a:pt x="220" y="856"/>
                    </a:lnTo>
                    <a:lnTo>
                      <a:pt x="147" y="1051"/>
                    </a:lnTo>
                    <a:lnTo>
                      <a:pt x="74" y="1247"/>
                    </a:lnTo>
                    <a:lnTo>
                      <a:pt x="49" y="1442"/>
                    </a:lnTo>
                    <a:lnTo>
                      <a:pt x="1" y="1662"/>
                    </a:lnTo>
                    <a:lnTo>
                      <a:pt x="1" y="1882"/>
                    </a:lnTo>
                    <a:lnTo>
                      <a:pt x="1" y="2101"/>
                    </a:lnTo>
                    <a:lnTo>
                      <a:pt x="25" y="2346"/>
                    </a:lnTo>
                    <a:lnTo>
                      <a:pt x="74" y="2565"/>
                    </a:lnTo>
                    <a:lnTo>
                      <a:pt x="147" y="2810"/>
                    </a:lnTo>
                    <a:lnTo>
                      <a:pt x="220" y="3054"/>
                    </a:lnTo>
                    <a:lnTo>
                      <a:pt x="342" y="3274"/>
                    </a:lnTo>
                    <a:lnTo>
                      <a:pt x="440" y="3493"/>
                    </a:lnTo>
                    <a:lnTo>
                      <a:pt x="587" y="3689"/>
                    </a:lnTo>
                    <a:lnTo>
                      <a:pt x="733" y="3860"/>
                    </a:lnTo>
                    <a:lnTo>
                      <a:pt x="880" y="4031"/>
                    </a:lnTo>
                    <a:lnTo>
                      <a:pt x="1051" y="4177"/>
                    </a:lnTo>
                    <a:lnTo>
                      <a:pt x="1222" y="4324"/>
                    </a:lnTo>
                    <a:lnTo>
                      <a:pt x="1393" y="4422"/>
                    </a:lnTo>
                    <a:lnTo>
                      <a:pt x="1564" y="4519"/>
                    </a:lnTo>
                    <a:lnTo>
                      <a:pt x="1759" y="4592"/>
                    </a:lnTo>
                    <a:lnTo>
                      <a:pt x="1954" y="4641"/>
                    </a:lnTo>
                    <a:lnTo>
                      <a:pt x="2125" y="4690"/>
                    </a:lnTo>
                    <a:lnTo>
                      <a:pt x="2516" y="4690"/>
                    </a:lnTo>
                    <a:lnTo>
                      <a:pt x="2687" y="4641"/>
                    </a:lnTo>
                    <a:lnTo>
                      <a:pt x="2882" y="4592"/>
                    </a:lnTo>
                    <a:lnTo>
                      <a:pt x="3029" y="4495"/>
                    </a:lnTo>
                    <a:lnTo>
                      <a:pt x="3151" y="4397"/>
                    </a:lnTo>
                    <a:lnTo>
                      <a:pt x="3249" y="4299"/>
                    </a:lnTo>
                    <a:lnTo>
                      <a:pt x="3322" y="4153"/>
                    </a:lnTo>
                    <a:lnTo>
                      <a:pt x="3371" y="4006"/>
                    </a:lnTo>
                    <a:lnTo>
                      <a:pt x="3371" y="3860"/>
                    </a:lnTo>
                    <a:lnTo>
                      <a:pt x="3371" y="3689"/>
                    </a:lnTo>
                    <a:lnTo>
                      <a:pt x="3347" y="3518"/>
                    </a:lnTo>
                    <a:lnTo>
                      <a:pt x="3249" y="3127"/>
                    </a:lnTo>
                    <a:lnTo>
                      <a:pt x="3078" y="2712"/>
                    </a:lnTo>
                    <a:lnTo>
                      <a:pt x="2712" y="1808"/>
                    </a:lnTo>
                    <a:lnTo>
                      <a:pt x="2370" y="953"/>
                    </a:lnTo>
                    <a:lnTo>
                      <a:pt x="2199" y="612"/>
                    </a:lnTo>
                    <a:lnTo>
                      <a:pt x="2028" y="343"/>
                    </a:lnTo>
                    <a:lnTo>
                      <a:pt x="1954" y="221"/>
                    </a:lnTo>
                    <a:lnTo>
                      <a:pt x="1857" y="123"/>
                    </a:lnTo>
                    <a:lnTo>
                      <a:pt x="1735" y="74"/>
                    </a:lnTo>
                    <a:lnTo>
                      <a:pt x="1637" y="25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21" name="Google Shape;1995;p41">
                <a:extLst>
                  <a:ext uri="{FF2B5EF4-FFF2-40B4-BE49-F238E27FC236}">
                    <a16:creationId xmlns:a16="http://schemas.microsoft.com/office/drawing/2014/main" id="{05D9E262-1706-FD47-A0DA-C58E9D03BA75}"/>
                  </a:ext>
                </a:extLst>
              </p:cNvPr>
              <p:cNvSpPr/>
              <p:nvPr/>
            </p:nvSpPr>
            <p:spPr>
              <a:xfrm>
                <a:off x="6871400" y="5038475"/>
                <a:ext cx="105650" cy="14532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5813" extrusionOk="0">
                    <a:moveTo>
                      <a:pt x="1295" y="0"/>
                    </a:moveTo>
                    <a:lnTo>
                      <a:pt x="1100" y="49"/>
                    </a:lnTo>
                    <a:lnTo>
                      <a:pt x="953" y="98"/>
                    </a:lnTo>
                    <a:lnTo>
                      <a:pt x="807" y="196"/>
                    </a:lnTo>
                    <a:lnTo>
                      <a:pt x="684" y="318"/>
                    </a:lnTo>
                    <a:lnTo>
                      <a:pt x="587" y="464"/>
                    </a:lnTo>
                    <a:lnTo>
                      <a:pt x="489" y="660"/>
                    </a:lnTo>
                    <a:lnTo>
                      <a:pt x="391" y="855"/>
                    </a:lnTo>
                    <a:lnTo>
                      <a:pt x="269" y="1295"/>
                    </a:lnTo>
                    <a:lnTo>
                      <a:pt x="172" y="1808"/>
                    </a:lnTo>
                    <a:lnTo>
                      <a:pt x="49" y="2882"/>
                    </a:lnTo>
                    <a:lnTo>
                      <a:pt x="1" y="3151"/>
                    </a:lnTo>
                    <a:lnTo>
                      <a:pt x="1" y="3419"/>
                    </a:lnTo>
                    <a:lnTo>
                      <a:pt x="25" y="3688"/>
                    </a:lnTo>
                    <a:lnTo>
                      <a:pt x="74" y="3932"/>
                    </a:lnTo>
                    <a:lnTo>
                      <a:pt x="123" y="4177"/>
                    </a:lnTo>
                    <a:lnTo>
                      <a:pt x="196" y="4421"/>
                    </a:lnTo>
                    <a:lnTo>
                      <a:pt x="294" y="4641"/>
                    </a:lnTo>
                    <a:lnTo>
                      <a:pt x="416" y="4836"/>
                    </a:lnTo>
                    <a:lnTo>
                      <a:pt x="538" y="5031"/>
                    </a:lnTo>
                    <a:lnTo>
                      <a:pt x="684" y="5202"/>
                    </a:lnTo>
                    <a:lnTo>
                      <a:pt x="831" y="5373"/>
                    </a:lnTo>
                    <a:lnTo>
                      <a:pt x="1002" y="5495"/>
                    </a:lnTo>
                    <a:lnTo>
                      <a:pt x="1173" y="5618"/>
                    </a:lnTo>
                    <a:lnTo>
                      <a:pt x="1368" y="5691"/>
                    </a:lnTo>
                    <a:lnTo>
                      <a:pt x="1588" y="5764"/>
                    </a:lnTo>
                    <a:lnTo>
                      <a:pt x="1783" y="5813"/>
                    </a:lnTo>
                    <a:lnTo>
                      <a:pt x="2223" y="5813"/>
                    </a:lnTo>
                    <a:lnTo>
                      <a:pt x="2418" y="5764"/>
                    </a:lnTo>
                    <a:lnTo>
                      <a:pt x="2638" y="5715"/>
                    </a:lnTo>
                    <a:lnTo>
                      <a:pt x="2834" y="5618"/>
                    </a:lnTo>
                    <a:lnTo>
                      <a:pt x="3005" y="5520"/>
                    </a:lnTo>
                    <a:lnTo>
                      <a:pt x="3200" y="5373"/>
                    </a:lnTo>
                    <a:lnTo>
                      <a:pt x="3371" y="5227"/>
                    </a:lnTo>
                    <a:lnTo>
                      <a:pt x="3517" y="5056"/>
                    </a:lnTo>
                    <a:lnTo>
                      <a:pt x="3664" y="4860"/>
                    </a:lnTo>
                    <a:lnTo>
                      <a:pt x="3811" y="4665"/>
                    </a:lnTo>
                    <a:lnTo>
                      <a:pt x="3933" y="4445"/>
                    </a:lnTo>
                    <a:lnTo>
                      <a:pt x="4030" y="4201"/>
                    </a:lnTo>
                    <a:lnTo>
                      <a:pt x="4104" y="3957"/>
                    </a:lnTo>
                    <a:lnTo>
                      <a:pt x="4177" y="3688"/>
                    </a:lnTo>
                    <a:lnTo>
                      <a:pt x="4226" y="3419"/>
                    </a:lnTo>
                    <a:lnTo>
                      <a:pt x="4226" y="3151"/>
                    </a:lnTo>
                    <a:lnTo>
                      <a:pt x="4201" y="2858"/>
                    </a:lnTo>
                    <a:lnTo>
                      <a:pt x="4128" y="2589"/>
                    </a:lnTo>
                    <a:lnTo>
                      <a:pt x="4030" y="2296"/>
                    </a:lnTo>
                    <a:lnTo>
                      <a:pt x="3908" y="2027"/>
                    </a:lnTo>
                    <a:lnTo>
                      <a:pt x="3737" y="1734"/>
                    </a:lnTo>
                    <a:lnTo>
                      <a:pt x="3566" y="1490"/>
                    </a:lnTo>
                    <a:lnTo>
                      <a:pt x="3371" y="1221"/>
                    </a:lnTo>
                    <a:lnTo>
                      <a:pt x="3151" y="1002"/>
                    </a:lnTo>
                    <a:lnTo>
                      <a:pt x="2907" y="782"/>
                    </a:lnTo>
                    <a:lnTo>
                      <a:pt x="2687" y="586"/>
                    </a:lnTo>
                    <a:lnTo>
                      <a:pt x="2443" y="415"/>
                    </a:lnTo>
                    <a:lnTo>
                      <a:pt x="2199" y="269"/>
                    </a:lnTo>
                    <a:lnTo>
                      <a:pt x="1954" y="147"/>
                    </a:lnTo>
                    <a:lnTo>
                      <a:pt x="1710" y="74"/>
                    </a:lnTo>
                    <a:lnTo>
                      <a:pt x="1490" y="25"/>
                    </a:lnTo>
                    <a:lnTo>
                      <a:pt x="1295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22" name="Google Shape;1996;p41">
                <a:extLst>
                  <a:ext uri="{FF2B5EF4-FFF2-40B4-BE49-F238E27FC236}">
                    <a16:creationId xmlns:a16="http://schemas.microsoft.com/office/drawing/2014/main" id="{3CA96ED4-B2FF-B24C-8F4C-06F574BAA142}"/>
                  </a:ext>
                </a:extLst>
              </p:cNvPr>
              <p:cNvSpPr/>
              <p:nvPr/>
            </p:nvSpPr>
            <p:spPr>
              <a:xfrm>
                <a:off x="6944050" y="5155700"/>
                <a:ext cx="8735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4641" extrusionOk="0">
                    <a:moveTo>
                      <a:pt x="1979" y="0"/>
                    </a:moveTo>
                    <a:lnTo>
                      <a:pt x="1857" y="49"/>
                    </a:lnTo>
                    <a:lnTo>
                      <a:pt x="1735" y="98"/>
                    </a:lnTo>
                    <a:lnTo>
                      <a:pt x="1637" y="196"/>
                    </a:lnTo>
                    <a:lnTo>
                      <a:pt x="1540" y="294"/>
                    </a:lnTo>
                    <a:lnTo>
                      <a:pt x="1369" y="562"/>
                    </a:lnTo>
                    <a:lnTo>
                      <a:pt x="1173" y="904"/>
                    </a:lnTo>
                    <a:lnTo>
                      <a:pt x="782" y="1735"/>
                    </a:lnTo>
                    <a:lnTo>
                      <a:pt x="367" y="2614"/>
                    </a:lnTo>
                    <a:lnTo>
                      <a:pt x="196" y="3005"/>
                    </a:lnTo>
                    <a:lnTo>
                      <a:pt x="74" y="3395"/>
                    </a:lnTo>
                    <a:lnTo>
                      <a:pt x="25" y="3566"/>
                    </a:lnTo>
                    <a:lnTo>
                      <a:pt x="1" y="3737"/>
                    </a:lnTo>
                    <a:lnTo>
                      <a:pt x="25" y="3908"/>
                    </a:lnTo>
                    <a:lnTo>
                      <a:pt x="50" y="4055"/>
                    </a:lnTo>
                    <a:lnTo>
                      <a:pt x="99" y="4177"/>
                    </a:lnTo>
                    <a:lnTo>
                      <a:pt x="196" y="4299"/>
                    </a:lnTo>
                    <a:lnTo>
                      <a:pt x="318" y="4397"/>
                    </a:lnTo>
                    <a:lnTo>
                      <a:pt x="465" y="4494"/>
                    </a:lnTo>
                    <a:lnTo>
                      <a:pt x="636" y="4568"/>
                    </a:lnTo>
                    <a:lnTo>
                      <a:pt x="831" y="4616"/>
                    </a:lnTo>
                    <a:lnTo>
                      <a:pt x="1027" y="4641"/>
                    </a:lnTo>
                    <a:lnTo>
                      <a:pt x="1198" y="4641"/>
                    </a:lnTo>
                    <a:lnTo>
                      <a:pt x="1393" y="4616"/>
                    </a:lnTo>
                    <a:lnTo>
                      <a:pt x="1588" y="4568"/>
                    </a:lnTo>
                    <a:lnTo>
                      <a:pt x="1784" y="4494"/>
                    </a:lnTo>
                    <a:lnTo>
                      <a:pt x="1955" y="4421"/>
                    </a:lnTo>
                    <a:lnTo>
                      <a:pt x="2150" y="4323"/>
                    </a:lnTo>
                    <a:lnTo>
                      <a:pt x="2321" y="4201"/>
                    </a:lnTo>
                    <a:lnTo>
                      <a:pt x="2492" y="4055"/>
                    </a:lnTo>
                    <a:lnTo>
                      <a:pt x="2663" y="3884"/>
                    </a:lnTo>
                    <a:lnTo>
                      <a:pt x="2810" y="3713"/>
                    </a:lnTo>
                    <a:lnTo>
                      <a:pt x="2956" y="3517"/>
                    </a:lnTo>
                    <a:lnTo>
                      <a:pt x="3078" y="3322"/>
                    </a:lnTo>
                    <a:lnTo>
                      <a:pt x="3200" y="3102"/>
                    </a:lnTo>
                    <a:lnTo>
                      <a:pt x="3298" y="2882"/>
                    </a:lnTo>
                    <a:lnTo>
                      <a:pt x="3371" y="2638"/>
                    </a:lnTo>
                    <a:lnTo>
                      <a:pt x="3420" y="2418"/>
                    </a:lnTo>
                    <a:lnTo>
                      <a:pt x="3469" y="2174"/>
                    </a:lnTo>
                    <a:lnTo>
                      <a:pt x="3493" y="1954"/>
                    </a:lnTo>
                    <a:lnTo>
                      <a:pt x="3493" y="1735"/>
                    </a:lnTo>
                    <a:lnTo>
                      <a:pt x="3469" y="1515"/>
                    </a:lnTo>
                    <a:lnTo>
                      <a:pt x="3445" y="1319"/>
                    </a:lnTo>
                    <a:lnTo>
                      <a:pt x="3396" y="1124"/>
                    </a:lnTo>
                    <a:lnTo>
                      <a:pt x="3322" y="929"/>
                    </a:lnTo>
                    <a:lnTo>
                      <a:pt x="3249" y="758"/>
                    </a:lnTo>
                    <a:lnTo>
                      <a:pt x="3127" y="587"/>
                    </a:lnTo>
                    <a:lnTo>
                      <a:pt x="3005" y="440"/>
                    </a:lnTo>
                    <a:lnTo>
                      <a:pt x="2883" y="318"/>
                    </a:lnTo>
                    <a:lnTo>
                      <a:pt x="2736" y="196"/>
                    </a:lnTo>
                    <a:lnTo>
                      <a:pt x="2565" y="98"/>
                    </a:lnTo>
                    <a:lnTo>
                      <a:pt x="2394" y="49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23" name="Google Shape;1997;p41">
                <a:extLst>
                  <a:ext uri="{FF2B5EF4-FFF2-40B4-BE49-F238E27FC236}">
                    <a16:creationId xmlns:a16="http://schemas.microsoft.com/office/drawing/2014/main" id="{AA139771-B28B-154F-B043-C1ABB6D56501}"/>
                  </a:ext>
                </a:extLst>
              </p:cNvPr>
              <p:cNvSpPr/>
              <p:nvPr/>
            </p:nvSpPr>
            <p:spPr>
              <a:xfrm>
                <a:off x="6727300" y="5185625"/>
                <a:ext cx="263800" cy="248525"/>
              </a:xfrm>
              <a:custGeom>
                <a:avLst/>
                <a:gdLst/>
                <a:ahLst/>
                <a:cxnLst/>
                <a:rect l="l" t="t" r="r" b="b"/>
                <a:pathLst>
                  <a:path w="10552" h="9941" extrusionOk="0">
                    <a:moveTo>
                      <a:pt x="5252" y="0"/>
                    </a:moveTo>
                    <a:lnTo>
                      <a:pt x="4959" y="25"/>
                    </a:lnTo>
                    <a:lnTo>
                      <a:pt x="4666" y="73"/>
                    </a:lnTo>
                    <a:lnTo>
                      <a:pt x="4372" y="171"/>
                    </a:lnTo>
                    <a:lnTo>
                      <a:pt x="4104" y="293"/>
                    </a:lnTo>
                    <a:lnTo>
                      <a:pt x="3835" y="464"/>
                    </a:lnTo>
                    <a:lnTo>
                      <a:pt x="3591" y="635"/>
                    </a:lnTo>
                    <a:lnTo>
                      <a:pt x="3371" y="855"/>
                    </a:lnTo>
                    <a:lnTo>
                      <a:pt x="3176" y="1124"/>
                    </a:lnTo>
                    <a:lnTo>
                      <a:pt x="3029" y="1343"/>
                    </a:lnTo>
                    <a:lnTo>
                      <a:pt x="2907" y="1612"/>
                    </a:lnTo>
                    <a:lnTo>
                      <a:pt x="2809" y="1856"/>
                    </a:lnTo>
                    <a:lnTo>
                      <a:pt x="2736" y="2125"/>
                    </a:lnTo>
                    <a:lnTo>
                      <a:pt x="2565" y="2662"/>
                    </a:lnTo>
                    <a:lnTo>
                      <a:pt x="2492" y="2931"/>
                    </a:lnTo>
                    <a:lnTo>
                      <a:pt x="2394" y="3200"/>
                    </a:lnTo>
                    <a:lnTo>
                      <a:pt x="2248" y="3444"/>
                    </a:lnTo>
                    <a:lnTo>
                      <a:pt x="2101" y="3688"/>
                    </a:lnTo>
                    <a:lnTo>
                      <a:pt x="1906" y="3908"/>
                    </a:lnTo>
                    <a:lnTo>
                      <a:pt x="1735" y="4103"/>
                    </a:lnTo>
                    <a:lnTo>
                      <a:pt x="1320" y="4470"/>
                    </a:lnTo>
                    <a:lnTo>
                      <a:pt x="904" y="4860"/>
                    </a:lnTo>
                    <a:lnTo>
                      <a:pt x="709" y="5080"/>
                    </a:lnTo>
                    <a:lnTo>
                      <a:pt x="514" y="5324"/>
                    </a:lnTo>
                    <a:lnTo>
                      <a:pt x="367" y="5569"/>
                    </a:lnTo>
                    <a:lnTo>
                      <a:pt x="245" y="5837"/>
                    </a:lnTo>
                    <a:lnTo>
                      <a:pt x="147" y="6130"/>
                    </a:lnTo>
                    <a:lnTo>
                      <a:pt x="74" y="6423"/>
                    </a:lnTo>
                    <a:lnTo>
                      <a:pt x="25" y="6741"/>
                    </a:lnTo>
                    <a:lnTo>
                      <a:pt x="1" y="7034"/>
                    </a:lnTo>
                    <a:lnTo>
                      <a:pt x="25" y="7327"/>
                    </a:lnTo>
                    <a:lnTo>
                      <a:pt x="50" y="7620"/>
                    </a:lnTo>
                    <a:lnTo>
                      <a:pt x="123" y="7889"/>
                    </a:lnTo>
                    <a:lnTo>
                      <a:pt x="221" y="8158"/>
                    </a:lnTo>
                    <a:lnTo>
                      <a:pt x="318" y="8426"/>
                    </a:lnTo>
                    <a:lnTo>
                      <a:pt x="440" y="8646"/>
                    </a:lnTo>
                    <a:lnTo>
                      <a:pt x="611" y="8890"/>
                    </a:lnTo>
                    <a:lnTo>
                      <a:pt x="782" y="9086"/>
                    </a:lnTo>
                    <a:lnTo>
                      <a:pt x="953" y="9281"/>
                    </a:lnTo>
                    <a:lnTo>
                      <a:pt x="1149" y="9428"/>
                    </a:lnTo>
                    <a:lnTo>
                      <a:pt x="1368" y="9574"/>
                    </a:lnTo>
                    <a:lnTo>
                      <a:pt x="1613" y="9696"/>
                    </a:lnTo>
                    <a:lnTo>
                      <a:pt x="1857" y="9794"/>
                    </a:lnTo>
                    <a:lnTo>
                      <a:pt x="2101" y="9867"/>
                    </a:lnTo>
                    <a:lnTo>
                      <a:pt x="2370" y="9916"/>
                    </a:lnTo>
                    <a:lnTo>
                      <a:pt x="2614" y="9940"/>
                    </a:lnTo>
                    <a:lnTo>
                      <a:pt x="2980" y="9916"/>
                    </a:lnTo>
                    <a:lnTo>
                      <a:pt x="3347" y="9818"/>
                    </a:lnTo>
                    <a:lnTo>
                      <a:pt x="3689" y="9696"/>
                    </a:lnTo>
                    <a:lnTo>
                      <a:pt x="4006" y="9501"/>
                    </a:lnTo>
                    <a:lnTo>
                      <a:pt x="4153" y="9403"/>
                    </a:lnTo>
                    <a:lnTo>
                      <a:pt x="4299" y="9330"/>
                    </a:lnTo>
                    <a:lnTo>
                      <a:pt x="4446" y="9305"/>
                    </a:lnTo>
                    <a:lnTo>
                      <a:pt x="4592" y="9257"/>
                    </a:lnTo>
                    <a:lnTo>
                      <a:pt x="4910" y="9232"/>
                    </a:lnTo>
                    <a:lnTo>
                      <a:pt x="5642" y="9232"/>
                    </a:lnTo>
                    <a:lnTo>
                      <a:pt x="5960" y="9257"/>
                    </a:lnTo>
                    <a:lnTo>
                      <a:pt x="6106" y="9305"/>
                    </a:lnTo>
                    <a:lnTo>
                      <a:pt x="6253" y="9330"/>
                    </a:lnTo>
                    <a:lnTo>
                      <a:pt x="6400" y="9403"/>
                    </a:lnTo>
                    <a:lnTo>
                      <a:pt x="6546" y="9501"/>
                    </a:lnTo>
                    <a:lnTo>
                      <a:pt x="6864" y="9696"/>
                    </a:lnTo>
                    <a:lnTo>
                      <a:pt x="7206" y="9818"/>
                    </a:lnTo>
                    <a:lnTo>
                      <a:pt x="7572" y="9916"/>
                    </a:lnTo>
                    <a:lnTo>
                      <a:pt x="7938" y="9940"/>
                    </a:lnTo>
                    <a:lnTo>
                      <a:pt x="8207" y="9916"/>
                    </a:lnTo>
                    <a:lnTo>
                      <a:pt x="8451" y="9867"/>
                    </a:lnTo>
                    <a:lnTo>
                      <a:pt x="8695" y="9794"/>
                    </a:lnTo>
                    <a:lnTo>
                      <a:pt x="8940" y="9696"/>
                    </a:lnTo>
                    <a:lnTo>
                      <a:pt x="9184" y="9574"/>
                    </a:lnTo>
                    <a:lnTo>
                      <a:pt x="9404" y="9428"/>
                    </a:lnTo>
                    <a:lnTo>
                      <a:pt x="9599" y="9281"/>
                    </a:lnTo>
                    <a:lnTo>
                      <a:pt x="9770" y="9086"/>
                    </a:lnTo>
                    <a:lnTo>
                      <a:pt x="9941" y="8890"/>
                    </a:lnTo>
                    <a:lnTo>
                      <a:pt x="10112" y="8646"/>
                    </a:lnTo>
                    <a:lnTo>
                      <a:pt x="10234" y="8426"/>
                    </a:lnTo>
                    <a:lnTo>
                      <a:pt x="10332" y="8158"/>
                    </a:lnTo>
                    <a:lnTo>
                      <a:pt x="10429" y="7889"/>
                    </a:lnTo>
                    <a:lnTo>
                      <a:pt x="10503" y="7620"/>
                    </a:lnTo>
                    <a:lnTo>
                      <a:pt x="10527" y="7327"/>
                    </a:lnTo>
                    <a:lnTo>
                      <a:pt x="10551" y="7034"/>
                    </a:lnTo>
                    <a:lnTo>
                      <a:pt x="10527" y="6741"/>
                    </a:lnTo>
                    <a:lnTo>
                      <a:pt x="10478" y="6423"/>
                    </a:lnTo>
                    <a:lnTo>
                      <a:pt x="10405" y="6130"/>
                    </a:lnTo>
                    <a:lnTo>
                      <a:pt x="10307" y="5837"/>
                    </a:lnTo>
                    <a:lnTo>
                      <a:pt x="10185" y="5569"/>
                    </a:lnTo>
                    <a:lnTo>
                      <a:pt x="10039" y="5324"/>
                    </a:lnTo>
                    <a:lnTo>
                      <a:pt x="9843" y="5080"/>
                    </a:lnTo>
                    <a:lnTo>
                      <a:pt x="9648" y="4860"/>
                    </a:lnTo>
                    <a:lnTo>
                      <a:pt x="9233" y="4470"/>
                    </a:lnTo>
                    <a:lnTo>
                      <a:pt x="8817" y="4103"/>
                    </a:lnTo>
                    <a:lnTo>
                      <a:pt x="8646" y="3908"/>
                    </a:lnTo>
                    <a:lnTo>
                      <a:pt x="8451" y="3688"/>
                    </a:lnTo>
                    <a:lnTo>
                      <a:pt x="8305" y="3444"/>
                    </a:lnTo>
                    <a:lnTo>
                      <a:pt x="8158" y="3200"/>
                    </a:lnTo>
                    <a:lnTo>
                      <a:pt x="8060" y="2931"/>
                    </a:lnTo>
                    <a:lnTo>
                      <a:pt x="7963" y="2662"/>
                    </a:lnTo>
                    <a:lnTo>
                      <a:pt x="7816" y="2125"/>
                    </a:lnTo>
                    <a:lnTo>
                      <a:pt x="7743" y="1856"/>
                    </a:lnTo>
                    <a:lnTo>
                      <a:pt x="7645" y="1612"/>
                    </a:lnTo>
                    <a:lnTo>
                      <a:pt x="7523" y="1343"/>
                    </a:lnTo>
                    <a:lnTo>
                      <a:pt x="7376" y="1124"/>
                    </a:lnTo>
                    <a:lnTo>
                      <a:pt x="7181" y="855"/>
                    </a:lnTo>
                    <a:lnTo>
                      <a:pt x="6961" y="635"/>
                    </a:lnTo>
                    <a:lnTo>
                      <a:pt x="6717" y="464"/>
                    </a:lnTo>
                    <a:lnTo>
                      <a:pt x="6448" y="293"/>
                    </a:lnTo>
                    <a:lnTo>
                      <a:pt x="6180" y="171"/>
                    </a:lnTo>
                    <a:lnTo>
                      <a:pt x="5887" y="73"/>
                    </a:lnTo>
                    <a:lnTo>
                      <a:pt x="5594" y="25"/>
                    </a:lnTo>
                    <a:lnTo>
                      <a:pt x="5301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57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720" name="Google Shape;1720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40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Roboto Slab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Body copy: Muli light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3"/>
              </a:rPr>
              <a:t>https://www.fontsquirrel.com/fonts/roboto-slab</a:t>
            </a:r>
            <a:endParaRPr sz="1600">
              <a:solidFill>
                <a:srgbClr val="5FBB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4"/>
              </a:rPr>
              <a:t>https://www.fontsquirrel.com/fonts/muli</a:t>
            </a:r>
            <a:endParaRPr sz="1600">
              <a:solidFill>
                <a:srgbClr val="5FBB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Lime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DFE954"/>
                </a:solidFill>
              </a:rPr>
              <a:t>#dfe954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Leaf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9ED155"/>
                </a:solidFill>
              </a:rPr>
              <a:t>#9ed155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Bottle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0B883"/>
                </a:solidFill>
              </a:rPr>
              <a:t>#50b883</a:t>
            </a:r>
            <a:br>
              <a:rPr lang="en" sz="1600" b="1">
                <a:solidFill>
                  <a:srgbClr val="50B883"/>
                </a:solidFill>
              </a:rPr>
            </a:br>
            <a:r>
              <a:rPr lang="en" sz="1600"/>
              <a:t>Turkish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FBBC5"/>
                </a:solidFill>
              </a:rPr>
              <a:t>#5fbbc5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Teal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7868B"/>
                </a:solidFill>
              </a:rPr>
              <a:t>#27868b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Ocean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66D78"/>
                </a:solidFill>
              </a:rPr>
              <a:t>#266d78</a:t>
            </a:r>
            <a:endParaRPr sz="1600" b="1">
              <a:solidFill>
                <a:srgbClr val="266D78"/>
              </a:solidFill>
            </a:endParaRPr>
          </a:p>
        </p:txBody>
      </p:sp>
      <p:sp>
        <p:nvSpPr>
          <p:cNvPr id="1721" name="Google Shape;1721;p40"/>
          <p:cNvSpPr txBox="1"/>
          <p:nvPr/>
        </p:nvSpPr>
        <p:spPr>
          <a:xfrm>
            <a:off x="316275" y="4324050"/>
            <a:ext cx="654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B883"/>
                </a:solidFill>
                <a:latin typeface="Muli Regular"/>
                <a:ea typeface="Muli Regular"/>
                <a:cs typeface="Muli Regular"/>
                <a:sym typeface="Muli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50B883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0B883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0B883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22" name="Google Shape;1722;p4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7" name="Google Shape;1727;p41"/>
          <p:cNvGrpSpPr/>
          <p:nvPr/>
        </p:nvGrpSpPr>
        <p:grpSpPr>
          <a:xfrm>
            <a:off x="586154" y="447138"/>
            <a:ext cx="338803" cy="428482"/>
            <a:chOff x="584925" y="238125"/>
            <a:chExt cx="415200" cy="525100"/>
          </a:xfrm>
        </p:grpSpPr>
        <p:sp>
          <p:nvSpPr>
            <p:cNvPr id="1728" name="Google Shape;1728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34" name="Google Shape;1734;p41"/>
          <p:cNvGrpSpPr/>
          <p:nvPr/>
        </p:nvGrpSpPr>
        <p:grpSpPr>
          <a:xfrm>
            <a:off x="1124224" y="509399"/>
            <a:ext cx="362732" cy="301961"/>
            <a:chOff x="1244325" y="314425"/>
            <a:chExt cx="444525" cy="370050"/>
          </a:xfrm>
        </p:grpSpPr>
        <p:sp>
          <p:nvSpPr>
            <p:cNvPr id="1735" name="Google Shape;1735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37" name="Google Shape;1737;p41"/>
          <p:cNvGrpSpPr/>
          <p:nvPr/>
        </p:nvGrpSpPr>
        <p:grpSpPr>
          <a:xfrm>
            <a:off x="1682246" y="507910"/>
            <a:ext cx="346800" cy="304939"/>
            <a:chOff x="1928175" y="312600"/>
            <a:chExt cx="425000" cy="373700"/>
          </a:xfrm>
        </p:grpSpPr>
        <p:sp>
          <p:nvSpPr>
            <p:cNvPr id="1738" name="Google Shape;1738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40" name="Google Shape;1740;p41"/>
          <p:cNvSpPr/>
          <p:nvPr/>
        </p:nvSpPr>
        <p:spPr>
          <a:xfrm>
            <a:off x="2263760" y="496963"/>
            <a:ext cx="284009" cy="32684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41" name="Google Shape;1741;p41"/>
          <p:cNvSpPr/>
          <p:nvPr/>
        </p:nvSpPr>
        <p:spPr>
          <a:xfrm>
            <a:off x="2833246" y="497962"/>
            <a:ext cx="245167" cy="324850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742" name="Google Shape;1742;p41"/>
          <p:cNvGrpSpPr/>
          <p:nvPr/>
        </p:nvGrpSpPr>
        <p:grpSpPr>
          <a:xfrm>
            <a:off x="3306473" y="491977"/>
            <a:ext cx="398616" cy="336824"/>
            <a:chOff x="3918650" y="293075"/>
            <a:chExt cx="488500" cy="412775"/>
          </a:xfrm>
        </p:grpSpPr>
        <p:sp>
          <p:nvSpPr>
            <p:cNvPr id="1743" name="Google Shape;1743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46" name="Google Shape;1746;p41"/>
          <p:cNvGrpSpPr/>
          <p:nvPr/>
        </p:nvGrpSpPr>
        <p:grpSpPr>
          <a:xfrm>
            <a:off x="3891892" y="466559"/>
            <a:ext cx="327869" cy="387641"/>
            <a:chOff x="4636075" y="261925"/>
            <a:chExt cx="401800" cy="475050"/>
          </a:xfrm>
        </p:grpSpPr>
        <p:sp>
          <p:nvSpPr>
            <p:cNvPr id="1747" name="Google Shape;1747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51" name="Google Shape;1751;p41"/>
          <p:cNvSpPr/>
          <p:nvPr/>
        </p:nvSpPr>
        <p:spPr>
          <a:xfrm>
            <a:off x="4418176" y="496453"/>
            <a:ext cx="375686" cy="327869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752" name="Google Shape;1752;p41"/>
          <p:cNvGrpSpPr/>
          <p:nvPr/>
        </p:nvGrpSpPr>
        <p:grpSpPr>
          <a:xfrm>
            <a:off x="4991493" y="498954"/>
            <a:ext cx="328848" cy="322361"/>
            <a:chOff x="5983625" y="301625"/>
            <a:chExt cx="403000" cy="395050"/>
          </a:xfrm>
        </p:grpSpPr>
        <p:sp>
          <p:nvSpPr>
            <p:cNvPr id="1753" name="Google Shape;1753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73" name="Google Shape;1773;p41"/>
          <p:cNvGrpSpPr/>
          <p:nvPr/>
        </p:nvGrpSpPr>
        <p:grpSpPr>
          <a:xfrm>
            <a:off x="5544027" y="496445"/>
            <a:ext cx="323870" cy="323381"/>
            <a:chOff x="6660750" y="298550"/>
            <a:chExt cx="396900" cy="396300"/>
          </a:xfrm>
        </p:grpSpPr>
        <p:sp>
          <p:nvSpPr>
            <p:cNvPr id="1774" name="Google Shape;1774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76" name="Google Shape;1776;p41"/>
          <p:cNvGrpSpPr/>
          <p:nvPr/>
        </p:nvGrpSpPr>
        <p:grpSpPr>
          <a:xfrm>
            <a:off x="586154" y="1005649"/>
            <a:ext cx="338803" cy="410060"/>
            <a:chOff x="584925" y="922575"/>
            <a:chExt cx="415200" cy="502525"/>
          </a:xfrm>
        </p:grpSpPr>
        <p:sp>
          <p:nvSpPr>
            <p:cNvPr id="1777" name="Google Shape;1777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80" name="Google Shape;1780;p41"/>
          <p:cNvGrpSpPr/>
          <p:nvPr/>
        </p:nvGrpSpPr>
        <p:grpSpPr>
          <a:xfrm>
            <a:off x="1126223" y="996184"/>
            <a:ext cx="358754" cy="427502"/>
            <a:chOff x="1246775" y="910975"/>
            <a:chExt cx="439650" cy="523900"/>
          </a:xfrm>
        </p:grpSpPr>
        <p:sp>
          <p:nvSpPr>
            <p:cNvPr id="1781" name="Google Shape;1781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1680757" y="1064932"/>
            <a:ext cx="349778" cy="290986"/>
            <a:chOff x="1926350" y="995225"/>
            <a:chExt cx="428650" cy="356600"/>
          </a:xfrm>
        </p:grpSpPr>
        <p:sp>
          <p:nvSpPr>
            <p:cNvPr id="1785" name="Google Shape;1785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89" name="Google Shape;1789;p41"/>
          <p:cNvSpPr/>
          <p:nvPr/>
        </p:nvSpPr>
        <p:spPr>
          <a:xfrm>
            <a:off x="2234852" y="1040538"/>
            <a:ext cx="341822" cy="33982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90" name="Google Shape;1790;p41"/>
          <p:cNvSpPr/>
          <p:nvPr/>
        </p:nvSpPr>
        <p:spPr>
          <a:xfrm>
            <a:off x="2785426" y="1057491"/>
            <a:ext cx="340802" cy="30593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91" name="Google Shape;1791;p41"/>
          <p:cNvSpPr/>
          <p:nvPr/>
        </p:nvSpPr>
        <p:spPr>
          <a:xfrm>
            <a:off x="3340468" y="1059980"/>
            <a:ext cx="330847" cy="30094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92" name="Google Shape;1792;p41"/>
          <p:cNvSpPr/>
          <p:nvPr/>
        </p:nvSpPr>
        <p:spPr>
          <a:xfrm>
            <a:off x="3901487" y="1062958"/>
            <a:ext cx="308938" cy="2949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4435471" y="1043022"/>
            <a:ext cx="340802" cy="341292"/>
            <a:chOff x="5302225" y="968375"/>
            <a:chExt cx="417650" cy="418250"/>
          </a:xfrm>
        </p:grpSpPr>
        <p:sp>
          <p:nvSpPr>
            <p:cNvPr id="1794" name="Google Shape;1794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96" name="Google Shape;1796;p41"/>
          <p:cNvGrpSpPr/>
          <p:nvPr/>
        </p:nvGrpSpPr>
        <p:grpSpPr>
          <a:xfrm>
            <a:off x="4944655" y="1004650"/>
            <a:ext cx="422525" cy="411550"/>
            <a:chOff x="5926225" y="921350"/>
            <a:chExt cx="517800" cy="504350"/>
          </a:xfrm>
        </p:grpSpPr>
        <p:sp>
          <p:nvSpPr>
            <p:cNvPr id="1797" name="Google Shape;1797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99" name="Google Shape;1799;p41"/>
          <p:cNvGrpSpPr/>
          <p:nvPr/>
        </p:nvGrpSpPr>
        <p:grpSpPr>
          <a:xfrm>
            <a:off x="5508653" y="1012626"/>
            <a:ext cx="394618" cy="395617"/>
            <a:chOff x="6617400" y="931125"/>
            <a:chExt cx="483600" cy="484825"/>
          </a:xfrm>
        </p:grpSpPr>
        <p:sp>
          <p:nvSpPr>
            <p:cNvPr id="1800" name="Google Shape;1800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02" name="Google Shape;1802;p41"/>
          <p:cNvGrpSpPr/>
          <p:nvPr/>
        </p:nvGrpSpPr>
        <p:grpSpPr>
          <a:xfrm>
            <a:off x="565223" y="1626931"/>
            <a:ext cx="380664" cy="267077"/>
            <a:chOff x="559275" y="1683950"/>
            <a:chExt cx="466500" cy="327300"/>
          </a:xfrm>
        </p:grpSpPr>
        <p:sp>
          <p:nvSpPr>
            <p:cNvPr id="1803" name="Google Shape;1803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05" name="Google Shape;1805;p41"/>
          <p:cNvGrpSpPr/>
          <p:nvPr/>
        </p:nvGrpSpPr>
        <p:grpSpPr>
          <a:xfrm>
            <a:off x="1115269" y="1574136"/>
            <a:ext cx="380664" cy="372688"/>
            <a:chOff x="1233350" y="1619250"/>
            <a:chExt cx="466500" cy="456725"/>
          </a:xfrm>
        </p:grpSpPr>
        <p:sp>
          <p:nvSpPr>
            <p:cNvPr id="1806" name="Google Shape;1806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10" name="Google Shape;1810;p41"/>
          <p:cNvGrpSpPr/>
          <p:nvPr/>
        </p:nvGrpSpPr>
        <p:grpSpPr>
          <a:xfrm>
            <a:off x="1677268" y="1582092"/>
            <a:ext cx="356755" cy="356755"/>
            <a:chOff x="1922075" y="1629000"/>
            <a:chExt cx="437200" cy="437200"/>
          </a:xfrm>
        </p:grpSpPr>
        <p:sp>
          <p:nvSpPr>
            <p:cNvPr id="1811" name="Google Shape;1811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13" name="Google Shape;1813;p41"/>
          <p:cNvGrpSpPr/>
          <p:nvPr/>
        </p:nvGrpSpPr>
        <p:grpSpPr>
          <a:xfrm>
            <a:off x="2225824" y="1580603"/>
            <a:ext cx="359734" cy="359734"/>
            <a:chOff x="2594325" y="1627175"/>
            <a:chExt cx="440850" cy="440850"/>
          </a:xfrm>
        </p:grpSpPr>
        <p:sp>
          <p:nvSpPr>
            <p:cNvPr id="1814" name="Google Shape;1814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17" name="Google Shape;1817;p41"/>
          <p:cNvSpPr/>
          <p:nvPr/>
        </p:nvSpPr>
        <p:spPr>
          <a:xfrm>
            <a:off x="2791893" y="1596598"/>
            <a:ext cx="327869" cy="32784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18" name="Google Shape;1818;p41"/>
          <p:cNvGrpSpPr/>
          <p:nvPr/>
        </p:nvGrpSpPr>
        <p:grpSpPr>
          <a:xfrm>
            <a:off x="3359799" y="1553695"/>
            <a:ext cx="291965" cy="413549"/>
            <a:chOff x="3984000" y="1594200"/>
            <a:chExt cx="357800" cy="506800"/>
          </a:xfrm>
        </p:grpSpPr>
        <p:sp>
          <p:nvSpPr>
            <p:cNvPr id="1819" name="Google Shape;1819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21" name="Google Shape;1821;p41"/>
          <p:cNvGrpSpPr/>
          <p:nvPr/>
        </p:nvGrpSpPr>
        <p:grpSpPr>
          <a:xfrm>
            <a:off x="3863495" y="1642374"/>
            <a:ext cx="384662" cy="236191"/>
            <a:chOff x="4601275" y="1702875"/>
            <a:chExt cx="471400" cy="289450"/>
          </a:xfrm>
        </p:grpSpPr>
        <p:sp>
          <p:nvSpPr>
            <p:cNvPr id="1822" name="Google Shape;1822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27" name="Google Shape;1827;p41"/>
          <p:cNvGrpSpPr/>
          <p:nvPr/>
        </p:nvGrpSpPr>
        <p:grpSpPr>
          <a:xfrm>
            <a:off x="4431982" y="1584581"/>
            <a:ext cx="347779" cy="351778"/>
            <a:chOff x="5297950" y="1632050"/>
            <a:chExt cx="426200" cy="431100"/>
          </a:xfrm>
        </p:grpSpPr>
        <p:sp>
          <p:nvSpPr>
            <p:cNvPr id="1828" name="Google Shape;1828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30" name="Google Shape;1830;p41"/>
          <p:cNvGrpSpPr/>
          <p:nvPr/>
        </p:nvGrpSpPr>
        <p:grpSpPr>
          <a:xfrm>
            <a:off x="4981028" y="1574136"/>
            <a:ext cx="349778" cy="372688"/>
            <a:chOff x="5970800" y="1619250"/>
            <a:chExt cx="428650" cy="456725"/>
          </a:xfrm>
        </p:grpSpPr>
        <p:sp>
          <p:nvSpPr>
            <p:cNvPr id="1831" name="Google Shape;1831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36" name="Google Shape;1836;p41"/>
          <p:cNvGrpSpPr/>
          <p:nvPr/>
        </p:nvGrpSpPr>
        <p:grpSpPr>
          <a:xfrm>
            <a:off x="5515141" y="1569648"/>
            <a:ext cx="392108" cy="357734"/>
            <a:chOff x="6625350" y="1613750"/>
            <a:chExt cx="480525" cy="438400"/>
          </a:xfrm>
        </p:grpSpPr>
        <p:sp>
          <p:nvSpPr>
            <p:cNvPr id="1837" name="Google Shape;1837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42" name="Google Shape;1842;p41"/>
          <p:cNvGrpSpPr/>
          <p:nvPr/>
        </p:nvGrpSpPr>
        <p:grpSpPr>
          <a:xfrm>
            <a:off x="607574" y="2151579"/>
            <a:ext cx="295963" cy="317893"/>
            <a:chOff x="611175" y="2326900"/>
            <a:chExt cx="362700" cy="389575"/>
          </a:xfrm>
        </p:grpSpPr>
        <p:sp>
          <p:nvSpPr>
            <p:cNvPr id="1843" name="Google Shape;1843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47" name="Google Shape;1847;p41"/>
          <p:cNvSpPr/>
          <p:nvPr/>
        </p:nvSpPr>
        <p:spPr>
          <a:xfrm>
            <a:off x="1149678" y="2154617"/>
            <a:ext cx="311916" cy="3119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48" name="Google Shape;1848;p41"/>
          <p:cNvSpPr/>
          <p:nvPr/>
        </p:nvSpPr>
        <p:spPr>
          <a:xfrm>
            <a:off x="1699742" y="2154617"/>
            <a:ext cx="311916" cy="3119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49" name="Google Shape;1849;p41"/>
          <p:cNvSpPr/>
          <p:nvPr/>
        </p:nvSpPr>
        <p:spPr>
          <a:xfrm>
            <a:off x="2249806" y="2154617"/>
            <a:ext cx="311916" cy="3119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50" name="Google Shape;1850;p41"/>
          <p:cNvGrpSpPr/>
          <p:nvPr/>
        </p:nvGrpSpPr>
        <p:grpSpPr>
          <a:xfrm>
            <a:off x="2872525" y="2100762"/>
            <a:ext cx="166423" cy="415548"/>
            <a:chOff x="3386850" y="2264625"/>
            <a:chExt cx="203950" cy="509250"/>
          </a:xfrm>
        </p:grpSpPr>
        <p:sp>
          <p:nvSpPr>
            <p:cNvPr id="1851" name="Google Shape;1851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53" name="Google Shape;1853;p41"/>
          <p:cNvGrpSpPr/>
          <p:nvPr/>
        </p:nvGrpSpPr>
        <p:grpSpPr>
          <a:xfrm>
            <a:off x="3987568" y="2153578"/>
            <a:ext cx="136517" cy="309917"/>
            <a:chOff x="4753325" y="2329350"/>
            <a:chExt cx="167300" cy="379800"/>
          </a:xfrm>
        </p:grpSpPr>
        <p:sp>
          <p:nvSpPr>
            <p:cNvPr id="1854" name="Google Shape;1854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56" name="Google Shape;1856;p41"/>
          <p:cNvGrpSpPr/>
          <p:nvPr/>
        </p:nvGrpSpPr>
        <p:grpSpPr>
          <a:xfrm>
            <a:off x="3435014" y="2102741"/>
            <a:ext cx="141535" cy="411570"/>
            <a:chOff x="4076175" y="2267050"/>
            <a:chExt cx="173450" cy="504375"/>
          </a:xfrm>
        </p:grpSpPr>
        <p:sp>
          <p:nvSpPr>
            <p:cNvPr id="1857" name="Google Shape;1857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59" name="Google Shape;1859;p41"/>
          <p:cNvSpPr/>
          <p:nvPr/>
        </p:nvSpPr>
        <p:spPr>
          <a:xfrm>
            <a:off x="4450062" y="2146150"/>
            <a:ext cx="311916" cy="3288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60" name="Google Shape;1860;p41"/>
          <p:cNvGrpSpPr/>
          <p:nvPr/>
        </p:nvGrpSpPr>
        <p:grpSpPr>
          <a:xfrm>
            <a:off x="4984516" y="2152068"/>
            <a:ext cx="342802" cy="316894"/>
            <a:chOff x="5975075" y="2327500"/>
            <a:chExt cx="420100" cy="388350"/>
          </a:xfrm>
        </p:grpSpPr>
        <p:sp>
          <p:nvSpPr>
            <p:cNvPr id="1861" name="Google Shape;1861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63" name="Google Shape;1863;p41"/>
          <p:cNvGrpSpPr/>
          <p:nvPr/>
        </p:nvGrpSpPr>
        <p:grpSpPr>
          <a:xfrm>
            <a:off x="5600821" y="2142603"/>
            <a:ext cx="210283" cy="342802"/>
            <a:chOff x="6730350" y="2315900"/>
            <a:chExt cx="257700" cy="420100"/>
          </a:xfrm>
        </p:grpSpPr>
        <p:sp>
          <p:nvSpPr>
            <p:cNvPr id="1864" name="Google Shape;1864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69" name="Google Shape;1869;p41"/>
          <p:cNvGrpSpPr/>
          <p:nvPr/>
        </p:nvGrpSpPr>
        <p:grpSpPr>
          <a:xfrm>
            <a:off x="702230" y="2666250"/>
            <a:ext cx="106651" cy="388640"/>
            <a:chOff x="727175" y="2957625"/>
            <a:chExt cx="130700" cy="476275"/>
          </a:xfrm>
        </p:grpSpPr>
        <p:sp>
          <p:nvSpPr>
            <p:cNvPr id="1870" name="Google Shape;1870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72" name="Google Shape;1872;p41"/>
          <p:cNvSpPr/>
          <p:nvPr/>
        </p:nvSpPr>
        <p:spPr>
          <a:xfrm>
            <a:off x="1692276" y="2650883"/>
            <a:ext cx="326849" cy="41952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73" name="Google Shape;1873;p41"/>
          <p:cNvSpPr/>
          <p:nvPr/>
        </p:nvSpPr>
        <p:spPr>
          <a:xfrm>
            <a:off x="1184563" y="2650883"/>
            <a:ext cx="242148" cy="41952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74" name="Google Shape;1874;p41"/>
          <p:cNvGrpSpPr/>
          <p:nvPr/>
        </p:nvGrpSpPr>
        <p:grpSpPr>
          <a:xfrm>
            <a:off x="2216848" y="2678694"/>
            <a:ext cx="377686" cy="363732"/>
            <a:chOff x="2583325" y="2972875"/>
            <a:chExt cx="462850" cy="445750"/>
          </a:xfrm>
        </p:grpSpPr>
        <p:sp>
          <p:nvSpPr>
            <p:cNvPr id="1875" name="Google Shape;1875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77" name="Google Shape;1877;p41"/>
          <p:cNvGrpSpPr/>
          <p:nvPr/>
        </p:nvGrpSpPr>
        <p:grpSpPr>
          <a:xfrm>
            <a:off x="2753939" y="2733019"/>
            <a:ext cx="403594" cy="255102"/>
            <a:chOff x="3241525" y="3039450"/>
            <a:chExt cx="494600" cy="312625"/>
          </a:xfrm>
        </p:grpSpPr>
        <p:sp>
          <p:nvSpPr>
            <p:cNvPr id="1878" name="Google Shape;1878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80" name="Google Shape;1880;p41"/>
          <p:cNvSpPr/>
          <p:nvPr/>
        </p:nvSpPr>
        <p:spPr>
          <a:xfrm>
            <a:off x="3882555" y="2687257"/>
            <a:ext cx="346800" cy="34678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81" name="Google Shape;1881;p41"/>
          <p:cNvGrpSpPr/>
          <p:nvPr/>
        </p:nvGrpSpPr>
        <p:grpSpPr>
          <a:xfrm>
            <a:off x="4397098" y="2706112"/>
            <a:ext cx="417547" cy="308917"/>
            <a:chOff x="5255200" y="3006475"/>
            <a:chExt cx="511700" cy="378575"/>
          </a:xfrm>
        </p:grpSpPr>
        <p:sp>
          <p:nvSpPr>
            <p:cNvPr id="1882" name="Google Shape;1882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84" name="Google Shape;1884;p41"/>
          <p:cNvGrpSpPr/>
          <p:nvPr/>
        </p:nvGrpSpPr>
        <p:grpSpPr>
          <a:xfrm>
            <a:off x="3336869" y="2688180"/>
            <a:ext cx="337824" cy="344780"/>
            <a:chOff x="3955900" y="2984500"/>
            <a:chExt cx="414000" cy="422525"/>
          </a:xfrm>
        </p:grpSpPr>
        <p:sp>
          <p:nvSpPr>
            <p:cNvPr id="1885" name="Google Shape;1885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88" name="Google Shape;1888;p41"/>
          <p:cNvSpPr/>
          <p:nvPr/>
        </p:nvSpPr>
        <p:spPr>
          <a:xfrm>
            <a:off x="568728" y="3262229"/>
            <a:ext cx="377665" cy="29696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89" name="Google Shape;1889;p41"/>
          <p:cNvSpPr/>
          <p:nvPr/>
        </p:nvSpPr>
        <p:spPr>
          <a:xfrm>
            <a:off x="5024546" y="2671304"/>
            <a:ext cx="263078" cy="37868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90" name="Google Shape;1890;p41"/>
          <p:cNvGrpSpPr/>
          <p:nvPr/>
        </p:nvGrpSpPr>
        <p:grpSpPr>
          <a:xfrm>
            <a:off x="5576912" y="2683182"/>
            <a:ext cx="258101" cy="366731"/>
            <a:chOff x="6701050" y="2978375"/>
            <a:chExt cx="316300" cy="449425"/>
          </a:xfrm>
        </p:grpSpPr>
        <p:sp>
          <p:nvSpPr>
            <p:cNvPr id="1891" name="Google Shape;1891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3" name="Google Shape;1893;p41"/>
          <p:cNvGrpSpPr/>
          <p:nvPr/>
        </p:nvGrpSpPr>
        <p:grpSpPr>
          <a:xfrm>
            <a:off x="1121735" y="3287043"/>
            <a:ext cx="367730" cy="247146"/>
            <a:chOff x="1241275" y="3718400"/>
            <a:chExt cx="450650" cy="302875"/>
          </a:xfrm>
        </p:grpSpPr>
        <p:sp>
          <p:nvSpPr>
            <p:cNvPr id="1894" name="Google Shape;1894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8" name="Google Shape;1898;p41"/>
          <p:cNvGrpSpPr/>
          <p:nvPr/>
        </p:nvGrpSpPr>
        <p:grpSpPr>
          <a:xfrm>
            <a:off x="1676779" y="3268111"/>
            <a:ext cx="357734" cy="285498"/>
            <a:chOff x="1921475" y="3695200"/>
            <a:chExt cx="438400" cy="349875"/>
          </a:xfrm>
        </p:grpSpPr>
        <p:sp>
          <p:nvSpPr>
            <p:cNvPr id="1899" name="Google Shape;1899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2" name="Google Shape;1902;p41"/>
          <p:cNvGrpSpPr/>
          <p:nvPr/>
        </p:nvGrpSpPr>
        <p:grpSpPr>
          <a:xfrm>
            <a:off x="2230312" y="3263623"/>
            <a:ext cx="350758" cy="293984"/>
            <a:chOff x="2599825" y="3689700"/>
            <a:chExt cx="429850" cy="360275"/>
          </a:xfrm>
        </p:grpSpPr>
        <p:sp>
          <p:nvSpPr>
            <p:cNvPr id="1903" name="Google Shape;1903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5" name="Google Shape;1905;p41"/>
          <p:cNvGrpSpPr/>
          <p:nvPr/>
        </p:nvGrpSpPr>
        <p:grpSpPr>
          <a:xfrm>
            <a:off x="2797289" y="3233227"/>
            <a:ext cx="316894" cy="330847"/>
            <a:chOff x="3294650" y="3652450"/>
            <a:chExt cx="388350" cy="405450"/>
          </a:xfrm>
        </p:grpSpPr>
        <p:sp>
          <p:nvSpPr>
            <p:cNvPr id="1906" name="Google Shape;1906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9" name="Google Shape;1909;p41"/>
          <p:cNvGrpSpPr/>
          <p:nvPr/>
        </p:nvGrpSpPr>
        <p:grpSpPr>
          <a:xfrm>
            <a:off x="3320937" y="3275088"/>
            <a:ext cx="369689" cy="271055"/>
            <a:chOff x="3936375" y="3703750"/>
            <a:chExt cx="453050" cy="332175"/>
          </a:xfrm>
        </p:grpSpPr>
        <p:sp>
          <p:nvSpPr>
            <p:cNvPr id="1910" name="Google Shape;1910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15" name="Google Shape;1915;p41"/>
          <p:cNvGrpSpPr/>
          <p:nvPr/>
        </p:nvGrpSpPr>
        <p:grpSpPr>
          <a:xfrm>
            <a:off x="3870982" y="3275088"/>
            <a:ext cx="369689" cy="271055"/>
            <a:chOff x="4610450" y="3703750"/>
            <a:chExt cx="453050" cy="332175"/>
          </a:xfrm>
        </p:grpSpPr>
        <p:sp>
          <p:nvSpPr>
            <p:cNvPr id="1916" name="Google Shape;1916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18" name="Google Shape;1918;p41"/>
          <p:cNvGrpSpPr/>
          <p:nvPr/>
        </p:nvGrpSpPr>
        <p:grpSpPr>
          <a:xfrm>
            <a:off x="4433981" y="3247691"/>
            <a:ext cx="343781" cy="325849"/>
            <a:chOff x="5300400" y="3670175"/>
            <a:chExt cx="421300" cy="399325"/>
          </a:xfrm>
        </p:grpSpPr>
        <p:sp>
          <p:nvSpPr>
            <p:cNvPr id="1919" name="Google Shape;1919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2" name="Google Shape;1922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3" name="Google Shape;1923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24" name="Google Shape;1924;p41"/>
          <p:cNvSpPr/>
          <p:nvPr/>
        </p:nvSpPr>
        <p:spPr>
          <a:xfrm>
            <a:off x="4964751" y="3219387"/>
            <a:ext cx="382663" cy="38264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25" name="Google Shape;1925;p41"/>
          <p:cNvGrpSpPr/>
          <p:nvPr/>
        </p:nvGrpSpPr>
        <p:grpSpPr>
          <a:xfrm>
            <a:off x="5539049" y="3243693"/>
            <a:ext cx="333826" cy="333846"/>
            <a:chOff x="6654650" y="3665275"/>
            <a:chExt cx="409100" cy="409125"/>
          </a:xfrm>
        </p:grpSpPr>
        <p:sp>
          <p:nvSpPr>
            <p:cNvPr id="1926" name="Google Shape;1926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28" name="Google Shape;1928;p41"/>
          <p:cNvGrpSpPr/>
          <p:nvPr/>
        </p:nvGrpSpPr>
        <p:grpSpPr>
          <a:xfrm>
            <a:off x="574689" y="3779784"/>
            <a:ext cx="361733" cy="361753"/>
            <a:chOff x="570875" y="4322250"/>
            <a:chExt cx="443300" cy="443325"/>
          </a:xfrm>
        </p:grpSpPr>
        <p:sp>
          <p:nvSpPr>
            <p:cNvPr id="1929" name="Google Shape;1929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33" name="Google Shape;1933;p41"/>
          <p:cNvSpPr/>
          <p:nvPr/>
        </p:nvSpPr>
        <p:spPr>
          <a:xfrm>
            <a:off x="1109815" y="3850155"/>
            <a:ext cx="391639" cy="22123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34" name="Google Shape;1934;p41"/>
          <p:cNvGrpSpPr/>
          <p:nvPr/>
        </p:nvGrpSpPr>
        <p:grpSpPr>
          <a:xfrm>
            <a:off x="1724107" y="3752897"/>
            <a:ext cx="263078" cy="415528"/>
            <a:chOff x="1979475" y="4289300"/>
            <a:chExt cx="322400" cy="509225"/>
          </a:xfrm>
        </p:grpSpPr>
        <p:sp>
          <p:nvSpPr>
            <p:cNvPr id="1935" name="Google Shape;1935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8" name="Google Shape;1938;p41"/>
          <p:cNvGrpSpPr/>
          <p:nvPr/>
        </p:nvGrpSpPr>
        <p:grpSpPr>
          <a:xfrm>
            <a:off x="2250733" y="3758364"/>
            <a:ext cx="310406" cy="404593"/>
            <a:chOff x="2624850" y="4296000"/>
            <a:chExt cx="380400" cy="495825"/>
          </a:xfrm>
        </p:grpSpPr>
        <p:sp>
          <p:nvSpPr>
            <p:cNvPr id="1939" name="Google Shape;1939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1" name="Google Shape;1941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2" name="Google Shape;1942;p41"/>
          <p:cNvSpPr/>
          <p:nvPr/>
        </p:nvSpPr>
        <p:spPr>
          <a:xfrm>
            <a:off x="3339979" y="3794849"/>
            <a:ext cx="331826" cy="33184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43" name="Google Shape;1943;p41"/>
          <p:cNvSpPr/>
          <p:nvPr/>
        </p:nvSpPr>
        <p:spPr>
          <a:xfrm>
            <a:off x="2789915" y="3815780"/>
            <a:ext cx="331826" cy="28998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44" name="Google Shape;1944;p41"/>
          <p:cNvSpPr/>
          <p:nvPr/>
        </p:nvSpPr>
        <p:spPr>
          <a:xfrm>
            <a:off x="3888533" y="3793359"/>
            <a:ext cx="334846" cy="334825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45" name="Google Shape;1945;p41"/>
          <p:cNvGrpSpPr/>
          <p:nvPr/>
        </p:nvGrpSpPr>
        <p:grpSpPr>
          <a:xfrm>
            <a:off x="4414051" y="3798226"/>
            <a:ext cx="383642" cy="324870"/>
            <a:chOff x="5275975" y="4344850"/>
            <a:chExt cx="470150" cy="398125"/>
          </a:xfrm>
        </p:grpSpPr>
        <p:sp>
          <p:nvSpPr>
            <p:cNvPr id="1946" name="Google Shape;1946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7" name="Google Shape;1947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8" name="Google Shape;1948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9" name="Google Shape;1949;p41"/>
          <p:cNvSpPr/>
          <p:nvPr/>
        </p:nvSpPr>
        <p:spPr>
          <a:xfrm>
            <a:off x="4983683" y="3788382"/>
            <a:ext cx="344801" cy="344780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50" name="Google Shape;1950;p41"/>
          <p:cNvGrpSpPr/>
          <p:nvPr/>
        </p:nvGrpSpPr>
        <p:grpSpPr>
          <a:xfrm>
            <a:off x="5529074" y="3771828"/>
            <a:ext cx="353777" cy="377665"/>
            <a:chOff x="6642425" y="4312500"/>
            <a:chExt cx="433550" cy="462825"/>
          </a:xfrm>
        </p:grpSpPr>
        <p:sp>
          <p:nvSpPr>
            <p:cNvPr id="1951" name="Google Shape;1951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54" name="Google Shape;1954;p41"/>
          <p:cNvSpPr/>
          <p:nvPr/>
        </p:nvSpPr>
        <p:spPr>
          <a:xfrm>
            <a:off x="528375" y="4376797"/>
            <a:ext cx="454390" cy="26807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55" name="Google Shape;1955;p41"/>
          <p:cNvGrpSpPr/>
          <p:nvPr/>
        </p:nvGrpSpPr>
        <p:grpSpPr>
          <a:xfrm>
            <a:off x="1124224" y="4332339"/>
            <a:ext cx="362732" cy="356755"/>
            <a:chOff x="1244325" y="4999400"/>
            <a:chExt cx="444525" cy="437200"/>
          </a:xfrm>
        </p:grpSpPr>
        <p:sp>
          <p:nvSpPr>
            <p:cNvPr id="1956" name="Google Shape;1956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1" name="Google Shape;1961;p41"/>
          <p:cNvGrpSpPr/>
          <p:nvPr/>
        </p:nvGrpSpPr>
        <p:grpSpPr>
          <a:xfrm>
            <a:off x="1706665" y="4320874"/>
            <a:ext cx="297962" cy="379664"/>
            <a:chOff x="1958100" y="4985350"/>
            <a:chExt cx="365150" cy="465275"/>
          </a:xfrm>
        </p:grpSpPr>
        <p:sp>
          <p:nvSpPr>
            <p:cNvPr id="1962" name="Google Shape;1962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3" name="Google Shape;1963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5" name="Google Shape;1965;p41"/>
          <p:cNvGrpSpPr/>
          <p:nvPr/>
        </p:nvGrpSpPr>
        <p:grpSpPr>
          <a:xfrm>
            <a:off x="2234780" y="4335317"/>
            <a:ext cx="341822" cy="351268"/>
            <a:chOff x="2605300" y="5003050"/>
            <a:chExt cx="418900" cy="430475"/>
          </a:xfrm>
        </p:grpSpPr>
        <p:sp>
          <p:nvSpPr>
            <p:cNvPr id="1966" name="Google Shape;1966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7" name="Google Shape;1967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8" name="Google Shape;1968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9" name="Google Shape;1969;p41"/>
          <p:cNvGrpSpPr/>
          <p:nvPr/>
        </p:nvGrpSpPr>
        <p:grpSpPr>
          <a:xfrm>
            <a:off x="2751451" y="4342804"/>
            <a:ext cx="408571" cy="335825"/>
            <a:chOff x="3238475" y="5012225"/>
            <a:chExt cx="500700" cy="411550"/>
          </a:xfrm>
        </p:grpSpPr>
        <p:sp>
          <p:nvSpPr>
            <p:cNvPr id="1970" name="Google Shape;1970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1" name="Google Shape;1971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2" name="Google Shape;1972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3" name="Google Shape;1973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4" name="Google Shape;1974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75" name="Google Shape;1975;p41"/>
          <p:cNvGrpSpPr/>
          <p:nvPr/>
        </p:nvGrpSpPr>
        <p:grpSpPr>
          <a:xfrm>
            <a:off x="3831610" y="4306920"/>
            <a:ext cx="448433" cy="407572"/>
            <a:chOff x="4562200" y="4968250"/>
            <a:chExt cx="549550" cy="499475"/>
          </a:xfrm>
        </p:grpSpPr>
        <p:sp>
          <p:nvSpPr>
            <p:cNvPr id="1976" name="Google Shape;1976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7" name="Google Shape;1977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8" name="Google Shape;1978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9" name="Google Shape;1979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0" name="Google Shape;1980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1" name="Google Shape;1981;p41"/>
          <p:cNvGrpSpPr/>
          <p:nvPr/>
        </p:nvGrpSpPr>
        <p:grpSpPr>
          <a:xfrm>
            <a:off x="3350333" y="4329850"/>
            <a:ext cx="310896" cy="361223"/>
            <a:chOff x="3972400" y="4996350"/>
            <a:chExt cx="381000" cy="442675"/>
          </a:xfrm>
        </p:grpSpPr>
        <p:sp>
          <p:nvSpPr>
            <p:cNvPr id="1982" name="Google Shape;1982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3" name="Google Shape;1983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4" name="Google Shape;1984;p41"/>
          <p:cNvGrpSpPr/>
          <p:nvPr/>
        </p:nvGrpSpPr>
        <p:grpSpPr>
          <a:xfrm>
            <a:off x="4385654" y="4299454"/>
            <a:ext cx="440456" cy="422504"/>
            <a:chOff x="5241175" y="4959100"/>
            <a:chExt cx="539775" cy="517775"/>
          </a:xfrm>
        </p:grpSpPr>
        <p:sp>
          <p:nvSpPr>
            <p:cNvPr id="1985" name="Google Shape;1985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6" name="Google Shape;1986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7" name="Google Shape;1987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8" name="Google Shape;1988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9" name="Google Shape;1989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0" name="Google Shape;1990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91" name="Google Shape;1991;p41"/>
          <p:cNvSpPr/>
          <p:nvPr/>
        </p:nvSpPr>
        <p:spPr>
          <a:xfrm>
            <a:off x="4962262" y="4403706"/>
            <a:ext cx="387641" cy="214261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92" name="Google Shape;1992;p41"/>
          <p:cNvGrpSpPr/>
          <p:nvPr/>
        </p:nvGrpSpPr>
        <p:grpSpPr>
          <a:xfrm>
            <a:off x="5563958" y="4362225"/>
            <a:ext cx="282520" cy="324870"/>
            <a:chOff x="6685175" y="5036025"/>
            <a:chExt cx="346225" cy="398125"/>
          </a:xfrm>
        </p:grpSpPr>
        <p:sp>
          <p:nvSpPr>
            <p:cNvPr id="1993" name="Google Shape;1993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4" name="Google Shape;1994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5" name="Google Shape;1995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6" name="Google Shape;1996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7" name="Google Shape;1997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98" name="Google Shape;1998;p41"/>
          <p:cNvGrpSpPr/>
          <p:nvPr/>
        </p:nvGrpSpPr>
        <p:grpSpPr>
          <a:xfrm>
            <a:off x="6359618" y="2029999"/>
            <a:ext cx="432570" cy="421334"/>
            <a:chOff x="5926225" y="921350"/>
            <a:chExt cx="517800" cy="504350"/>
          </a:xfrm>
        </p:grpSpPr>
        <p:sp>
          <p:nvSpPr>
            <p:cNvPr id="1999" name="Google Shape;1999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000" name="Google Shape;2000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001" name="Google Shape;2001;p41"/>
          <p:cNvSpPr/>
          <p:nvPr/>
        </p:nvSpPr>
        <p:spPr>
          <a:xfrm>
            <a:off x="65535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2" name="Google Shape;2002;p41"/>
          <p:cNvGrpSpPr/>
          <p:nvPr/>
        </p:nvGrpSpPr>
        <p:grpSpPr>
          <a:xfrm>
            <a:off x="7244605" y="2009379"/>
            <a:ext cx="432570" cy="421334"/>
            <a:chOff x="5926225" y="921350"/>
            <a:chExt cx="517800" cy="504350"/>
          </a:xfrm>
        </p:grpSpPr>
        <p:sp>
          <p:nvSpPr>
            <p:cNvPr id="2003" name="Google Shape;2003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5" name="Google Shape;2005;p41"/>
          <p:cNvSpPr/>
          <p:nvPr/>
        </p:nvSpPr>
        <p:spPr>
          <a:xfrm>
            <a:off x="74385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5FBB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6" name="Google Shape;2006;p41"/>
          <p:cNvGrpSpPr/>
          <p:nvPr/>
        </p:nvGrpSpPr>
        <p:grpSpPr>
          <a:xfrm>
            <a:off x="6359885" y="2758421"/>
            <a:ext cx="1075937" cy="1047989"/>
            <a:chOff x="5926225" y="921350"/>
            <a:chExt cx="517800" cy="504350"/>
          </a:xfrm>
        </p:grpSpPr>
        <p:sp>
          <p:nvSpPr>
            <p:cNvPr id="2007" name="Google Shape;2007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41"/>
          <p:cNvSpPr/>
          <p:nvPr/>
        </p:nvSpPr>
        <p:spPr>
          <a:xfrm>
            <a:off x="68421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5FBBC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1"/>
          <p:cNvSpPr txBox="1"/>
          <p:nvPr/>
        </p:nvSpPr>
        <p:spPr>
          <a:xfrm>
            <a:off x="6248575" y="464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err="1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SlidesCarnival</a:t>
            </a: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 icons are editable shapes. 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This means that you can: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Regular"/>
              <a:buChar char="●"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Resize them without losing quality.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Regular"/>
              <a:buChar char="●"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Change fill color and opacity.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Regular"/>
              <a:buChar char="●"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Change line color, width and style.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Isn’t that nice? :)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Examples: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N_O_W_H_E_R_E</a:t>
            </a:r>
            <a:endParaRPr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220 photographs</a:t>
            </a:r>
          </a:p>
          <a:p>
            <a:r>
              <a:rPr lang="en-GB" dirty="0"/>
              <a:t>149 attributes</a:t>
            </a:r>
          </a:p>
          <a:p>
            <a:r>
              <a:rPr lang="en-GB" dirty="0"/>
              <a:t>Some are objective</a:t>
            </a:r>
          </a:p>
          <a:p>
            <a:pPr lvl="1"/>
            <a:r>
              <a:rPr lang="en-GB" dirty="0"/>
              <a:t>Geography</a:t>
            </a:r>
          </a:p>
          <a:p>
            <a:pPr lvl="1"/>
            <a:r>
              <a:rPr lang="en-GB" dirty="0"/>
              <a:t>Reality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FEEE9-3B8E-B84F-B738-2BDB53329C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Most are subjective</a:t>
            </a:r>
          </a:p>
          <a:p>
            <a:pPr lvl="1"/>
            <a:r>
              <a:rPr lang="en-GB" dirty="0"/>
              <a:t>Human factor</a:t>
            </a:r>
          </a:p>
          <a:p>
            <a:pPr lvl="1"/>
            <a:r>
              <a:rPr lang="en-GB" dirty="0"/>
              <a:t>Goals</a:t>
            </a:r>
          </a:p>
          <a:p>
            <a:pPr lvl="1"/>
            <a:r>
              <a:rPr lang="en-GB" dirty="0"/>
              <a:t>Means</a:t>
            </a:r>
          </a:p>
          <a:p>
            <a:pPr lvl="1"/>
            <a:r>
              <a:rPr lang="en-GB" dirty="0"/>
              <a:t>My approach</a:t>
            </a:r>
          </a:p>
          <a:p>
            <a:pPr lvl="1"/>
            <a:r>
              <a:rPr lang="en-GB" dirty="0"/>
              <a:t>Content to me</a:t>
            </a:r>
          </a:p>
          <a:p>
            <a:endParaRPr lang="en-US"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5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ctrTitle" idx="4294967295"/>
          </p:nvPr>
        </p:nvSpPr>
        <p:spPr>
          <a:xfrm>
            <a:off x="1077016" y="1442323"/>
            <a:ext cx="3143978" cy="1986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OUR GOAL</a:t>
            </a:r>
            <a:endParaRPr sz="6000" dirty="0"/>
          </a:p>
        </p:txBody>
      </p:sp>
      <p:sp>
        <p:nvSpPr>
          <p:cNvPr id="1522" name="Google Shape;1522;p21"/>
          <p:cNvSpPr txBox="1">
            <a:spLocks noGrp="1"/>
          </p:cNvSpPr>
          <p:nvPr>
            <p:ph type="subTitle" idx="4294967295"/>
          </p:nvPr>
        </p:nvSpPr>
        <p:spPr>
          <a:xfrm>
            <a:off x="4373909" y="1061665"/>
            <a:ext cx="368594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Interactive sequence display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" name="Google Shape;1693;p37">
            <a:extLst>
              <a:ext uri="{FF2B5EF4-FFF2-40B4-BE49-F238E27FC236}">
                <a16:creationId xmlns:a16="http://schemas.microsoft.com/office/drawing/2014/main" id="{1F4E6AFE-B40D-1A48-A3BA-D77B024C31CF}"/>
              </a:ext>
            </a:extLst>
          </p:cNvPr>
          <p:cNvSpPr/>
          <p:nvPr/>
        </p:nvSpPr>
        <p:spPr>
          <a:xfrm>
            <a:off x="4220999" y="914231"/>
            <a:ext cx="3991768" cy="310763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737;p41">
            <a:extLst>
              <a:ext uri="{FF2B5EF4-FFF2-40B4-BE49-F238E27FC236}">
                <a16:creationId xmlns:a16="http://schemas.microsoft.com/office/drawing/2014/main" id="{0204A2C1-23AC-364E-BE0C-09806DAE24D4}"/>
              </a:ext>
            </a:extLst>
          </p:cNvPr>
          <p:cNvGrpSpPr/>
          <p:nvPr/>
        </p:nvGrpSpPr>
        <p:grpSpPr>
          <a:xfrm>
            <a:off x="4620187" y="2284892"/>
            <a:ext cx="346800" cy="304939"/>
            <a:chOff x="1928175" y="312600"/>
            <a:chExt cx="425000" cy="373700"/>
          </a:xfrm>
          <a:solidFill>
            <a:schemeClr val="accent2"/>
          </a:solidFill>
        </p:grpSpPr>
        <p:sp>
          <p:nvSpPr>
            <p:cNvPr id="26" name="Google Shape;1738;p41">
              <a:extLst>
                <a:ext uri="{FF2B5EF4-FFF2-40B4-BE49-F238E27FC236}">
                  <a16:creationId xmlns:a16="http://schemas.microsoft.com/office/drawing/2014/main" id="{AC318C7D-7331-3D4A-89FA-44D5B54776B5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Google Shape;1739;p41">
              <a:extLst>
                <a:ext uri="{FF2B5EF4-FFF2-40B4-BE49-F238E27FC236}">
                  <a16:creationId xmlns:a16="http://schemas.microsoft.com/office/drawing/2014/main" id="{33799413-C3D3-D94E-86BF-ADFA7DF8B158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oogle Shape;1737;p41">
            <a:extLst>
              <a:ext uri="{FF2B5EF4-FFF2-40B4-BE49-F238E27FC236}">
                <a16:creationId xmlns:a16="http://schemas.microsoft.com/office/drawing/2014/main" id="{7B9F075E-5D29-8E46-AFED-B217F73725F6}"/>
              </a:ext>
            </a:extLst>
          </p:cNvPr>
          <p:cNvGrpSpPr/>
          <p:nvPr/>
        </p:nvGrpSpPr>
        <p:grpSpPr>
          <a:xfrm>
            <a:off x="5338670" y="1723542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19" name="Google Shape;1738;p41">
              <a:extLst>
                <a:ext uri="{FF2B5EF4-FFF2-40B4-BE49-F238E27FC236}">
                  <a16:creationId xmlns:a16="http://schemas.microsoft.com/office/drawing/2014/main" id="{751F3F9C-4415-904F-89A2-D9FF222E20CE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Google Shape;1739;p41">
              <a:extLst>
                <a:ext uri="{FF2B5EF4-FFF2-40B4-BE49-F238E27FC236}">
                  <a16:creationId xmlns:a16="http://schemas.microsoft.com/office/drawing/2014/main" id="{FF4CBFD7-8BA1-FD41-85AC-72AF8456750F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Google Shape;1737;p41">
            <a:extLst>
              <a:ext uri="{FF2B5EF4-FFF2-40B4-BE49-F238E27FC236}">
                <a16:creationId xmlns:a16="http://schemas.microsoft.com/office/drawing/2014/main" id="{8A68E29A-623F-524E-815F-91F26845EAAC}"/>
              </a:ext>
            </a:extLst>
          </p:cNvPr>
          <p:cNvGrpSpPr/>
          <p:nvPr/>
        </p:nvGrpSpPr>
        <p:grpSpPr>
          <a:xfrm>
            <a:off x="6043481" y="1725305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29" name="Google Shape;1738;p41">
              <a:extLst>
                <a:ext uri="{FF2B5EF4-FFF2-40B4-BE49-F238E27FC236}">
                  <a16:creationId xmlns:a16="http://schemas.microsoft.com/office/drawing/2014/main" id="{A4794337-3816-5E4B-991E-1811A5764405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Google Shape;1739;p41">
              <a:extLst>
                <a:ext uri="{FF2B5EF4-FFF2-40B4-BE49-F238E27FC236}">
                  <a16:creationId xmlns:a16="http://schemas.microsoft.com/office/drawing/2014/main" id="{2FBD5231-27E1-5344-AD0C-37952688483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1" name="Google Shape;1737;p41">
            <a:extLst>
              <a:ext uri="{FF2B5EF4-FFF2-40B4-BE49-F238E27FC236}">
                <a16:creationId xmlns:a16="http://schemas.microsoft.com/office/drawing/2014/main" id="{384D005A-3EA1-F54B-9B29-938780647CE5}"/>
              </a:ext>
            </a:extLst>
          </p:cNvPr>
          <p:cNvGrpSpPr/>
          <p:nvPr/>
        </p:nvGrpSpPr>
        <p:grpSpPr>
          <a:xfrm>
            <a:off x="6810184" y="2892201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32" name="Google Shape;1738;p41">
              <a:extLst>
                <a:ext uri="{FF2B5EF4-FFF2-40B4-BE49-F238E27FC236}">
                  <a16:creationId xmlns:a16="http://schemas.microsoft.com/office/drawing/2014/main" id="{87BBD591-72EC-BD41-A8B4-B7AE19EE0DFC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Google Shape;1739;p41">
              <a:extLst>
                <a:ext uri="{FF2B5EF4-FFF2-40B4-BE49-F238E27FC236}">
                  <a16:creationId xmlns:a16="http://schemas.microsoft.com/office/drawing/2014/main" id="{A7870BB6-BBFF-D948-864D-0E7E4177C36F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Google Shape;1737;p41">
            <a:extLst>
              <a:ext uri="{FF2B5EF4-FFF2-40B4-BE49-F238E27FC236}">
                <a16:creationId xmlns:a16="http://schemas.microsoft.com/office/drawing/2014/main" id="{DDD5BDDB-C022-F74D-BADF-06B3990B40E9}"/>
              </a:ext>
            </a:extLst>
          </p:cNvPr>
          <p:cNvGrpSpPr/>
          <p:nvPr/>
        </p:nvGrpSpPr>
        <p:grpSpPr>
          <a:xfrm>
            <a:off x="6748292" y="1723543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35" name="Google Shape;1738;p41">
              <a:extLst>
                <a:ext uri="{FF2B5EF4-FFF2-40B4-BE49-F238E27FC236}">
                  <a16:creationId xmlns:a16="http://schemas.microsoft.com/office/drawing/2014/main" id="{8C42B469-1EA9-8E4A-8B39-1229F99984BB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Google Shape;1739;p41">
              <a:extLst>
                <a:ext uri="{FF2B5EF4-FFF2-40B4-BE49-F238E27FC236}">
                  <a16:creationId xmlns:a16="http://schemas.microsoft.com/office/drawing/2014/main" id="{C8EC03CA-8E22-3D4B-B3EF-0C20344870E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0" name="Google Shape;1737;p41">
            <a:extLst>
              <a:ext uri="{FF2B5EF4-FFF2-40B4-BE49-F238E27FC236}">
                <a16:creationId xmlns:a16="http://schemas.microsoft.com/office/drawing/2014/main" id="{0A1E96CB-F178-344D-A148-6C14A0458B00}"/>
              </a:ext>
            </a:extLst>
          </p:cNvPr>
          <p:cNvGrpSpPr/>
          <p:nvPr/>
        </p:nvGrpSpPr>
        <p:grpSpPr>
          <a:xfrm>
            <a:off x="6043480" y="2892201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41" name="Google Shape;1738;p41">
              <a:extLst>
                <a:ext uri="{FF2B5EF4-FFF2-40B4-BE49-F238E27FC236}">
                  <a16:creationId xmlns:a16="http://schemas.microsoft.com/office/drawing/2014/main" id="{F1FAA4D4-AB42-DD43-99A2-A0F321D8767A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Google Shape;1739;p41">
              <a:extLst>
                <a:ext uri="{FF2B5EF4-FFF2-40B4-BE49-F238E27FC236}">
                  <a16:creationId xmlns:a16="http://schemas.microsoft.com/office/drawing/2014/main" id="{C4B87121-0B71-694F-8E33-FEB6AFFE57E9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3" name="Google Shape;1737;p41">
            <a:extLst>
              <a:ext uri="{FF2B5EF4-FFF2-40B4-BE49-F238E27FC236}">
                <a16:creationId xmlns:a16="http://schemas.microsoft.com/office/drawing/2014/main" id="{4BED9387-28B5-AB47-9E2C-D3834B55BC6A}"/>
              </a:ext>
            </a:extLst>
          </p:cNvPr>
          <p:cNvGrpSpPr/>
          <p:nvPr/>
        </p:nvGrpSpPr>
        <p:grpSpPr>
          <a:xfrm>
            <a:off x="5338670" y="2892201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44" name="Google Shape;1738;p41">
              <a:extLst>
                <a:ext uri="{FF2B5EF4-FFF2-40B4-BE49-F238E27FC236}">
                  <a16:creationId xmlns:a16="http://schemas.microsoft.com/office/drawing/2014/main" id="{CC4ED391-F15E-6447-9E4F-374FD3B7A1CE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Google Shape;1739;p41">
              <a:extLst>
                <a:ext uri="{FF2B5EF4-FFF2-40B4-BE49-F238E27FC236}">
                  <a16:creationId xmlns:a16="http://schemas.microsoft.com/office/drawing/2014/main" id="{4F1A82D6-A7C1-A043-8D9A-E4954806A2F8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15261 4.5679E-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25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0.16997 0.2284 " pathEditMode="relative" rAng="0" ptsTypes="AA">
                                      <p:cBhvr>
                                        <p:cTn id="43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1135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3827E-7 L -0.1691 -0.22717 " pathEditMode="relative" rAng="0" ptsTypes="AA">
                                      <p:cBhvr>
                                        <p:cTn id="45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T-SNE</a:t>
            </a:r>
            <a:endParaRPr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All numeric photo annotations</a:t>
            </a:r>
          </a:p>
          <a:p>
            <a:r>
              <a:rPr lang="en-GB" dirty="0"/>
              <a:t>Abstracted to 2 dimensions</a:t>
            </a:r>
          </a:p>
          <a:p>
            <a:r>
              <a:rPr lang="en-GB" dirty="0"/>
              <a:t>Similar pictures are </a:t>
            </a:r>
            <a:r>
              <a:rPr lang="en-GB" dirty="0" err="1"/>
              <a:t>neighbors</a:t>
            </a:r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Luuk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93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43DA-1931-2B49-B20B-A45FDF60D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29648A-E217-2B40-B799-B67DD5CAF066}"/>
              </a:ext>
            </a:extLst>
          </p:cNvPr>
          <p:cNvGrpSpPr/>
          <p:nvPr/>
        </p:nvGrpSpPr>
        <p:grpSpPr>
          <a:xfrm>
            <a:off x="295077" y="653240"/>
            <a:ext cx="8593973" cy="4099385"/>
            <a:chOff x="295077" y="653240"/>
            <a:chExt cx="8593973" cy="40993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B22220-F4B8-7249-A378-EE82A9CC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077" y="653240"/>
              <a:ext cx="8593973" cy="40993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2D7644-6DE2-FE48-860A-00841FA2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5569" y="2934957"/>
              <a:ext cx="138154" cy="150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Product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Inputs to Features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Assigns image attribute values to a user’s input word or image, adding a data point.</a:t>
            </a:r>
            <a:endParaRPr dirty="0"/>
          </a:p>
        </p:txBody>
      </p:sp>
      <p:sp>
        <p:nvSpPr>
          <p:cNvPr id="1551" name="Google Shape;1551;p23"/>
          <p:cNvSpPr txBox="1">
            <a:spLocks noGrp="1"/>
          </p:cNvSpPr>
          <p:nvPr>
            <p:ph type="body" idx="2"/>
          </p:nvPr>
        </p:nvSpPr>
        <p:spPr>
          <a:xfrm>
            <a:off x="2819925" y="1548392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t-SNE Mapping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Outputs a set of images close to the input, displayed in order of sorted attribute values.</a:t>
            </a:r>
            <a:endParaRPr dirty="0"/>
          </a:p>
        </p:txBody>
      </p:sp>
      <p:sp>
        <p:nvSpPr>
          <p:cNvPr id="1552" name="Google Shape;1552;p23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React and Repeat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Users rearrange images to alter attribute values, t-SNE reproduces the modified panel.</a:t>
            </a:r>
            <a:endParaRPr dirty="0"/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0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A23B8-C45B-EA44-BCA0-504A47BA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11" y="2321745"/>
            <a:ext cx="7472177" cy="2269155"/>
          </a:xfrm>
          <a:prstGeom prst="rect">
            <a:avLst/>
          </a:prstGeom>
          <a:effectLst>
            <a:outerShdw blurRad="190500" dist="76200" dir="5940000" sx="99000" sy="99000" algn="ctr" rotWithShape="0">
              <a:schemeClr val="accent6">
                <a:alpha val="95000"/>
              </a:scheme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C7AC3-C616-344D-BBC3-5626273B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33" y="485634"/>
            <a:ext cx="3211506" cy="1561595"/>
          </a:xfrm>
          <a:prstGeom prst="rect">
            <a:avLst/>
          </a:prstGeom>
          <a:effectLst>
            <a:outerShdw blurRad="190500" dist="76200" dir="5940000" sx="99000" sy="99000" algn="ctr" rotWithShape="0">
              <a:schemeClr val="accent6">
                <a:alpha val="95000"/>
              </a:scheme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13BD9B-DECF-1447-8874-34366760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567" y="485634"/>
            <a:ext cx="3080828" cy="1561595"/>
          </a:xfrm>
          <a:prstGeom prst="rect">
            <a:avLst/>
          </a:prstGeom>
          <a:effectLst>
            <a:outerShdw blurRad="190500" dist="76200" dir="5940000" sx="99000" sy="99000" algn="ctr" rotWithShape="0">
              <a:schemeClr val="accent6">
                <a:alpha val="9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11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Going Forward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Challenges</a:t>
            </a:r>
          </a:p>
          <a:p>
            <a:pPr marL="342900" indent="-342900"/>
            <a:r>
              <a:rPr lang="en" dirty="0" err="1"/>
              <a:t>dfdf</a:t>
            </a:r>
            <a:endParaRPr lang="en" dirty="0"/>
          </a:p>
        </p:txBody>
      </p:sp>
      <p:sp>
        <p:nvSpPr>
          <p:cNvPr id="1551" name="Google Shape;1551;p2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Going Live</a:t>
            </a:r>
          </a:p>
          <a:p>
            <a:pPr marL="342900" indent="-342900"/>
            <a:r>
              <a:rPr lang="en-US" dirty="0" err="1"/>
              <a:t>ddfdfd</a:t>
            </a:r>
            <a:endParaRPr lang="en-US" dirty="0"/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90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070189" y="3130440"/>
            <a:ext cx="4789922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listening!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266D78"/>
      </a:dk1>
      <a:lt1>
        <a:srgbClr val="FFFFFF"/>
      </a:lt1>
      <a:dk2>
        <a:srgbClr val="798688"/>
      </a:dk2>
      <a:lt2>
        <a:srgbClr val="EEEEEA"/>
      </a:lt2>
      <a:accent1>
        <a:srgbClr val="9ED155"/>
      </a:accent1>
      <a:accent2>
        <a:srgbClr val="DFE954"/>
      </a:accent2>
      <a:accent3>
        <a:srgbClr val="50B883"/>
      </a:accent3>
      <a:accent4>
        <a:srgbClr val="5FBBC5"/>
      </a:accent4>
      <a:accent5>
        <a:srgbClr val="27868B"/>
      </a:accent5>
      <a:accent6>
        <a:srgbClr val="266D78"/>
      </a:accent6>
      <a:hlink>
        <a:srgbClr val="50B88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348</Words>
  <Application>Microsoft Macintosh PowerPoint</Application>
  <PresentationFormat>On-screen Show (16:9)</PresentationFormat>
  <Paragraphs>74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Muli Regular</vt:lpstr>
      <vt:lpstr>Roboto Slab</vt:lpstr>
      <vt:lpstr>Nym template</vt:lpstr>
      <vt:lpstr>Progress Report</vt:lpstr>
      <vt:lpstr>N_O_W_H_E_R_E</vt:lpstr>
      <vt:lpstr>OUR GOAL</vt:lpstr>
      <vt:lpstr>T-SNE</vt:lpstr>
      <vt:lpstr>PowerPoint Presentation</vt:lpstr>
      <vt:lpstr>Final Product</vt:lpstr>
      <vt:lpstr>PowerPoint Presentation</vt:lpstr>
      <vt:lpstr>Going Forward</vt:lpstr>
      <vt:lpstr>Thanks for listening!</vt:lpstr>
      <vt:lpstr>Content overview</vt:lpstr>
      <vt:lpstr>CNN slide if it’s relevant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67</cp:revision>
  <dcterms:modified xsi:type="dcterms:W3CDTF">2020-03-03T19:37:00Z</dcterms:modified>
</cp:coreProperties>
</file>