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9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F57166-C00C-46FE-B7A0-66B866CA6B7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0116" y="1047403"/>
            <a:ext cx="8345979" cy="13549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피트니스 센터 프로그램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0444" y="3516284"/>
            <a:ext cx="7074131" cy="532014"/>
          </a:xfrm>
        </p:spPr>
        <p:txBody>
          <a:bodyPr/>
          <a:lstStyle/>
          <a:p>
            <a:r>
              <a:rPr lang="ko-KR" altLang="en-US" dirty="0" smtClean="0"/>
              <a:t>팀 구성원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최원호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편수빈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이화현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 제작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8095" y="2666999"/>
            <a:ext cx="5237018" cy="3124201"/>
          </a:xfrm>
        </p:spPr>
        <p:txBody>
          <a:bodyPr/>
          <a:lstStyle/>
          <a:p>
            <a:r>
              <a:rPr lang="ko-KR" altLang="en-US" dirty="0" smtClean="0"/>
              <a:t>자바를 이용한 어플리케이션 구현</a:t>
            </a:r>
            <a:endParaRPr lang="en-US" altLang="ko-KR" dirty="0" smtClean="0"/>
          </a:p>
          <a:p>
            <a:r>
              <a:rPr lang="ko-KR" altLang="en-US" dirty="0" smtClean="0"/>
              <a:t>피트니스 센터 시스템 전반적 구현</a:t>
            </a:r>
            <a:endParaRPr lang="en-US" altLang="ko-KR" dirty="0" smtClean="0"/>
          </a:p>
          <a:p>
            <a:r>
              <a:rPr lang="ko-KR" altLang="en-US" dirty="0" smtClean="0"/>
              <a:t>피트니스 관련 유용한 기능 구현</a:t>
            </a:r>
            <a:endParaRPr lang="en-US" altLang="ko-KR" dirty="0"/>
          </a:p>
          <a:p>
            <a:r>
              <a:rPr lang="ko-KR" altLang="en-US" dirty="0" smtClean="0"/>
              <a:t>자바 코드로 입출력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79"/>
          </a:xfrm>
        </p:spPr>
        <p:txBody>
          <a:bodyPr/>
          <a:lstStyle/>
          <a:p>
            <a:r>
              <a:rPr lang="ko-KR" altLang="en-US" sz="3600" dirty="0" smtClean="0"/>
              <a:t>피트니스  프로그램 소개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77" y="1346663"/>
            <a:ext cx="8728365" cy="4688378"/>
          </a:xfrm>
        </p:spPr>
      </p:pic>
    </p:spTree>
    <p:extLst>
      <p:ext uri="{BB962C8B-B14F-4D97-AF65-F5344CB8AC3E}">
        <p14:creationId xmlns:p14="http://schemas.microsoft.com/office/powerpoint/2010/main" val="18167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구현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29543"/>
            <a:ext cx="9905998" cy="4261658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파일에서 컨트롤러를 이용해 </a:t>
            </a:r>
            <a:r>
              <a:rPr lang="ko-KR" altLang="en-US" dirty="0" smtClean="0"/>
              <a:t>메인 화면을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r>
              <a:rPr lang="ko-KR" altLang="en-US" dirty="0" smtClean="0"/>
              <a:t>일정표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현금 결제 </a:t>
            </a:r>
            <a:r>
              <a:rPr lang="ko-KR" altLang="en-US" dirty="0" smtClean="0"/>
              <a:t>계산기 구현</a:t>
            </a:r>
            <a:endParaRPr lang="en-US" altLang="ko-KR" dirty="0" smtClean="0"/>
          </a:p>
          <a:p>
            <a:r>
              <a:rPr lang="ko-KR" altLang="en-US" dirty="0" smtClean="0"/>
              <a:t>채팅 창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비만도 계산기 구현</a:t>
            </a:r>
            <a:endParaRPr lang="en-US" altLang="ko-KR" dirty="0" smtClean="0"/>
          </a:p>
          <a:p>
            <a:r>
              <a:rPr lang="ko-KR" altLang="en-US" dirty="0" smtClean="0"/>
              <a:t>기초대사량 계산기 구현</a:t>
            </a:r>
            <a:endParaRPr lang="en-US" altLang="ko-KR" dirty="0" smtClean="0"/>
          </a:p>
          <a:p>
            <a:r>
              <a:rPr lang="ko-KR" altLang="en-US" dirty="0" smtClean="0"/>
              <a:t>로그인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18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465513"/>
            <a:ext cx="8676222" cy="7480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현금 결제 계산기 구현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751012" y="1512916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각 기간에 따라 결제 비용을 구현하여 결제 버튼을 누를 시</a:t>
            </a:r>
            <a:endParaRPr lang="en-US" altLang="ko-KR" dirty="0" smtClean="0"/>
          </a:p>
          <a:p>
            <a:r>
              <a:rPr lang="ko-KR" altLang="en-US" dirty="0" smtClean="0"/>
              <a:t>결제 확인 여부 창 이 띄우도록 하였다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90" y="3201627"/>
            <a:ext cx="2652713" cy="229076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201627"/>
            <a:ext cx="2867892" cy="22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5343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비만도 와 기초대사량 계산기 구현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659862"/>
            <a:ext cx="8676222" cy="4186844"/>
          </a:xfrm>
        </p:spPr>
        <p:txBody>
          <a:bodyPr/>
          <a:lstStyle/>
          <a:p>
            <a:r>
              <a:rPr lang="ko-KR" altLang="en-US" dirty="0" err="1" smtClean="0"/>
              <a:t>비만도와</a:t>
            </a:r>
            <a:r>
              <a:rPr lang="ko-KR" altLang="en-US" dirty="0" smtClean="0"/>
              <a:t> 기초대사량 계산기를 구현하여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받고</a:t>
            </a:r>
            <a:endParaRPr lang="en-US" altLang="ko-KR" dirty="0" smtClean="0"/>
          </a:p>
          <a:p>
            <a:r>
              <a:rPr lang="ko-KR" altLang="en-US" dirty="0" smtClean="0"/>
              <a:t>그 계산 결과를 출력하는 기능을 구현했다</a:t>
            </a:r>
            <a:endParaRPr lang="en-US" altLang="ko-KR" dirty="0" smtClean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33" y="3050771"/>
            <a:ext cx="2951019" cy="2560320"/>
          </a:xfrm>
        </p:spPr>
      </p:pic>
      <p:pic>
        <p:nvPicPr>
          <p:cNvPr id="16" name="내용 개체 틀 1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8" y="3050772"/>
            <a:ext cx="2884487" cy="2560320"/>
          </a:xfrm>
        </p:spPr>
      </p:pic>
    </p:spTree>
    <p:extLst>
      <p:ext uri="{BB962C8B-B14F-4D97-AF65-F5344CB8AC3E}">
        <p14:creationId xmlns:p14="http://schemas.microsoft.com/office/powerpoint/2010/main" val="799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82018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채팅 서버 프로그램 구현</a:t>
            </a:r>
            <a:endParaRPr lang="ko-KR" altLang="en-US" dirty="0"/>
          </a:p>
        </p:txBody>
      </p:sp>
      <p:sp>
        <p:nvSpPr>
          <p:cNvPr id="8" name="내용 개체 틀 6"/>
          <p:cNvSpPr>
            <a:spLocks noGrp="1"/>
          </p:cNvSpPr>
          <p:nvPr>
            <p:ph type="subTitle" idx="1"/>
          </p:nvPr>
        </p:nvSpPr>
        <p:spPr>
          <a:xfrm>
            <a:off x="1751012" y="1684020"/>
            <a:ext cx="8676222" cy="4107180"/>
          </a:xfrm>
        </p:spPr>
        <p:txBody>
          <a:bodyPr/>
          <a:lstStyle/>
          <a:p>
            <a:r>
              <a:rPr lang="ko-KR" altLang="en-US" dirty="0" smtClean="0"/>
              <a:t>채팅 서버 프로그램을 구현해 시작하기를 누르면 닉네임 </a:t>
            </a:r>
            <a:endParaRPr lang="en-US" altLang="ko-KR" dirty="0" smtClean="0"/>
          </a:p>
          <a:p>
            <a:r>
              <a:rPr lang="ko-KR" altLang="en-US" dirty="0" smtClean="0"/>
              <a:t>입력 창과 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번호가 출력된다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5" y="2582142"/>
            <a:ext cx="3136734" cy="282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31" y="2582142"/>
            <a:ext cx="3208576" cy="2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06583"/>
            <a:ext cx="8676222" cy="5084618"/>
          </a:xfrm>
        </p:spPr>
        <p:txBody>
          <a:bodyPr/>
          <a:lstStyle/>
          <a:p>
            <a:r>
              <a:rPr lang="ko-KR" altLang="en-US" dirty="0" smtClean="0"/>
              <a:t>접속하기 버튼을 누르면 서버가 시작되고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구동되어</a:t>
            </a:r>
            <a:endParaRPr lang="en-US" altLang="ko-KR" dirty="0" smtClean="0"/>
          </a:p>
          <a:p>
            <a:r>
              <a:rPr lang="ko-KR" altLang="en-US" dirty="0" smtClean="0"/>
              <a:t>대화를 나눌 수 있게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2069870"/>
            <a:ext cx="3179668" cy="316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9" y="2069869"/>
            <a:ext cx="3221132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39833"/>
            <a:ext cx="8676222" cy="5051367"/>
          </a:xfrm>
        </p:spPr>
        <p:txBody>
          <a:bodyPr/>
          <a:lstStyle/>
          <a:p>
            <a:r>
              <a:rPr lang="ko-KR" altLang="en-US" dirty="0" smtClean="0"/>
              <a:t>입출력 프로그램 구동 시 콘솔 창에서 클라이언트 접속 기록과</a:t>
            </a:r>
            <a:endParaRPr lang="en-US" altLang="ko-KR" dirty="0" smtClean="0"/>
          </a:p>
          <a:p>
            <a:r>
              <a:rPr lang="ko-KR" altLang="en-US" dirty="0" smtClean="0"/>
              <a:t>메시지 수신여부 기록을 출력하도록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35" y="2377439"/>
            <a:ext cx="3153762" cy="286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9" y="3207327"/>
            <a:ext cx="4579313" cy="1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194</TotalTime>
  <Words>146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그물</vt:lpstr>
      <vt:lpstr>피트니스 센터 프로그램 구현</vt:lpstr>
      <vt:lpstr>프로그램 제작 목적</vt:lpstr>
      <vt:lpstr>피트니스  프로그램 소개 </vt:lpstr>
      <vt:lpstr>구현 목록</vt:lpstr>
      <vt:lpstr>현금 결제 계산기 구현</vt:lpstr>
      <vt:lpstr>비만도 와 기초대사량 계산기 구현</vt:lpstr>
      <vt:lpstr>채팅 서버 프로그램 구현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센터 프로그램 구현</dc:title>
  <dc:creator>KGITBank</dc:creator>
  <cp:lastModifiedBy>KGITBank</cp:lastModifiedBy>
  <cp:revision>12</cp:revision>
  <dcterms:created xsi:type="dcterms:W3CDTF">2019-12-24T09:01:31Z</dcterms:created>
  <dcterms:modified xsi:type="dcterms:W3CDTF">2019-12-26T08:15:34Z</dcterms:modified>
</cp:coreProperties>
</file>