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8" r:id="rId6"/>
    <p:sldId id="271" r:id="rId7"/>
    <p:sldId id="269" r:id="rId8"/>
    <p:sldId id="260" r:id="rId9"/>
    <p:sldId id="267" r:id="rId10"/>
    <p:sldId id="262" r:id="rId11"/>
    <p:sldId id="263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4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9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8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4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8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0116" y="1047403"/>
            <a:ext cx="8345979" cy="13549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피트니스 센터 프로그램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구현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0444" y="3516284"/>
            <a:ext cx="7074131" cy="532014"/>
          </a:xfrm>
        </p:spPr>
        <p:txBody>
          <a:bodyPr/>
          <a:lstStyle/>
          <a:p>
            <a:r>
              <a:rPr lang="ko-KR" altLang="en-US" dirty="0" smtClean="0"/>
              <a:t>팀 구성원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최원호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편수빈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이두형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이화현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5343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비만도 와 기초대사량 계산기 구현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1659862"/>
            <a:ext cx="8676222" cy="4186844"/>
          </a:xfrm>
        </p:spPr>
        <p:txBody>
          <a:bodyPr/>
          <a:lstStyle/>
          <a:p>
            <a:r>
              <a:rPr lang="ko-KR" altLang="en-US" dirty="0" err="1" smtClean="0"/>
              <a:t>비만도와</a:t>
            </a:r>
            <a:r>
              <a:rPr lang="ko-KR" altLang="en-US" dirty="0" smtClean="0"/>
              <a:t> 기초대사량 계산기를 구현하여 </a:t>
            </a:r>
            <a:r>
              <a:rPr lang="ko-KR" altLang="en-US" dirty="0" smtClean="0"/>
              <a:t>입력 값을 </a:t>
            </a:r>
            <a:r>
              <a:rPr lang="ko-KR" altLang="en-US" dirty="0" smtClean="0"/>
              <a:t>받고</a:t>
            </a:r>
            <a:endParaRPr lang="en-US" altLang="ko-KR" dirty="0" smtClean="0"/>
          </a:p>
          <a:p>
            <a:r>
              <a:rPr lang="ko-KR" altLang="en-US" dirty="0" smtClean="0"/>
              <a:t>그 계산 결과를 출력하는 기능을 </a:t>
            </a:r>
            <a:r>
              <a:rPr lang="ko-KR" altLang="en-US" dirty="0" smtClean="0"/>
              <a:t>구현했다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81" y="2925819"/>
            <a:ext cx="259080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50" y="2568633"/>
            <a:ext cx="3362325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82018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채팅 서버 프로그램 구현</a:t>
            </a:r>
            <a:endParaRPr lang="ko-KR" altLang="en-US" dirty="0"/>
          </a:p>
        </p:txBody>
      </p:sp>
      <p:sp>
        <p:nvSpPr>
          <p:cNvPr id="8" name="내용 개체 틀 6"/>
          <p:cNvSpPr>
            <a:spLocks noGrp="1"/>
          </p:cNvSpPr>
          <p:nvPr>
            <p:ph type="subTitle" idx="1"/>
          </p:nvPr>
        </p:nvSpPr>
        <p:spPr>
          <a:xfrm>
            <a:off x="1751012" y="1684020"/>
            <a:ext cx="8676222" cy="4107180"/>
          </a:xfrm>
        </p:spPr>
        <p:txBody>
          <a:bodyPr/>
          <a:lstStyle/>
          <a:p>
            <a:r>
              <a:rPr lang="ko-KR" altLang="en-US" dirty="0" smtClean="0"/>
              <a:t>채팅 서버 프로그램을 구현해 시작하기를 누르면 닉네임 </a:t>
            </a:r>
            <a:endParaRPr lang="en-US" altLang="ko-KR" dirty="0" smtClean="0"/>
          </a:p>
          <a:p>
            <a:r>
              <a:rPr lang="ko-KR" altLang="en-US" dirty="0" smtClean="0"/>
              <a:t>입력 창과 </a:t>
            </a:r>
            <a:r>
              <a:rPr lang="ko-KR" altLang="en-US" dirty="0" err="1" smtClean="0"/>
              <a:t>아이피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 번호가 </a:t>
            </a:r>
            <a:r>
              <a:rPr lang="ko-KR" altLang="en-US" dirty="0" smtClean="0"/>
              <a:t>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55" y="2582142"/>
            <a:ext cx="3136734" cy="2824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31" y="2582142"/>
            <a:ext cx="3208576" cy="28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06583"/>
            <a:ext cx="8676222" cy="5084618"/>
          </a:xfrm>
        </p:spPr>
        <p:txBody>
          <a:bodyPr/>
          <a:lstStyle/>
          <a:p>
            <a:r>
              <a:rPr lang="ko-KR" altLang="en-US" dirty="0" smtClean="0"/>
              <a:t>접속하기 버튼을 누르면 서버가 시작되고 </a:t>
            </a:r>
            <a:r>
              <a:rPr lang="ko-KR" altLang="en-US" dirty="0" smtClean="0"/>
              <a:t>채팅 방이 </a:t>
            </a:r>
            <a:r>
              <a:rPr lang="ko-KR" altLang="en-US" dirty="0" smtClean="0"/>
              <a:t>구동되어</a:t>
            </a:r>
            <a:endParaRPr lang="en-US" altLang="ko-KR" dirty="0" smtClean="0"/>
          </a:p>
          <a:p>
            <a:r>
              <a:rPr lang="ko-KR" altLang="en-US" dirty="0" smtClean="0"/>
              <a:t>대화를 나눌 수 있게 </a:t>
            </a:r>
            <a:r>
              <a:rPr lang="ko-KR" altLang="en-US" dirty="0" smtClean="0"/>
              <a:t>구현했다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31" y="2069870"/>
            <a:ext cx="3179668" cy="31633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39" y="2069869"/>
            <a:ext cx="3221132" cy="31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39833"/>
            <a:ext cx="8676222" cy="5051367"/>
          </a:xfrm>
        </p:spPr>
        <p:txBody>
          <a:bodyPr/>
          <a:lstStyle/>
          <a:p>
            <a:r>
              <a:rPr lang="ko-KR" altLang="en-US" dirty="0" smtClean="0"/>
              <a:t>채팅 창 기능 구동 시 콘솔 창에서 클라이언트 접속 기록과</a:t>
            </a:r>
            <a:endParaRPr lang="en-US" altLang="ko-KR" dirty="0" smtClean="0"/>
          </a:p>
          <a:p>
            <a:r>
              <a:rPr lang="ko-KR" altLang="en-US" dirty="0" smtClean="0"/>
              <a:t>메시지 수신여부 기록을 출력하도록 </a:t>
            </a:r>
            <a:r>
              <a:rPr lang="ko-KR" altLang="en-US" dirty="0" smtClean="0"/>
              <a:t>구현 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35" y="2377439"/>
            <a:ext cx="3153762" cy="2867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9" y="3207327"/>
            <a:ext cx="4579313" cy="10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673331"/>
            <a:ext cx="8676222" cy="5117869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이로써 피트니스 프로그램 설명을 모두 다 했습니다</a:t>
            </a:r>
            <a:r>
              <a:rPr lang="en-US" altLang="ko-KR" sz="3200" smtClean="0"/>
              <a:t>.</a:t>
            </a:r>
            <a:endParaRPr lang="en-US" altLang="ko-KR" sz="3200" dirty="0" smtClean="0"/>
          </a:p>
          <a:p>
            <a:r>
              <a:rPr lang="ko-KR" altLang="en-US" sz="3200" dirty="0" smtClean="0"/>
              <a:t>감사드립니다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25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프로그램 제작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8095" y="2666999"/>
            <a:ext cx="5237018" cy="3124201"/>
          </a:xfrm>
        </p:spPr>
        <p:txBody>
          <a:bodyPr/>
          <a:lstStyle/>
          <a:p>
            <a:r>
              <a:rPr lang="ko-KR" altLang="en-US" dirty="0" smtClean="0"/>
              <a:t>자바를 이용한 어플리케이션 구현</a:t>
            </a:r>
            <a:endParaRPr lang="en-US" altLang="ko-KR" dirty="0" smtClean="0"/>
          </a:p>
          <a:p>
            <a:r>
              <a:rPr lang="ko-KR" altLang="en-US" dirty="0" smtClean="0"/>
              <a:t>피트니스 센터 시스템 구현</a:t>
            </a:r>
            <a:endParaRPr lang="en-US" altLang="ko-KR" dirty="0" smtClean="0"/>
          </a:p>
          <a:p>
            <a:r>
              <a:rPr lang="ko-KR" altLang="en-US" dirty="0" smtClean="0"/>
              <a:t>피트니스 관련 유용한 기능 구현</a:t>
            </a:r>
            <a:endParaRPr lang="en-US" altLang="ko-KR" dirty="0"/>
          </a:p>
          <a:p>
            <a:r>
              <a:rPr lang="ko-KR" altLang="en-US" dirty="0" smtClean="0"/>
              <a:t>자바 코드로 입출력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구현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529543"/>
            <a:ext cx="9905998" cy="4261658"/>
          </a:xfrm>
        </p:spPr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파일에서 컨트롤러를 이용해 메인 화면을 구현</a:t>
            </a:r>
            <a:endParaRPr lang="en-US" altLang="ko-KR" dirty="0"/>
          </a:p>
          <a:p>
            <a:r>
              <a:rPr lang="ko-KR" altLang="en-US" dirty="0" smtClean="0"/>
              <a:t>일정표 구현</a:t>
            </a:r>
            <a:endParaRPr lang="en-US" altLang="ko-KR" dirty="0" smtClean="0"/>
          </a:p>
          <a:p>
            <a:r>
              <a:rPr lang="ko-KR" altLang="en-US" dirty="0" smtClean="0"/>
              <a:t>현금 결제 계산기 구현</a:t>
            </a:r>
            <a:endParaRPr lang="en-US" altLang="ko-KR" dirty="0" smtClean="0"/>
          </a:p>
          <a:p>
            <a:r>
              <a:rPr lang="ko-KR" altLang="en-US" dirty="0" smtClean="0"/>
              <a:t>채팅 창 구현</a:t>
            </a:r>
            <a:endParaRPr lang="en-US" altLang="ko-KR" dirty="0" smtClean="0"/>
          </a:p>
          <a:p>
            <a:r>
              <a:rPr lang="ko-KR" altLang="en-US" dirty="0" smtClean="0"/>
              <a:t>비만도 계산기 구현</a:t>
            </a:r>
            <a:endParaRPr lang="en-US" altLang="ko-KR" dirty="0" smtClean="0"/>
          </a:p>
          <a:p>
            <a:r>
              <a:rPr lang="ko-KR" altLang="en-US" dirty="0" smtClean="0"/>
              <a:t>기초대사량 계산기 구현</a:t>
            </a:r>
            <a:endParaRPr lang="en-US" altLang="ko-KR" dirty="0" smtClean="0"/>
          </a:p>
          <a:p>
            <a:r>
              <a:rPr lang="ko-KR" altLang="en-US" dirty="0" smtClean="0"/>
              <a:t>로그인 화면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18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4537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회원 가입과 로그인 화면 구현</a:t>
            </a:r>
            <a:endParaRPr lang="ko-KR" altLang="en-US" sz="40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751012" y="1629295"/>
            <a:ext cx="8676222" cy="4161905"/>
          </a:xfrm>
        </p:spPr>
        <p:txBody>
          <a:bodyPr/>
          <a:lstStyle/>
          <a:p>
            <a:r>
              <a:rPr lang="ko-KR" altLang="en-US" dirty="0" smtClean="0"/>
              <a:t>로그인 화면과 회원가입 화면을 만들었고 계정이 없을 시 로그인</a:t>
            </a:r>
            <a:endParaRPr lang="en-US" altLang="ko-KR" dirty="0" smtClean="0"/>
          </a:p>
          <a:p>
            <a:r>
              <a:rPr lang="ko-KR" altLang="en-US" dirty="0" smtClean="0"/>
              <a:t>창에서 회원가입 버튼을 클릭하면 회원가입 창을 띄우게 </a:t>
            </a:r>
            <a:r>
              <a:rPr lang="ko-KR" altLang="en-US" dirty="0" smtClean="0"/>
              <a:t>구현했다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14" y="3317903"/>
            <a:ext cx="2695575" cy="1419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2826327"/>
            <a:ext cx="3861262" cy="25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0935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메인 화면 구현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1512917"/>
            <a:ext cx="8676222" cy="4278284"/>
          </a:xfrm>
        </p:spPr>
        <p:txBody>
          <a:bodyPr/>
          <a:lstStyle/>
          <a:p>
            <a:r>
              <a:rPr lang="ko-KR" altLang="en-US" dirty="0" smtClean="0"/>
              <a:t>메인 화면은 회원가입 후 로그인 성공 시 띄우도록 </a:t>
            </a:r>
            <a:r>
              <a:rPr lang="ko-KR" altLang="en-US" dirty="0" smtClean="0"/>
              <a:t>구현했다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54" y="1970116"/>
            <a:ext cx="7797338" cy="37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20435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피트니스 센터 소개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1629295"/>
            <a:ext cx="8676222" cy="4161905"/>
          </a:xfrm>
        </p:spPr>
        <p:txBody>
          <a:bodyPr/>
          <a:lstStyle/>
          <a:p>
            <a:r>
              <a:rPr lang="ko-KR" altLang="en-US" dirty="0" smtClean="0"/>
              <a:t>메인 화면에서 소개를 누를 경우 피트니스 센터 소개 창이 나옵니다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2136371"/>
            <a:ext cx="5968537" cy="31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71257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일정표 화면 구현</a:t>
            </a:r>
            <a:endParaRPr lang="ko-KR" altLang="en-US" sz="40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751012" y="1482811"/>
            <a:ext cx="8676222" cy="4308389"/>
          </a:xfrm>
        </p:spPr>
        <p:txBody>
          <a:bodyPr/>
          <a:lstStyle/>
          <a:p>
            <a:r>
              <a:rPr lang="ko-KR" altLang="en-US" dirty="0" smtClean="0"/>
              <a:t>피트니스 센터 프로그램에서 일정표를 구현했으며 이 기능으로</a:t>
            </a:r>
            <a:endParaRPr lang="en-US" altLang="ko-KR" dirty="0" smtClean="0"/>
          </a:p>
          <a:p>
            <a:r>
              <a:rPr lang="ko-KR" altLang="en-US" dirty="0" smtClean="0"/>
              <a:t>스케줄을 확인할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319251"/>
            <a:ext cx="5478088" cy="32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465513"/>
            <a:ext cx="8676222" cy="74804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현금 결제 계산기 구현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751012" y="1512916"/>
            <a:ext cx="8676222" cy="4278284"/>
          </a:xfrm>
        </p:spPr>
        <p:txBody>
          <a:bodyPr/>
          <a:lstStyle/>
          <a:p>
            <a:r>
              <a:rPr lang="ko-KR" altLang="en-US" dirty="0" smtClean="0"/>
              <a:t>각 기간에 따라 결제 비용을 구현하여 결제 버튼을 누를 시</a:t>
            </a:r>
            <a:endParaRPr lang="en-US" altLang="ko-KR" dirty="0" smtClean="0"/>
          </a:p>
          <a:p>
            <a:r>
              <a:rPr lang="ko-KR" altLang="en-US" dirty="0" smtClean="0"/>
              <a:t>결제 확인 여부 창 이 띄우도록 </a:t>
            </a:r>
            <a:r>
              <a:rPr lang="ko-KR" altLang="en-US" dirty="0" smtClean="0"/>
              <a:t>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6" y="2742854"/>
            <a:ext cx="2781300" cy="2714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97" y="2752379"/>
            <a:ext cx="2762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4487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데이터 베이스 연동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1729047"/>
            <a:ext cx="8676222" cy="4062154"/>
          </a:xfrm>
        </p:spPr>
        <p:txBody>
          <a:bodyPr/>
          <a:lstStyle/>
          <a:p>
            <a:r>
              <a:rPr lang="ko-KR" altLang="en-US" dirty="0" smtClean="0"/>
              <a:t>회원가입 완료 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아이디 와 패스워드 외에 정보들을 저장 하도록 구현 했으며 현금 결제 완료 시 </a:t>
            </a:r>
            <a:r>
              <a:rPr lang="en-US" altLang="ko-KR" dirty="0" smtClean="0"/>
              <a:t>CASH </a:t>
            </a:r>
            <a:r>
              <a:rPr lang="ko-KR" altLang="en-US" dirty="0" smtClean="0"/>
              <a:t>부분의 숫자가 </a:t>
            </a:r>
            <a:r>
              <a:rPr lang="ko-KR" altLang="en-US" dirty="0" smtClean="0"/>
              <a:t>갱신된다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왼쪽 사진 과 오른쪽 사진의 이몽룡 이름의 결제 부분이 </a:t>
            </a:r>
            <a:r>
              <a:rPr lang="ko-KR" altLang="en-US" dirty="0" smtClean="0"/>
              <a:t>수정되었다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93" y="3297382"/>
            <a:ext cx="3611929" cy="15588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84" y="3297383"/>
            <a:ext cx="3599412" cy="1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0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321</TotalTime>
  <Words>264</Words>
  <Application>Microsoft Office PowerPoint</Application>
  <PresentationFormat>와이드스크린</PresentationFormat>
  <Paragraphs>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Century Gothic</vt:lpstr>
      <vt:lpstr>그물</vt:lpstr>
      <vt:lpstr>피트니스 센터 프로그램 구현</vt:lpstr>
      <vt:lpstr>프로그램 제작 목적</vt:lpstr>
      <vt:lpstr>구현 목록</vt:lpstr>
      <vt:lpstr>회원 가입과 로그인 화면 구현</vt:lpstr>
      <vt:lpstr>메인 화면 구현</vt:lpstr>
      <vt:lpstr>피트니스 센터 소개</vt:lpstr>
      <vt:lpstr>일정표 화면 구현</vt:lpstr>
      <vt:lpstr>현금 결제 계산기 구현</vt:lpstr>
      <vt:lpstr>데이터 베이스 연동</vt:lpstr>
      <vt:lpstr>비만도 와 기초대사량 계산기 구현</vt:lpstr>
      <vt:lpstr>채팅 서버 프로그램 구현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피트니스 센터 프로그램 구현</dc:title>
  <dc:creator>KGITBank</dc:creator>
  <cp:lastModifiedBy>KGITBank</cp:lastModifiedBy>
  <cp:revision>24</cp:revision>
  <dcterms:created xsi:type="dcterms:W3CDTF">2019-12-24T09:01:31Z</dcterms:created>
  <dcterms:modified xsi:type="dcterms:W3CDTF">2019-12-27T12:04:50Z</dcterms:modified>
</cp:coreProperties>
</file>