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F3DDFD-D04B-11B6-59CE-96D2BC18D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D79E899-3445-3620-627D-4F9FB58E3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511943-21AD-F57C-55D4-116B1183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8DF-DB69-4BAF-BBEB-4FABAB066E2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E9AAE40-36B5-2E31-6081-09584FC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FE5E845-DC50-562F-C4A0-8FCBB1E8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2EC0-3D03-4CF3-83A3-26F87F6E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9F3A48-4972-E8C2-D72D-8BBFEC28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B5CD44-50B6-7FF0-403D-9D10617B7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A1EE7B-68AC-F2A1-727C-E4C76166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8DF-DB69-4BAF-BBEB-4FABAB066E2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FC83F79-ABE4-9942-FF7F-01603E22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60D614-6656-AEFC-8306-A5777F9D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2EC0-3D03-4CF3-83A3-26F87F6E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9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DA8A85A-B9EC-F8EE-971C-A57197603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C99866D-31D6-3BF3-4234-E58B9D77D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666D4DC-4EB4-6B9F-8F42-CE86907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8DF-DB69-4BAF-BBEB-4FABAB066E2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ACC6F78-0E53-2421-2442-FBA96D62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F88DAAD-35F1-C739-0998-B8F0AFF2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2EC0-3D03-4CF3-83A3-26F87F6E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7617FA-83CE-EA57-660F-6FB6C427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4FE4F33-11DE-DFDA-113D-1E1765B6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57B4A48-6646-DD02-EFA7-208510DA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8DF-DB69-4BAF-BBEB-4FABAB066E2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2222522-7ED3-D48E-DF6E-9EF6996D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A8BFC40-5709-ADB2-725B-C7904FCF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2EC0-3D03-4CF3-83A3-26F87F6E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370B43-90D8-271B-D86F-19AFBAC8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3700111-20A6-A3A4-9EF5-28A50F79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6A6DDA2-4E45-7B98-19B0-7E58C7BA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8DF-DB69-4BAF-BBEB-4FABAB066E2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854CA1C-C3C9-A0A5-1C43-4DD18A76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F86EF33-9260-1E52-8BE2-5132B238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2EC0-3D03-4CF3-83A3-26F87F6E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4D0E77-CE7C-5032-AC02-9FA6ABBD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5DA2D87-D4C5-3D01-FAAC-6EA7ADD7F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EA0A545-1732-4351-DD64-E2B1FCE19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0F327F0-F936-0E99-20E4-4781D61C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8DF-DB69-4BAF-BBEB-4FABAB066E2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71F4933-B703-C996-0DFA-3D782998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B8FDF0E-62B7-B808-96F5-4476891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2EC0-3D03-4CF3-83A3-26F87F6E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6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937D0F-8CAA-21D4-75C5-95D0A98A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14FA6B2-7D38-25B4-AF0B-7A73C96B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7442B86-9900-81BB-FC95-068162929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D0C4E6E-E0CA-8F8B-8E33-44DE6A580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2AA37CE-8150-5AE1-FBA6-F8467BECC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441FD26-0A1A-DA9F-1D5A-E70A0BE3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8DF-DB69-4BAF-BBEB-4FABAB066E2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4D12448-1868-3282-B45C-60F9000E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4F1E3BD-B13B-1952-8AC6-8B1E8ABA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2EC0-3D03-4CF3-83A3-26F87F6E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6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FF051B-EE70-D6F6-4D7C-449ED695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31532D2-F001-CFC4-E078-65859A68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8DF-DB69-4BAF-BBEB-4FABAB066E2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C0A8B28-7D00-B203-D3C0-810918A7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8C25A95-B00D-90AD-87A4-B4B12082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2EC0-3D03-4CF3-83A3-26F87F6E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4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82A4C2D-CED0-32E7-D548-56F3345F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8DF-DB69-4BAF-BBEB-4FABAB066E2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08FB4AC-B152-3DD4-5FFD-0F123154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3FF440A-61B2-86B5-6C13-BCFB3B58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2EC0-3D03-4CF3-83A3-26F87F6E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3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7D877B-7D2F-D923-1640-AB8408F1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226A52-0E6F-3185-77C0-4C0C57E87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05202D3-A563-9156-46C3-8C9DB44F9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97B0D30-8483-72B2-8D70-DC4B2128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8DF-DB69-4BAF-BBEB-4FABAB066E2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390AB43-A7C7-B022-1BA5-E415DB79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798328B-CE54-00C8-5D94-F32CAC0D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2EC0-3D03-4CF3-83A3-26F87F6E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7CB68B1-12FE-25FF-9D33-04372AA3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F112DEB-5DD6-4205-70AE-B072AEC41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5AB96A9-5C7C-A76C-1D79-2FCF64BD7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7E7E4C6-5AB3-FA92-5476-03B4F428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8DF-DB69-4BAF-BBEB-4FABAB066E2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C19C89A-ACF3-EF06-040D-C0383159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C5AB0D2-0629-4B22-E738-2462302A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2EC0-3D03-4CF3-83A3-26F87F6E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36BCCBA9-0996-0DA2-4806-071A4D0C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416013C-F138-15AE-3B0F-8161E642B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66D2E21-2EEF-25B0-DC5F-B0BFBF03C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B58DF-DB69-4BAF-BBEB-4FABAB066E2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5536423-A010-08EE-4AB8-B76796252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2025D-A14E-5401-0206-ABAA91542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F2EC0-3D03-4CF3-83A3-26F87F6E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Bảng 5">
            <a:extLst>
              <a:ext uri="{FF2B5EF4-FFF2-40B4-BE49-F238E27FC236}">
                <a16:creationId xmlns:a16="http://schemas.microsoft.com/office/drawing/2014/main" id="{616320F2-3F6A-F25E-6C34-401D69A40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87081"/>
              </p:ext>
            </p:extLst>
          </p:nvPr>
        </p:nvGraphicFramePr>
        <p:xfrm>
          <a:off x="2052735" y="764946"/>
          <a:ext cx="6550090" cy="284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371">
                  <a:extLst>
                    <a:ext uri="{9D8B030D-6E8A-4147-A177-3AD203B41FA5}">
                      <a16:colId xmlns:a16="http://schemas.microsoft.com/office/drawing/2014/main" val="777925178"/>
                    </a:ext>
                  </a:extLst>
                </a:gridCol>
                <a:gridCol w="2204444">
                  <a:extLst>
                    <a:ext uri="{9D8B030D-6E8A-4147-A177-3AD203B41FA5}">
                      <a16:colId xmlns:a16="http://schemas.microsoft.com/office/drawing/2014/main" val="934800377"/>
                    </a:ext>
                  </a:extLst>
                </a:gridCol>
                <a:gridCol w="2190275">
                  <a:extLst>
                    <a:ext uri="{9D8B030D-6E8A-4147-A177-3AD203B41FA5}">
                      <a16:colId xmlns:a16="http://schemas.microsoft.com/office/drawing/2014/main" val="1994900134"/>
                    </a:ext>
                  </a:extLst>
                </a:gridCol>
              </a:tblGrid>
              <a:tr h="71115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Helmet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0.88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93116"/>
                  </a:ext>
                </a:extLst>
              </a:tr>
              <a:tr h="7111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Without Helmet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860167"/>
                  </a:ext>
                </a:extLst>
              </a:tr>
              <a:tr h="7111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Background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492090"/>
                  </a:ext>
                </a:extLst>
              </a:tr>
              <a:tr h="71115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Helmet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Without Helmet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727199"/>
                  </a:ext>
                </a:extLst>
              </a:tr>
            </a:tbl>
          </a:graphicData>
        </a:graphic>
      </p:graphicFrame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3E69EE3E-9DDA-98C9-5FDD-582619BDE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73021"/>
              </p:ext>
            </p:extLst>
          </p:nvPr>
        </p:nvGraphicFramePr>
        <p:xfrm>
          <a:off x="2011265" y="4190654"/>
          <a:ext cx="6591561" cy="1540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87">
                  <a:extLst>
                    <a:ext uri="{9D8B030D-6E8A-4147-A177-3AD203B41FA5}">
                      <a16:colId xmlns:a16="http://schemas.microsoft.com/office/drawing/2014/main" val="2813740952"/>
                    </a:ext>
                  </a:extLst>
                </a:gridCol>
                <a:gridCol w="2197187">
                  <a:extLst>
                    <a:ext uri="{9D8B030D-6E8A-4147-A177-3AD203B41FA5}">
                      <a16:colId xmlns:a16="http://schemas.microsoft.com/office/drawing/2014/main" val="2680976210"/>
                    </a:ext>
                  </a:extLst>
                </a:gridCol>
                <a:gridCol w="2197187">
                  <a:extLst>
                    <a:ext uri="{9D8B030D-6E8A-4147-A177-3AD203B41FA5}">
                      <a16:colId xmlns:a16="http://schemas.microsoft.com/office/drawing/2014/main" val="1854651483"/>
                    </a:ext>
                  </a:extLst>
                </a:gridCol>
              </a:tblGrid>
              <a:tr h="427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82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84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Helmet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05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Helmet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36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34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851ED76E-48C1-ACDF-D997-1AD1BB70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02" y="607770"/>
            <a:ext cx="7705976" cy="58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7A4A57A1-0EF4-383F-EB94-CF22BF12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19" y="183956"/>
            <a:ext cx="7880821" cy="64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7821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Màn hình rộng</PresentationFormat>
  <Paragraphs>23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Tô Đông Trung</dc:creator>
  <cp:lastModifiedBy>Tô Đông Trung</cp:lastModifiedBy>
  <cp:revision>2</cp:revision>
  <dcterms:created xsi:type="dcterms:W3CDTF">2023-06-14T17:46:32Z</dcterms:created>
  <dcterms:modified xsi:type="dcterms:W3CDTF">2023-06-14T17:58:01Z</dcterms:modified>
</cp:coreProperties>
</file>