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5" r:id="rId3"/>
    <p:sldId id="358" r:id="rId4"/>
    <p:sldId id="258" r:id="rId5"/>
    <p:sldId id="260" r:id="rId6"/>
    <p:sldId id="319" r:id="rId7"/>
    <p:sldId id="261" r:id="rId8"/>
    <p:sldId id="320" r:id="rId9"/>
    <p:sldId id="368" r:id="rId10"/>
    <p:sldId id="359" r:id="rId11"/>
    <p:sldId id="360" r:id="rId12"/>
    <p:sldId id="369" r:id="rId13"/>
    <p:sldId id="321" r:id="rId14"/>
    <p:sldId id="349" r:id="rId15"/>
    <p:sldId id="293" r:id="rId16"/>
    <p:sldId id="361" r:id="rId17"/>
    <p:sldId id="294" r:id="rId18"/>
    <p:sldId id="365" r:id="rId19"/>
    <p:sldId id="366" r:id="rId20"/>
    <p:sldId id="350" r:id="rId21"/>
    <p:sldId id="300" r:id="rId22"/>
    <p:sldId id="301" r:id="rId23"/>
    <p:sldId id="302" r:id="rId24"/>
    <p:sldId id="362" r:id="rId25"/>
    <p:sldId id="364" r:id="rId26"/>
    <p:sldId id="314" r:id="rId27"/>
    <p:sldId id="322" r:id="rId28"/>
    <p:sldId id="309" r:id="rId29"/>
    <p:sldId id="310" r:id="rId30"/>
    <p:sldId id="31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Kiểu Trung bình 2 - Màu chủ đề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Kiểu Trung bình 2 - Màu chủ đề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Kiểu Trung bình 2 - Màu chủ đề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Kiểu Trung bình 2 - Màu chủ đề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YOLOv8-Traffic-Monitoring-Systems\DATA_DATN\Th&#7889;ng%20k&#234;%20d&#7919;%20li&#7879;u%20s&#7917;%20d&#7909;ng\soluongduulieu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ownloads\soluongduulieu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C00000"/>
                </a:solidFill>
              </a:rPr>
              <a:t>Số Lượng dữ liệu của từng loại phương tiện</a:t>
            </a:r>
            <a:endParaRPr lang="vi-VN">
              <a:solidFill>
                <a:srgbClr val="C00000"/>
              </a:solidFill>
            </a:endParaRPr>
          </a:p>
        </c:rich>
      </c:tx>
      <c:layout>
        <c:manualLayout>
          <c:xMode val="edge"/>
          <c:yMode val="edge"/>
          <c:x val="0.24072210176626474"/>
          <c:y val="2.77778926849626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baseline="0">
              <a:solidFill>
                <a:srgbClr val="C00000"/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9150459912999438E-17"/>
                  <c:y val="1.388888888888886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C91-4D27-9933-23703F9019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Trang_tính1!$B$4:$F$4</c:f>
              <c:strCache>
                <c:ptCount val="5"/>
                <c:pt idx="0">
                  <c:v>Xe ô tô </c:v>
                </c:pt>
                <c:pt idx="1">
                  <c:v>xe máy </c:v>
                </c:pt>
                <c:pt idx="2">
                  <c:v>xe đạp</c:v>
                </c:pt>
                <c:pt idx="3">
                  <c:v>xe tải </c:v>
                </c:pt>
                <c:pt idx="4">
                  <c:v>xe bus</c:v>
                </c:pt>
              </c:strCache>
            </c:strRef>
          </c:cat>
          <c:val>
            <c:numRef>
              <c:f>Trang_tính1!$B$5:$F$5</c:f>
              <c:numCache>
                <c:formatCode>General</c:formatCode>
                <c:ptCount val="5"/>
                <c:pt idx="0">
                  <c:v>5718</c:v>
                </c:pt>
                <c:pt idx="1">
                  <c:v>11045</c:v>
                </c:pt>
                <c:pt idx="2">
                  <c:v>4</c:v>
                </c:pt>
                <c:pt idx="3">
                  <c:v>1821</c:v>
                </c:pt>
                <c:pt idx="4">
                  <c:v>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91-4D27-9933-23703F9019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31622976"/>
        <c:axId val="1531634208"/>
      </c:barChart>
      <c:catAx>
        <c:axId val="1531622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rgbClr val="C00000"/>
                    </a:solidFill>
                  </a:rPr>
                  <a:t>Các loại phương tiện </a:t>
                </a:r>
                <a:endParaRPr lang="vi-VN">
                  <a:solidFill>
                    <a:srgbClr val="C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531634208"/>
        <c:crosses val="autoZero"/>
        <c:auto val="1"/>
        <c:lblAlgn val="ctr"/>
        <c:lblOffset val="100"/>
        <c:noMultiLvlLbl val="0"/>
      </c:catAx>
      <c:valAx>
        <c:axId val="153163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rgbClr val="C00000"/>
                    </a:solidFill>
                  </a:rPr>
                  <a:t>Số lượng phương tiện  </a:t>
                </a:r>
                <a:endParaRPr lang="vi-VN">
                  <a:solidFill>
                    <a:srgbClr val="C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531622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600"/>
      </a:pPr>
      <a:endParaRPr lang="vi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Số Lượng dữ liệu của các hành vi</a:t>
            </a:r>
            <a:endParaRPr lang="vi-V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428571428571481E-2"/>
                  <c:y val="6.743598990263252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DCE-497C-B95B-2CF728565711}"/>
                </c:ext>
              </c:extLst>
            </c:dLbl>
            <c:dLbl>
              <c:idx val="1"/>
              <c:layout>
                <c:manualLayout>
                  <c:x val="-8.5714285714285719E-3"/>
                  <c:y val="-4.075009015506671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DCE-497C-B95B-2CF7285657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Trang_tính1!$B$34:$C$34</c:f>
              <c:strCache>
                <c:ptCount val="2"/>
                <c:pt idx="0">
                  <c:v>Có đội mũ</c:v>
                </c:pt>
                <c:pt idx="1">
                  <c:v>Không đội mũ</c:v>
                </c:pt>
              </c:strCache>
            </c:strRef>
          </c:cat>
          <c:val>
            <c:numRef>
              <c:f>Trang_tính1!$B$35:$C$35</c:f>
              <c:numCache>
                <c:formatCode>General</c:formatCode>
                <c:ptCount val="2"/>
                <c:pt idx="0">
                  <c:v>2832</c:v>
                </c:pt>
                <c:pt idx="1">
                  <c:v>613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CE-497C-B95B-2CF72856571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99062960"/>
        <c:axId val="799041328"/>
      </c:barChart>
      <c:catAx>
        <c:axId val="799062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Các loại hành vi</a:t>
                </a:r>
                <a:endParaRPr lang="vi-V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799041328"/>
        <c:crosses val="autoZero"/>
        <c:auto val="1"/>
        <c:lblAlgn val="ctr"/>
        <c:lblOffset val="100"/>
        <c:noMultiLvlLbl val="0"/>
      </c:catAx>
      <c:valAx>
        <c:axId val="79904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Số lượng hành vi</a:t>
                </a:r>
                <a:endParaRPr lang="vi-V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799062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>
          <a:lumMod val="85000"/>
          <a:lumOff val="15000"/>
        </a:schemeClr>
      </a:solidFill>
    </a:ln>
    <a:effectLst/>
  </c:spPr>
  <c:txPr>
    <a:bodyPr/>
    <a:lstStyle/>
    <a:p>
      <a:pPr>
        <a:defRPr sz="1400" b="1"/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B9EEFE-74B3-4A51-B9FB-915FA74B676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495A6C-7EED-4F7B-914F-BCE6C21E5F3E}">
      <dgm:prSet custT="1"/>
      <dgm:spPr/>
      <dgm:t>
        <a:bodyPr/>
        <a:lstStyle/>
        <a:p>
          <a:r>
            <a:rPr lang="en-US" sz="2500"/>
            <a:t>Dữ liệu</a:t>
          </a:r>
        </a:p>
      </dgm:t>
    </dgm:pt>
    <dgm:pt modelId="{533C5C8D-3072-46CF-B7E5-6D1481947823}" type="parTrans" cxnId="{79A7893A-D76D-42CD-BE15-C495A5DB2611}">
      <dgm:prSet/>
      <dgm:spPr/>
      <dgm:t>
        <a:bodyPr/>
        <a:lstStyle/>
        <a:p>
          <a:endParaRPr lang="en-US"/>
        </a:p>
      </dgm:t>
    </dgm:pt>
    <dgm:pt modelId="{258B0F0B-BB1A-4C40-B127-D09686881DBE}" type="sibTrans" cxnId="{79A7893A-D76D-42CD-BE15-C495A5DB2611}">
      <dgm:prSet/>
      <dgm:spPr/>
      <dgm:t>
        <a:bodyPr/>
        <a:lstStyle/>
        <a:p>
          <a:endParaRPr lang="en-US"/>
        </a:p>
      </dgm:t>
    </dgm:pt>
    <dgm:pt modelId="{6C67A4DF-8A6D-47AB-9A1C-E7ECC39008C1}">
      <dgm:prSet custT="1"/>
      <dgm:spPr/>
      <dgm:t>
        <a:bodyPr/>
        <a:lstStyle/>
        <a:p>
          <a:r>
            <a:rPr lang="en-US" sz="2500" dirty="0" err="1"/>
            <a:t>Đánh</a:t>
          </a:r>
          <a:r>
            <a:rPr lang="en-US" sz="2500" dirty="0"/>
            <a:t> </a:t>
          </a:r>
          <a:r>
            <a:rPr lang="en-US" sz="2500" dirty="0" err="1"/>
            <a:t>giá</a:t>
          </a:r>
          <a:endParaRPr lang="en-US" sz="2500" dirty="0"/>
        </a:p>
      </dgm:t>
    </dgm:pt>
    <dgm:pt modelId="{B27F5D39-987A-4953-A877-307DF29396B2}" type="parTrans" cxnId="{834BAF59-2CFE-4568-809D-7E46A437E84E}">
      <dgm:prSet/>
      <dgm:spPr/>
      <dgm:t>
        <a:bodyPr/>
        <a:lstStyle/>
        <a:p>
          <a:endParaRPr lang="en-US"/>
        </a:p>
      </dgm:t>
    </dgm:pt>
    <dgm:pt modelId="{1CA626A4-338F-4566-A1E3-89A762860DF6}" type="sibTrans" cxnId="{834BAF59-2CFE-4568-809D-7E46A437E84E}">
      <dgm:prSet/>
      <dgm:spPr/>
      <dgm:t>
        <a:bodyPr/>
        <a:lstStyle/>
        <a:p>
          <a:endParaRPr lang="en-US"/>
        </a:p>
      </dgm:t>
    </dgm:pt>
    <dgm:pt modelId="{CA7FF709-45D4-49F5-B175-BCE168551B30}" type="pres">
      <dgm:prSet presAssocID="{BBB9EEFE-74B3-4A51-B9FB-915FA74B6767}" presName="linearFlow" presStyleCnt="0">
        <dgm:presLayoutVars>
          <dgm:dir/>
          <dgm:resizeHandles val="exact"/>
        </dgm:presLayoutVars>
      </dgm:prSet>
      <dgm:spPr/>
    </dgm:pt>
    <dgm:pt modelId="{EC893C67-FC06-4EF0-A60E-B5D51C1F509E}" type="pres">
      <dgm:prSet presAssocID="{86495A6C-7EED-4F7B-914F-BCE6C21E5F3E}" presName="composite" presStyleCnt="0"/>
      <dgm:spPr/>
    </dgm:pt>
    <dgm:pt modelId="{DDDFAD98-941E-41FD-A946-41E455AD2E1E}" type="pres">
      <dgm:prSet presAssocID="{86495A6C-7EED-4F7B-914F-BCE6C21E5F3E}" presName="imgShp" presStyleLbl="fgImgPlace1" presStyleIdx="0" presStyleCnt="2" custLinFactNeighborX="1490" custLinFactNeighborY="-3655"/>
      <dgm:spPr/>
    </dgm:pt>
    <dgm:pt modelId="{B9899CF7-FD59-4432-A177-2E6D6667C8CD}" type="pres">
      <dgm:prSet presAssocID="{86495A6C-7EED-4F7B-914F-BCE6C21E5F3E}" presName="txShp" presStyleLbl="node1" presStyleIdx="0" presStyleCnt="2">
        <dgm:presLayoutVars>
          <dgm:bulletEnabled val="1"/>
        </dgm:presLayoutVars>
      </dgm:prSet>
      <dgm:spPr/>
    </dgm:pt>
    <dgm:pt modelId="{BE81C6E4-3C73-4590-996B-5835D0333C76}" type="pres">
      <dgm:prSet presAssocID="{258B0F0B-BB1A-4C40-B127-D09686881DBE}" presName="spacing" presStyleCnt="0"/>
      <dgm:spPr/>
    </dgm:pt>
    <dgm:pt modelId="{1ABFB409-99C0-410A-810E-6835E594A3AB}" type="pres">
      <dgm:prSet presAssocID="{6C67A4DF-8A6D-47AB-9A1C-E7ECC39008C1}" presName="composite" presStyleCnt="0"/>
      <dgm:spPr/>
    </dgm:pt>
    <dgm:pt modelId="{46646C4B-0688-47CD-9FF4-ABFD238EEB09}" type="pres">
      <dgm:prSet presAssocID="{6C67A4DF-8A6D-47AB-9A1C-E7ECC39008C1}" presName="imgShp" presStyleLbl="fgImgPlace1" presStyleIdx="1" presStyleCnt="2"/>
      <dgm:spPr/>
    </dgm:pt>
    <dgm:pt modelId="{9FED58D7-B971-47CF-81C0-541CCCA86787}" type="pres">
      <dgm:prSet presAssocID="{6C67A4DF-8A6D-47AB-9A1C-E7ECC39008C1}" presName="txShp" presStyleLbl="node1" presStyleIdx="1" presStyleCnt="2">
        <dgm:presLayoutVars>
          <dgm:bulletEnabled val="1"/>
        </dgm:presLayoutVars>
      </dgm:prSet>
      <dgm:spPr/>
    </dgm:pt>
  </dgm:ptLst>
  <dgm:cxnLst>
    <dgm:cxn modelId="{05DC3C14-E014-4048-B782-EB9C5C107096}" type="presOf" srcId="{6C67A4DF-8A6D-47AB-9A1C-E7ECC39008C1}" destId="{9FED58D7-B971-47CF-81C0-541CCCA86787}" srcOrd="0" destOrd="0" presId="urn:microsoft.com/office/officeart/2005/8/layout/vList3"/>
    <dgm:cxn modelId="{79A7893A-D76D-42CD-BE15-C495A5DB2611}" srcId="{BBB9EEFE-74B3-4A51-B9FB-915FA74B6767}" destId="{86495A6C-7EED-4F7B-914F-BCE6C21E5F3E}" srcOrd="0" destOrd="0" parTransId="{533C5C8D-3072-46CF-B7E5-6D1481947823}" sibTransId="{258B0F0B-BB1A-4C40-B127-D09686881DBE}"/>
    <dgm:cxn modelId="{834BAF59-2CFE-4568-809D-7E46A437E84E}" srcId="{BBB9EEFE-74B3-4A51-B9FB-915FA74B6767}" destId="{6C67A4DF-8A6D-47AB-9A1C-E7ECC39008C1}" srcOrd="1" destOrd="0" parTransId="{B27F5D39-987A-4953-A877-307DF29396B2}" sibTransId="{1CA626A4-338F-4566-A1E3-89A762860DF6}"/>
    <dgm:cxn modelId="{BBEB63CE-FB82-480C-840D-017F31412C3E}" type="presOf" srcId="{BBB9EEFE-74B3-4A51-B9FB-915FA74B6767}" destId="{CA7FF709-45D4-49F5-B175-BCE168551B30}" srcOrd="0" destOrd="0" presId="urn:microsoft.com/office/officeart/2005/8/layout/vList3"/>
    <dgm:cxn modelId="{73831CE5-49C8-4CFB-9EC5-42E4F7253CF7}" type="presOf" srcId="{86495A6C-7EED-4F7B-914F-BCE6C21E5F3E}" destId="{B9899CF7-FD59-4432-A177-2E6D6667C8CD}" srcOrd="0" destOrd="0" presId="urn:microsoft.com/office/officeart/2005/8/layout/vList3"/>
    <dgm:cxn modelId="{1EA3C80E-AC45-48FF-92A5-870C40872DA4}" type="presParOf" srcId="{CA7FF709-45D4-49F5-B175-BCE168551B30}" destId="{EC893C67-FC06-4EF0-A60E-B5D51C1F509E}" srcOrd="0" destOrd="0" presId="urn:microsoft.com/office/officeart/2005/8/layout/vList3"/>
    <dgm:cxn modelId="{E96E3913-72EB-4BAB-80F0-EE0B104E4ACF}" type="presParOf" srcId="{EC893C67-FC06-4EF0-A60E-B5D51C1F509E}" destId="{DDDFAD98-941E-41FD-A946-41E455AD2E1E}" srcOrd="0" destOrd="0" presId="urn:microsoft.com/office/officeart/2005/8/layout/vList3"/>
    <dgm:cxn modelId="{227DCCDF-59A0-4E40-AFA2-E7E8CC304D02}" type="presParOf" srcId="{EC893C67-FC06-4EF0-A60E-B5D51C1F509E}" destId="{B9899CF7-FD59-4432-A177-2E6D6667C8CD}" srcOrd="1" destOrd="0" presId="urn:microsoft.com/office/officeart/2005/8/layout/vList3"/>
    <dgm:cxn modelId="{A6FDD55B-BC12-4DEF-B898-DD23AFFB142A}" type="presParOf" srcId="{CA7FF709-45D4-49F5-B175-BCE168551B30}" destId="{BE81C6E4-3C73-4590-996B-5835D0333C76}" srcOrd="1" destOrd="0" presId="urn:microsoft.com/office/officeart/2005/8/layout/vList3"/>
    <dgm:cxn modelId="{8738FE19-AF14-4B73-AF86-2BFA8107961D}" type="presParOf" srcId="{CA7FF709-45D4-49F5-B175-BCE168551B30}" destId="{1ABFB409-99C0-410A-810E-6835E594A3AB}" srcOrd="2" destOrd="0" presId="urn:microsoft.com/office/officeart/2005/8/layout/vList3"/>
    <dgm:cxn modelId="{288A7AD2-1A90-43F4-B79A-2AC99F9F5523}" type="presParOf" srcId="{1ABFB409-99C0-410A-810E-6835E594A3AB}" destId="{46646C4B-0688-47CD-9FF4-ABFD238EEB09}" srcOrd="0" destOrd="0" presId="urn:microsoft.com/office/officeart/2005/8/layout/vList3"/>
    <dgm:cxn modelId="{4ED2B9C1-F5F9-4D27-8238-2FEC612B7EF1}" type="presParOf" srcId="{1ABFB409-99C0-410A-810E-6835E594A3AB}" destId="{9FED58D7-B971-47CF-81C0-541CCCA8678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B9EEFE-74B3-4A51-B9FB-915FA74B676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495A6C-7EED-4F7B-914F-BCE6C21E5F3E}">
      <dgm:prSet custT="1"/>
      <dgm:spPr/>
      <dgm:t>
        <a:bodyPr/>
        <a:lstStyle/>
        <a:p>
          <a:r>
            <a:rPr lang="en-US" sz="2500"/>
            <a:t>Kết luận</a:t>
          </a:r>
        </a:p>
      </dgm:t>
    </dgm:pt>
    <dgm:pt modelId="{533C5C8D-3072-46CF-B7E5-6D1481947823}" type="parTrans" cxnId="{79A7893A-D76D-42CD-BE15-C495A5DB2611}">
      <dgm:prSet/>
      <dgm:spPr/>
      <dgm:t>
        <a:bodyPr/>
        <a:lstStyle/>
        <a:p>
          <a:endParaRPr lang="en-US"/>
        </a:p>
      </dgm:t>
    </dgm:pt>
    <dgm:pt modelId="{258B0F0B-BB1A-4C40-B127-D09686881DBE}" type="sibTrans" cxnId="{79A7893A-D76D-42CD-BE15-C495A5DB2611}">
      <dgm:prSet/>
      <dgm:spPr/>
      <dgm:t>
        <a:bodyPr/>
        <a:lstStyle/>
        <a:p>
          <a:endParaRPr lang="en-US"/>
        </a:p>
      </dgm:t>
    </dgm:pt>
    <dgm:pt modelId="{6C67A4DF-8A6D-47AB-9A1C-E7ECC39008C1}">
      <dgm:prSet custT="1"/>
      <dgm:spPr/>
      <dgm:t>
        <a:bodyPr/>
        <a:lstStyle/>
        <a:p>
          <a:r>
            <a:rPr lang="en-US" sz="2500"/>
            <a:t>Hướng phát triển</a:t>
          </a:r>
        </a:p>
      </dgm:t>
    </dgm:pt>
    <dgm:pt modelId="{B27F5D39-987A-4953-A877-307DF29396B2}" type="parTrans" cxnId="{834BAF59-2CFE-4568-809D-7E46A437E84E}">
      <dgm:prSet/>
      <dgm:spPr/>
      <dgm:t>
        <a:bodyPr/>
        <a:lstStyle/>
        <a:p>
          <a:endParaRPr lang="en-US"/>
        </a:p>
      </dgm:t>
    </dgm:pt>
    <dgm:pt modelId="{1CA626A4-338F-4566-A1E3-89A762860DF6}" type="sibTrans" cxnId="{834BAF59-2CFE-4568-809D-7E46A437E84E}">
      <dgm:prSet/>
      <dgm:spPr/>
      <dgm:t>
        <a:bodyPr/>
        <a:lstStyle/>
        <a:p>
          <a:endParaRPr lang="en-US"/>
        </a:p>
      </dgm:t>
    </dgm:pt>
    <dgm:pt modelId="{CA7FF709-45D4-49F5-B175-BCE168551B30}" type="pres">
      <dgm:prSet presAssocID="{BBB9EEFE-74B3-4A51-B9FB-915FA74B6767}" presName="linearFlow" presStyleCnt="0">
        <dgm:presLayoutVars>
          <dgm:dir/>
          <dgm:resizeHandles val="exact"/>
        </dgm:presLayoutVars>
      </dgm:prSet>
      <dgm:spPr/>
    </dgm:pt>
    <dgm:pt modelId="{EC893C67-FC06-4EF0-A60E-B5D51C1F509E}" type="pres">
      <dgm:prSet presAssocID="{86495A6C-7EED-4F7B-914F-BCE6C21E5F3E}" presName="composite" presStyleCnt="0"/>
      <dgm:spPr/>
    </dgm:pt>
    <dgm:pt modelId="{DDDFAD98-941E-41FD-A946-41E455AD2E1E}" type="pres">
      <dgm:prSet presAssocID="{86495A6C-7EED-4F7B-914F-BCE6C21E5F3E}" presName="imgShp" presStyleLbl="fgImgPlace1" presStyleIdx="0" presStyleCnt="2"/>
      <dgm:spPr/>
    </dgm:pt>
    <dgm:pt modelId="{B9899CF7-FD59-4432-A177-2E6D6667C8CD}" type="pres">
      <dgm:prSet presAssocID="{86495A6C-7EED-4F7B-914F-BCE6C21E5F3E}" presName="txShp" presStyleLbl="node1" presStyleIdx="0" presStyleCnt="2">
        <dgm:presLayoutVars>
          <dgm:bulletEnabled val="1"/>
        </dgm:presLayoutVars>
      </dgm:prSet>
      <dgm:spPr/>
    </dgm:pt>
    <dgm:pt modelId="{BE81C6E4-3C73-4590-996B-5835D0333C76}" type="pres">
      <dgm:prSet presAssocID="{258B0F0B-BB1A-4C40-B127-D09686881DBE}" presName="spacing" presStyleCnt="0"/>
      <dgm:spPr/>
    </dgm:pt>
    <dgm:pt modelId="{1ABFB409-99C0-410A-810E-6835E594A3AB}" type="pres">
      <dgm:prSet presAssocID="{6C67A4DF-8A6D-47AB-9A1C-E7ECC39008C1}" presName="composite" presStyleCnt="0"/>
      <dgm:spPr/>
    </dgm:pt>
    <dgm:pt modelId="{46646C4B-0688-47CD-9FF4-ABFD238EEB09}" type="pres">
      <dgm:prSet presAssocID="{6C67A4DF-8A6D-47AB-9A1C-E7ECC39008C1}" presName="imgShp" presStyleLbl="fgImgPlace1" presStyleIdx="1" presStyleCnt="2"/>
      <dgm:spPr/>
    </dgm:pt>
    <dgm:pt modelId="{9FED58D7-B971-47CF-81C0-541CCCA86787}" type="pres">
      <dgm:prSet presAssocID="{6C67A4DF-8A6D-47AB-9A1C-E7ECC39008C1}" presName="txShp" presStyleLbl="node1" presStyleIdx="1" presStyleCnt="2">
        <dgm:presLayoutVars>
          <dgm:bulletEnabled val="1"/>
        </dgm:presLayoutVars>
      </dgm:prSet>
      <dgm:spPr/>
    </dgm:pt>
  </dgm:ptLst>
  <dgm:cxnLst>
    <dgm:cxn modelId="{05DC3C14-E014-4048-B782-EB9C5C107096}" type="presOf" srcId="{6C67A4DF-8A6D-47AB-9A1C-E7ECC39008C1}" destId="{9FED58D7-B971-47CF-81C0-541CCCA86787}" srcOrd="0" destOrd="0" presId="urn:microsoft.com/office/officeart/2005/8/layout/vList3"/>
    <dgm:cxn modelId="{79A7893A-D76D-42CD-BE15-C495A5DB2611}" srcId="{BBB9EEFE-74B3-4A51-B9FB-915FA74B6767}" destId="{86495A6C-7EED-4F7B-914F-BCE6C21E5F3E}" srcOrd="0" destOrd="0" parTransId="{533C5C8D-3072-46CF-B7E5-6D1481947823}" sibTransId="{258B0F0B-BB1A-4C40-B127-D09686881DBE}"/>
    <dgm:cxn modelId="{834BAF59-2CFE-4568-809D-7E46A437E84E}" srcId="{BBB9EEFE-74B3-4A51-B9FB-915FA74B6767}" destId="{6C67A4DF-8A6D-47AB-9A1C-E7ECC39008C1}" srcOrd="1" destOrd="0" parTransId="{B27F5D39-987A-4953-A877-307DF29396B2}" sibTransId="{1CA626A4-338F-4566-A1E3-89A762860DF6}"/>
    <dgm:cxn modelId="{BBEB63CE-FB82-480C-840D-017F31412C3E}" type="presOf" srcId="{BBB9EEFE-74B3-4A51-B9FB-915FA74B6767}" destId="{CA7FF709-45D4-49F5-B175-BCE168551B30}" srcOrd="0" destOrd="0" presId="urn:microsoft.com/office/officeart/2005/8/layout/vList3"/>
    <dgm:cxn modelId="{73831CE5-49C8-4CFB-9EC5-42E4F7253CF7}" type="presOf" srcId="{86495A6C-7EED-4F7B-914F-BCE6C21E5F3E}" destId="{B9899CF7-FD59-4432-A177-2E6D6667C8CD}" srcOrd="0" destOrd="0" presId="urn:microsoft.com/office/officeart/2005/8/layout/vList3"/>
    <dgm:cxn modelId="{1EA3C80E-AC45-48FF-92A5-870C40872DA4}" type="presParOf" srcId="{CA7FF709-45D4-49F5-B175-BCE168551B30}" destId="{EC893C67-FC06-4EF0-A60E-B5D51C1F509E}" srcOrd="0" destOrd="0" presId="urn:microsoft.com/office/officeart/2005/8/layout/vList3"/>
    <dgm:cxn modelId="{E96E3913-72EB-4BAB-80F0-EE0B104E4ACF}" type="presParOf" srcId="{EC893C67-FC06-4EF0-A60E-B5D51C1F509E}" destId="{DDDFAD98-941E-41FD-A946-41E455AD2E1E}" srcOrd="0" destOrd="0" presId="urn:microsoft.com/office/officeart/2005/8/layout/vList3"/>
    <dgm:cxn modelId="{227DCCDF-59A0-4E40-AFA2-E7E8CC304D02}" type="presParOf" srcId="{EC893C67-FC06-4EF0-A60E-B5D51C1F509E}" destId="{B9899CF7-FD59-4432-A177-2E6D6667C8CD}" srcOrd="1" destOrd="0" presId="urn:microsoft.com/office/officeart/2005/8/layout/vList3"/>
    <dgm:cxn modelId="{A6FDD55B-BC12-4DEF-B898-DD23AFFB142A}" type="presParOf" srcId="{CA7FF709-45D4-49F5-B175-BCE168551B30}" destId="{BE81C6E4-3C73-4590-996B-5835D0333C76}" srcOrd="1" destOrd="0" presId="urn:microsoft.com/office/officeart/2005/8/layout/vList3"/>
    <dgm:cxn modelId="{8738FE19-AF14-4B73-AF86-2BFA8107961D}" type="presParOf" srcId="{CA7FF709-45D4-49F5-B175-BCE168551B30}" destId="{1ABFB409-99C0-410A-810E-6835E594A3AB}" srcOrd="2" destOrd="0" presId="urn:microsoft.com/office/officeart/2005/8/layout/vList3"/>
    <dgm:cxn modelId="{288A7AD2-1A90-43F4-B79A-2AC99F9F5523}" type="presParOf" srcId="{1ABFB409-99C0-410A-810E-6835E594A3AB}" destId="{46646C4B-0688-47CD-9FF4-ABFD238EEB09}" srcOrd="0" destOrd="0" presId="urn:microsoft.com/office/officeart/2005/8/layout/vList3"/>
    <dgm:cxn modelId="{4ED2B9C1-F5F9-4D27-8238-2FEC612B7EF1}" type="presParOf" srcId="{1ABFB409-99C0-410A-810E-6835E594A3AB}" destId="{9FED58D7-B971-47CF-81C0-541CCCA8678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99CF7-FD59-4432-A177-2E6D6667C8CD}">
      <dsp:nvSpPr>
        <dsp:cNvPr id="0" name=""/>
        <dsp:cNvSpPr/>
      </dsp:nvSpPr>
      <dsp:spPr>
        <a:xfrm rot="10800000">
          <a:off x="1169439" y="1980"/>
          <a:ext cx="3629220" cy="102125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0343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Dữ liệu</a:t>
          </a:r>
        </a:p>
      </dsp:txBody>
      <dsp:txXfrm rot="10800000">
        <a:off x="1424752" y="1980"/>
        <a:ext cx="3373907" cy="1021251"/>
      </dsp:txXfrm>
    </dsp:sp>
    <dsp:sp modelId="{DDDFAD98-941E-41FD-A946-41E455AD2E1E}">
      <dsp:nvSpPr>
        <dsp:cNvPr id="0" name=""/>
        <dsp:cNvSpPr/>
      </dsp:nvSpPr>
      <dsp:spPr>
        <a:xfrm>
          <a:off x="674030" y="0"/>
          <a:ext cx="1021251" cy="102125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D58D7-B971-47CF-81C0-541CCCA86787}">
      <dsp:nvSpPr>
        <dsp:cNvPr id="0" name=""/>
        <dsp:cNvSpPr/>
      </dsp:nvSpPr>
      <dsp:spPr>
        <a:xfrm rot="10800000">
          <a:off x="1169439" y="1328083"/>
          <a:ext cx="3629220" cy="102125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0343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Đánh</a:t>
          </a:r>
          <a:r>
            <a:rPr lang="en-US" sz="2500" kern="1200" dirty="0"/>
            <a:t> </a:t>
          </a:r>
          <a:r>
            <a:rPr lang="en-US" sz="2500" kern="1200" dirty="0" err="1"/>
            <a:t>giá</a:t>
          </a:r>
          <a:endParaRPr lang="en-US" sz="2500" kern="1200" dirty="0"/>
        </a:p>
      </dsp:txBody>
      <dsp:txXfrm rot="10800000">
        <a:off x="1424752" y="1328083"/>
        <a:ext cx="3373907" cy="1021251"/>
      </dsp:txXfrm>
    </dsp:sp>
    <dsp:sp modelId="{46646C4B-0688-47CD-9FF4-ABFD238EEB09}">
      <dsp:nvSpPr>
        <dsp:cNvPr id="0" name=""/>
        <dsp:cNvSpPr/>
      </dsp:nvSpPr>
      <dsp:spPr>
        <a:xfrm>
          <a:off x="658814" y="1328083"/>
          <a:ext cx="1021251" cy="102125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99CF7-FD59-4432-A177-2E6D6667C8CD}">
      <dsp:nvSpPr>
        <dsp:cNvPr id="0" name=""/>
        <dsp:cNvSpPr/>
      </dsp:nvSpPr>
      <dsp:spPr>
        <a:xfrm rot="10800000">
          <a:off x="1169439" y="1980"/>
          <a:ext cx="3629220" cy="102125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0343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Kết luận</a:t>
          </a:r>
        </a:p>
      </dsp:txBody>
      <dsp:txXfrm rot="10800000">
        <a:off x="1424752" y="1980"/>
        <a:ext cx="3373907" cy="1021251"/>
      </dsp:txXfrm>
    </dsp:sp>
    <dsp:sp modelId="{DDDFAD98-941E-41FD-A946-41E455AD2E1E}">
      <dsp:nvSpPr>
        <dsp:cNvPr id="0" name=""/>
        <dsp:cNvSpPr/>
      </dsp:nvSpPr>
      <dsp:spPr>
        <a:xfrm>
          <a:off x="658814" y="1980"/>
          <a:ext cx="1021251" cy="102125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D58D7-B971-47CF-81C0-541CCCA86787}">
      <dsp:nvSpPr>
        <dsp:cNvPr id="0" name=""/>
        <dsp:cNvSpPr/>
      </dsp:nvSpPr>
      <dsp:spPr>
        <a:xfrm rot="10800000">
          <a:off x="1169439" y="1328083"/>
          <a:ext cx="3629220" cy="102125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0343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Hướng phát triển</a:t>
          </a:r>
        </a:p>
      </dsp:txBody>
      <dsp:txXfrm rot="10800000">
        <a:off x="1424752" y="1328083"/>
        <a:ext cx="3373907" cy="1021251"/>
      </dsp:txXfrm>
    </dsp:sp>
    <dsp:sp modelId="{46646C4B-0688-47CD-9FF4-ABFD238EEB09}">
      <dsp:nvSpPr>
        <dsp:cNvPr id="0" name=""/>
        <dsp:cNvSpPr/>
      </dsp:nvSpPr>
      <dsp:spPr>
        <a:xfrm>
          <a:off x="658814" y="1328083"/>
          <a:ext cx="1021251" cy="102125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1640D71C-D87F-0862-CB16-451717142E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5A57CEB-E4D4-4826-9A5A-72505FB304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56F5-ECF1-4EDF-AE8E-EEB83DD484ED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CFAF0F5-DE33-9D24-2FDB-C0111C1F2E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9260C46-DB2F-8AF6-CF46-09A0EF397E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ECB2B-02C4-4C32-9477-4DF0C45A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72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149E2-45D4-4487-8AC7-41023B0D9FC7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766A1-E6C0-4530-9F95-4216EFFFD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6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ED87A21-1705-C19B-53D5-65819EEC5153}"/>
              </a:ext>
            </a:extLst>
          </p:cNvPr>
          <p:cNvSpPr/>
          <p:nvPr userDrawn="1"/>
        </p:nvSpPr>
        <p:spPr>
          <a:xfrm>
            <a:off x="-8965" y="0"/>
            <a:ext cx="9144000" cy="11426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9761"/>
            <a:ext cx="7772400" cy="1194390"/>
          </a:xfrm>
        </p:spPr>
        <p:txBody>
          <a:bodyPr anchor="b">
            <a:normAutofit/>
          </a:bodyPr>
          <a:lstStyle>
            <a:lvl1pPr algn="ctr">
              <a:defRPr sz="4000" b="1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83258"/>
            <a:ext cx="6858000" cy="119439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B2893B-2D16-2596-2299-9EF4D2306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9" y="0"/>
            <a:ext cx="1182904" cy="1158504"/>
          </a:xfrm>
          <a:prstGeom prst="rect">
            <a:avLst/>
          </a:prstGeom>
        </p:spPr>
      </p:pic>
      <p:pic>
        <p:nvPicPr>
          <p:cNvPr id="8" name="Picture 7" descr="KHOA ĐIỆN TỬ VIỄN THÔNG">
            <a:extLst>
              <a:ext uri="{FF2B5EF4-FFF2-40B4-BE49-F238E27FC236}">
                <a16:creationId xmlns:a16="http://schemas.microsoft.com/office/drawing/2014/main" id="{0CE17DE7-33F2-B10F-88BE-CB538677A2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722" y="0"/>
            <a:ext cx="1172533" cy="11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C00530C4-78A0-BFD2-4FC6-F077D7DCF510}"/>
              </a:ext>
            </a:extLst>
          </p:cNvPr>
          <p:cNvSpPr txBox="1">
            <a:spLocks/>
          </p:cNvSpPr>
          <p:nvPr userDrawn="1"/>
        </p:nvSpPr>
        <p:spPr>
          <a:xfrm>
            <a:off x="0" y="11488"/>
            <a:ext cx="6732494" cy="1182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9967530-21E6-E348-CDDA-A0EAE5E75B97}"/>
              </a:ext>
            </a:extLst>
          </p:cNvPr>
          <p:cNvSpPr txBox="1">
            <a:spLocks/>
          </p:cNvSpPr>
          <p:nvPr userDrawn="1"/>
        </p:nvSpPr>
        <p:spPr>
          <a:xfrm>
            <a:off x="1180754" y="0"/>
            <a:ext cx="6788967" cy="11426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500" b="1">
                <a:latin typeface="+mn-lt"/>
              </a:rPr>
              <a:t>ĐẠI HỌC ĐÀ NẴNG</a:t>
            </a:r>
          </a:p>
          <a:p>
            <a:pPr algn="ctr"/>
            <a:r>
              <a:rPr lang="en-US" sz="2500" b="1">
                <a:latin typeface="+mn-lt"/>
              </a:rPr>
              <a:t>TRƯỜNG ĐẠI HỌC BÁCH KHOA</a:t>
            </a:r>
          </a:p>
          <a:p>
            <a:pPr algn="ctr"/>
            <a:r>
              <a:rPr lang="en-US" sz="2500" b="1">
                <a:latin typeface="+mn-lt"/>
              </a:rPr>
              <a:t>KHOA ĐIỆN TỬ-VIỄN THÔNG</a:t>
            </a:r>
            <a:endParaRPr lang="en-US" sz="25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161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F21165-3ED1-049D-13C0-1F4A529F3903}"/>
              </a:ext>
            </a:extLst>
          </p:cNvPr>
          <p:cNvSpPr/>
          <p:nvPr userDrawn="1"/>
        </p:nvSpPr>
        <p:spPr>
          <a:xfrm>
            <a:off x="1182904" y="0"/>
            <a:ext cx="6782336" cy="11943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CDC1AE3-B7C7-632E-9DD5-BDFFE24F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759" y="11488"/>
            <a:ext cx="6782335" cy="117851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CD0A75-F001-E76F-9E96-9B3CC6432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8854"/>
            <a:ext cx="3886200" cy="239752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n-lt"/>
              </a:defRPr>
            </a:lvl1pPr>
            <a:lvl2pPr>
              <a:lnSpc>
                <a:spcPct val="100000"/>
              </a:lnSpc>
              <a:defRPr sz="1600">
                <a:latin typeface="+mn-lt"/>
              </a:defRPr>
            </a:lvl2pPr>
            <a:lvl3pPr>
              <a:lnSpc>
                <a:spcPct val="100000"/>
              </a:lnSpc>
              <a:defRPr sz="1600">
                <a:latin typeface="+mn-lt"/>
              </a:defRPr>
            </a:lvl3pPr>
            <a:lvl4pPr>
              <a:lnSpc>
                <a:spcPct val="100000"/>
              </a:lnSpc>
              <a:defRPr sz="1600">
                <a:latin typeface="+mn-lt"/>
              </a:defRPr>
            </a:lvl4pPr>
            <a:lvl5pPr>
              <a:lnSpc>
                <a:spcPct val="100000"/>
              </a:lnSpc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0B31B61-0212-2391-B48D-3A3EA2BC6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8854"/>
            <a:ext cx="3886200" cy="465647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n-lt"/>
              </a:defRPr>
            </a:lvl1pPr>
            <a:lvl2pPr>
              <a:lnSpc>
                <a:spcPct val="100000"/>
              </a:lnSpc>
              <a:defRPr sz="1600">
                <a:latin typeface="+mn-lt"/>
              </a:defRPr>
            </a:lvl2pPr>
            <a:lvl3pPr>
              <a:lnSpc>
                <a:spcPct val="100000"/>
              </a:lnSpc>
              <a:defRPr sz="1600">
                <a:latin typeface="+mn-lt"/>
              </a:defRPr>
            </a:lvl3pPr>
            <a:lvl4pPr>
              <a:lnSpc>
                <a:spcPct val="100000"/>
              </a:lnSpc>
              <a:defRPr sz="1600">
                <a:latin typeface="+mn-lt"/>
              </a:defRPr>
            </a:lvl4pPr>
            <a:lvl5pPr>
              <a:lnSpc>
                <a:spcPct val="100000"/>
              </a:lnSpc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013B1A8-031B-D2D4-D1DD-66CDC6D118F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8650" y="3928222"/>
            <a:ext cx="3886200" cy="216205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n-lt"/>
              </a:defRPr>
            </a:lvl1pPr>
            <a:lvl2pPr>
              <a:lnSpc>
                <a:spcPct val="100000"/>
              </a:lnSpc>
              <a:defRPr sz="1600">
                <a:latin typeface="+mn-lt"/>
              </a:defRPr>
            </a:lvl2pPr>
            <a:lvl3pPr>
              <a:lnSpc>
                <a:spcPct val="100000"/>
              </a:lnSpc>
              <a:defRPr sz="1600">
                <a:latin typeface="+mn-lt"/>
              </a:defRPr>
            </a:lvl3pPr>
            <a:lvl4pPr>
              <a:lnSpc>
                <a:spcPct val="100000"/>
              </a:lnSpc>
              <a:defRPr sz="1600">
                <a:latin typeface="+mn-lt"/>
              </a:defRPr>
            </a:lvl4pPr>
            <a:lvl5pPr>
              <a:lnSpc>
                <a:spcPct val="100000"/>
              </a:lnSpc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EE67C55-59F3-6015-C925-930C54D3E4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87"/>
            <a:ext cx="1182904" cy="1194392"/>
          </a:xfrm>
          <a:prstGeom prst="rect">
            <a:avLst/>
          </a:prstGeom>
        </p:spPr>
      </p:pic>
      <p:pic>
        <p:nvPicPr>
          <p:cNvPr id="20" name="Picture 19" descr="KHOA ĐIỆN TỬ VIỄN THÔNG">
            <a:extLst>
              <a:ext uri="{FF2B5EF4-FFF2-40B4-BE49-F238E27FC236}">
                <a16:creationId xmlns:a16="http://schemas.microsoft.com/office/drawing/2014/main" id="{7999EBD4-9153-24C2-01DF-5E0D36A7F8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0" y="-3363"/>
            <a:ext cx="1182904" cy="119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alf Frame 1">
            <a:extLst>
              <a:ext uri="{FF2B5EF4-FFF2-40B4-BE49-F238E27FC236}">
                <a16:creationId xmlns:a16="http://schemas.microsoft.com/office/drawing/2014/main" id="{81388B4A-9880-3D38-D641-417AB15056A6}"/>
              </a:ext>
            </a:extLst>
          </p:cNvPr>
          <p:cNvSpPr/>
          <p:nvPr userDrawn="1"/>
        </p:nvSpPr>
        <p:spPr>
          <a:xfrm>
            <a:off x="8417859" y="6177245"/>
            <a:ext cx="555812" cy="553196"/>
          </a:xfrm>
          <a:prstGeom prst="halfFram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2C621538-2730-4B65-1B35-5858EF6740EA}"/>
              </a:ext>
            </a:extLst>
          </p:cNvPr>
          <p:cNvSpPr txBox="1">
            <a:spLocks/>
          </p:cNvSpPr>
          <p:nvPr userDrawn="1"/>
        </p:nvSpPr>
        <p:spPr>
          <a:xfrm>
            <a:off x="8463803" y="6365316"/>
            <a:ext cx="680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B78D84F-67E4-4C16-9DDA-6D2BE84B3707}" type="slidenum">
              <a:rPr lang="en-US" smtClean="0">
                <a:latin typeface="+mn-lt"/>
              </a:rPr>
              <a:pPr algn="ctr"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492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F21165-3ED1-049D-13C0-1F4A529F3903}"/>
              </a:ext>
            </a:extLst>
          </p:cNvPr>
          <p:cNvSpPr/>
          <p:nvPr userDrawn="1"/>
        </p:nvSpPr>
        <p:spPr>
          <a:xfrm>
            <a:off x="1178760" y="0"/>
            <a:ext cx="7965240" cy="11829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CDC1AE3-B7C7-632E-9DD5-BDFFE24F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616" y="11488"/>
            <a:ext cx="5557878" cy="118290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CD0A75-F001-E76F-9E96-9B3CC6432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06073"/>
            <a:ext cx="7886700" cy="2214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n-lt"/>
              </a:defRPr>
            </a:lvl1pPr>
            <a:lvl2pPr>
              <a:lnSpc>
                <a:spcPct val="100000"/>
              </a:lnSpc>
              <a:defRPr sz="1600">
                <a:latin typeface="+mn-lt"/>
              </a:defRPr>
            </a:lvl2pPr>
            <a:lvl3pPr>
              <a:lnSpc>
                <a:spcPct val="100000"/>
              </a:lnSpc>
              <a:defRPr sz="1600">
                <a:latin typeface="+mn-lt"/>
              </a:defRPr>
            </a:lvl3pPr>
            <a:lvl4pPr>
              <a:lnSpc>
                <a:spcPct val="100000"/>
              </a:lnSpc>
              <a:defRPr sz="1600">
                <a:latin typeface="+mn-lt"/>
              </a:defRPr>
            </a:lvl4pPr>
            <a:lvl5pPr>
              <a:lnSpc>
                <a:spcPct val="100000"/>
              </a:lnSpc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0B31B61-0212-2391-B48D-3A3EA2BC6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3817535"/>
            <a:ext cx="7886700" cy="235942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n-lt"/>
              </a:defRPr>
            </a:lvl1pPr>
            <a:lvl2pPr>
              <a:lnSpc>
                <a:spcPct val="100000"/>
              </a:lnSpc>
              <a:defRPr sz="1600">
                <a:latin typeface="+mn-lt"/>
              </a:defRPr>
            </a:lvl2pPr>
            <a:lvl3pPr>
              <a:lnSpc>
                <a:spcPct val="100000"/>
              </a:lnSpc>
              <a:defRPr sz="1600">
                <a:latin typeface="+mn-lt"/>
              </a:defRPr>
            </a:lvl3pPr>
            <a:lvl4pPr>
              <a:lnSpc>
                <a:spcPct val="100000"/>
              </a:lnSpc>
              <a:defRPr sz="1600">
                <a:latin typeface="+mn-lt"/>
              </a:defRPr>
            </a:lvl4pPr>
            <a:lvl5pPr>
              <a:lnSpc>
                <a:spcPct val="100000"/>
              </a:lnSpc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C1C7795-D99D-E5FB-8954-C78099F047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4" y="0"/>
            <a:ext cx="1182904" cy="1194392"/>
          </a:xfrm>
          <a:prstGeom prst="rect">
            <a:avLst/>
          </a:prstGeom>
        </p:spPr>
      </p:pic>
      <p:pic>
        <p:nvPicPr>
          <p:cNvPr id="19" name="Picture 18" descr="KHOA ĐIỆN TỬ VIỄN THÔNG">
            <a:extLst>
              <a:ext uri="{FF2B5EF4-FFF2-40B4-BE49-F238E27FC236}">
                <a16:creationId xmlns:a16="http://schemas.microsoft.com/office/drawing/2014/main" id="{F39EC135-C1E3-BA83-DD55-EDED409277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0" y="-3363"/>
            <a:ext cx="1182904" cy="119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alf Frame 1">
            <a:extLst>
              <a:ext uri="{FF2B5EF4-FFF2-40B4-BE49-F238E27FC236}">
                <a16:creationId xmlns:a16="http://schemas.microsoft.com/office/drawing/2014/main" id="{35ECDDCE-2EEF-21FC-CAE0-6290D1CDBD7A}"/>
              </a:ext>
            </a:extLst>
          </p:cNvPr>
          <p:cNvSpPr/>
          <p:nvPr userDrawn="1"/>
        </p:nvSpPr>
        <p:spPr>
          <a:xfrm>
            <a:off x="8417859" y="6177245"/>
            <a:ext cx="555812" cy="553196"/>
          </a:xfrm>
          <a:prstGeom prst="halfFram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CAE01E44-1B47-AB73-6B38-D59FDE9408B4}"/>
              </a:ext>
            </a:extLst>
          </p:cNvPr>
          <p:cNvSpPr txBox="1">
            <a:spLocks/>
          </p:cNvSpPr>
          <p:nvPr userDrawn="1"/>
        </p:nvSpPr>
        <p:spPr>
          <a:xfrm>
            <a:off x="8463803" y="6365316"/>
            <a:ext cx="680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B78D84F-67E4-4C16-9DDA-6D2BE84B3707}" type="slidenum">
              <a:rPr lang="en-US" smtClean="0">
                <a:latin typeface="+mn-lt"/>
              </a:rPr>
              <a:pPr algn="ctr"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0348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099" y="1371599"/>
            <a:ext cx="4033441" cy="448945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latin typeface="+mn-lt"/>
              </a:defRPr>
            </a:lvl1pPr>
            <a:lvl2pPr>
              <a:lnSpc>
                <a:spcPct val="100000"/>
              </a:lnSpc>
              <a:defRPr sz="2000">
                <a:latin typeface="+mn-lt"/>
              </a:defRPr>
            </a:lvl2pPr>
            <a:lvl3pPr>
              <a:lnSpc>
                <a:spcPct val="100000"/>
              </a:lnSpc>
              <a:defRPr sz="2000">
                <a:latin typeface="+mn-lt"/>
              </a:defRPr>
            </a:lvl3pPr>
            <a:lvl4pPr>
              <a:lnSpc>
                <a:spcPct val="100000"/>
              </a:lnSpc>
              <a:defRPr sz="2000">
                <a:latin typeface="+mn-lt"/>
              </a:defRPr>
            </a:lvl4pPr>
            <a:lvl5pPr>
              <a:lnSpc>
                <a:spcPct val="100000"/>
              </a:lnSpc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0" y="1379536"/>
            <a:ext cx="3510360" cy="448945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571545-B078-60C2-A333-CCDB53C846F4}"/>
              </a:ext>
            </a:extLst>
          </p:cNvPr>
          <p:cNvSpPr/>
          <p:nvPr userDrawn="1"/>
        </p:nvSpPr>
        <p:spPr>
          <a:xfrm>
            <a:off x="0" y="0"/>
            <a:ext cx="9144000" cy="11943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66702CE-4876-D4EB-0DD6-3E27F0E09FF1}"/>
              </a:ext>
            </a:extLst>
          </p:cNvPr>
          <p:cNvSpPr txBox="1">
            <a:spLocks/>
          </p:cNvSpPr>
          <p:nvPr userDrawn="1"/>
        </p:nvSpPr>
        <p:spPr>
          <a:xfrm>
            <a:off x="0" y="11488"/>
            <a:ext cx="6732494" cy="1178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>
                <a:latin typeface="+mn-lt"/>
              </a:rPr>
              <a:t>Click to edit Master title style</a:t>
            </a:r>
            <a:endParaRPr lang="en-US" sz="4000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CF9A98-47C5-AFCD-C26E-3838A10563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192" y="0"/>
            <a:ext cx="1182904" cy="11943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988BD5-16C5-654B-16F2-DE0840CA8C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818" y="-28"/>
            <a:ext cx="1182904" cy="1194392"/>
          </a:xfrm>
          <a:prstGeom prst="rect">
            <a:avLst/>
          </a:prstGeom>
        </p:spPr>
      </p:pic>
      <p:pic>
        <p:nvPicPr>
          <p:cNvPr id="19" name="Picture 18" descr="KHOA ĐIỆN TỬ VIỄN THÔNG">
            <a:extLst>
              <a:ext uri="{FF2B5EF4-FFF2-40B4-BE49-F238E27FC236}">
                <a16:creationId xmlns:a16="http://schemas.microsoft.com/office/drawing/2014/main" id="{5CDC2983-6A1B-1DBB-442E-E56D502D9B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0" y="-3363"/>
            <a:ext cx="1182904" cy="119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alf Frame 1">
            <a:extLst>
              <a:ext uri="{FF2B5EF4-FFF2-40B4-BE49-F238E27FC236}">
                <a16:creationId xmlns:a16="http://schemas.microsoft.com/office/drawing/2014/main" id="{FA78E8F1-5628-E52B-6B3E-F1BBAD65D72B}"/>
              </a:ext>
            </a:extLst>
          </p:cNvPr>
          <p:cNvSpPr/>
          <p:nvPr userDrawn="1"/>
        </p:nvSpPr>
        <p:spPr>
          <a:xfrm>
            <a:off x="8417859" y="6177245"/>
            <a:ext cx="555812" cy="553196"/>
          </a:xfrm>
          <a:prstGeom prst="halfFram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9D638A89-B021-569E-7823-CB5CE38088D3}"/>
              </a:ext>
            </a:extLst>
          </p:cNvPr>
          <p:cNvSpPr txBox="1">
            <a:spLocks/>
          </p:cNvSpPr>
          <p:nvPr userDrawn="1"/>
        </p:nvSpPr>
        <p:spPr>
          <a:xfrm>
            <a:off x="8463803" y="6365316"/>
            <a:ext cx="680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B78D84F-67E4-4C16-9DDA-6D2BE84B3707}" type="slidenum">
              <a:rPr lang="en-US" smtClean="0">
                <a:latin typeface="+mn-lt"/>
              </a:rPr>
              <a:pPr algn="ctr"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694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56749A-7B4B-FEE7-DC8D-6FE1FA04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1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1FB8B92-B645-4AEF-C537-13848954D02C}"/>
              </a:ext>
            </a:extLst>
          </p:cNvPr>
          <p:cNvSpPr/>
          <p:nvPr userDrawn="1"/>
        </p:nvSpPr>
        <p:spPr>
          <a:xfrm>
            <a:off x="1182904" y="0"/>
            <a:ext cx="7961096" cy="1171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760" y="11488"/>
            <a:ext cx="5553734" cy="118290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+mn-lt"/>
              </a:defRPr>
            </a:lvl1pPr>
            <a:lvl2pPr>
              <a:lnSpc>
                <a:spcPct val="100000"/>
              </a:lnSpc>
              <a:defRPr>
                <a:latin typeface="+mn-lt"/>
              </a:defRPr>
            </a:lvl2pPr>
            <a:lvl3pPr>
              <a:lnSpc>
                <a:spcPct val="100000"/>
              </a:lnSpc>
              <a:defRPr>
                <a:latin typeface="+mn-lt"/>
              </a:defRPr>
            </a:lvl3pPr>
            <a:lvl4pPr>
              <a:lnSpc>
                <a:spcPct val="100000"/>
              </a:lnSpc>
              <a:defRPr>
                <a:latin typeface="+mn-lt"/>
              </a:defRPr>
            </a:lvl4pPr>
            <a:lvl5pPr>
              <a:lnSpc>
                <a:spcPct val="100000"/>
              </a:lnSpc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548FD9-1B40-34B2-9D89-000D85BCD6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87"/>
            <a:ext cx="1182904" cy="1194392"/>
          </a:xfrm>
          <a:prstGeom prst="rect">
            <a:avLst/>
          </a:prstGeom>
        </p:spPr>
      </p:pic>
      <p:pic>
        <p:nvPicPr>
          <p:cNvPr id="16" name="Picture 15" descr="KHOA ĐIỆN TỬ VIỄN THÔNG">
            <a:extLst>
              <a:ext uri="{FF2B5EF4-FFF2-40B4-BE49-F238E27FC236}">
                <a16:creationId xmlns:a16="http://schemas.microsoft.com/office/drawing/2014/main" id="{ACCFB647-F9D8-B59F-3EE1-14CB4680B1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0" y="-3363"/>
            <a:ext cx="1182904" cy="119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alf Frame 3">
            <a:extLst>
              <a:ext uri="{FF2B5EF4-FFF2-40B4-BE49-F238E27FC236}">
                <a16:creationId xmlns:a16="http://schemas.microsoft.com/office/drawing/2014/main" id="{3A142319-D7A8-EEDA-CEB4-93A82843674E}"/>
              </a:ext>
            </a:extLst>
          </p:cNvPr>
          <p:cNvSpPr/>
          <p:nvPr userDrawn="1"/>
        </p:nvSpPr>
        <p:spPr>
          <a:xfrm>
            <a:off x="8417859" y="6177245"/>
            <a:ext cx="555812" cy="553196"/>
          </a:xfrm>
          <a:prstGeom prst="halfFram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44FC7028-2B68-870F-D4C6-B9A9A2EB0BD8}"/>
              </a:ext>
            </a:extLst>
          </p:cNvPr>
          <p:cNvSpPr txBox="1">
            <a:spLocks/>
          </p:cNvSpPr>
          <p:nvPr userDrawn="1"/>
        </p:nvSpPr>
        <p:spPr>
          <a:xfrm>
            <a:off x="8463803" y="6365316"/>
            <a:ext cx="680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B78D84F-67E4-4C16-9DDA-6D2BE84B3707}" type="slidenum">
              <a:rPr lang="en-US" smtClean="0">
                <a:latin typeface="+mn-lt"/>
              </a:rPr>
              <a:pPr algn="ctr"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258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995F13-FDF9-5E3D-BD01-A62D54F07D92}"/>
              </a:ext>
            </a:extLst>
          </p:cNvPr>
          <p:cNvSpPr/>
          <p:nvPr userDrawn="1"/>
        </p:nvSpPr>
        <p:spPr>
          <a:xfrm>
            <a:off x="0" y="0"/>
            <a:ext cx="9144000" cy="1182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B4691D-2FB0-BA73-D5D4-041458631643}"/>
              </a:ext>
            </a:extLst>
          </p:cNvPr>
          <p:cNvSpPr txBox="1">
            <a:spLocks/>
          </p:cNvSpPr>
          <p:nvPr userDrawn="1"/>
        </p:nvSpPr>
        <p:spPr>
          <a:xfrm>
            <a:off x="0" y="11488"/>
            <a:ext cx="6732494" cy="1182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>
                <a:latin typeface="+mn-lt"/>
              </a:rPr>
              <a:t>Click to edit Master title style</a:t>
            </a:r>
            <a:endParaRPr lang="en-US" sz="4000" dirty="0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261697-1B9B-F26A-24B9-733BD58BDD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818" y="-28"/>
            <a:ext cx="1182904" cy="1194392"/>
          </a:xfrm>
          <a:prstGeom prst="rect">
            <a:avLst/>
          </a:prstGeom>
        </p:spPr>
      </p:pic>
      <p:pic>
        <p:nvPicPr>
          <p:cNvPr id="16" name="Picture 15" descr="KHOA ĐIỆN TỬ VIỄN THÔNG">
            <a:extLst>
              <a:ext uri="{FF2B5EF4-FFF2-40B4-BE49-F238E27FC236}">
                <a16:creationId xmlns:a16="http://schemas.microsoft.com/office/drawing/2014/main" id="{806027F8-CE4D-7179-E193-B95F0AD117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0" y="-3363"/>
            <a:ext cx="1182904" cy="119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alf Frame 3">
            <a:extLst>
              <a:ext uri="{FF2B5EF4-FFF2-40B4-BE49-F238E27FC236}">
                <a16:creationId xmlns:a16="http://schemas.microsoft.com/office/drawing/2014/main" id="{298AD969-122E-01D8-08DF-F4D3FAF35F79}"/>
              </a:ext>
            </a:extLst>
          </p:cNvPr>
          <p:cNvSpPr/>
          <p:nvPr userDrawn="1"/>
        </p:nvSpPr>
        <p:spPr>
          <a:xfrm>
            <a:off x="8417859" y="6177245"/>
            <a:ext cx="555812" cy="553196"/>
          </a:xfrm>
          <a:prstGeom prst="halfFram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3E77775F-10C9-0CB2-E47B-5551FCAF3210}"/>
              </a:ext>
            </a:extLst>
          </p:cNvPr>
          <p:cNvSpPr txBox="1">
            <a:spLocks/>
          </p:cNvSpPr>
          <p:nvPr userDrawn="1"/>
        </p:nvSpPr>
        <p:spPr>
          <a:xfrm>
            <a:off x="8463803" y="6365316"/>
            <a:ext cx="680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B78D84F-67E4-4C16-9DDA-6D2BE84B3707}" type="slidenum">
              <a:rPr lang="en-US" smtClean="0">
                <a:latin typeface="+mn-lt"/>
              </a:rPr>
              <a:pPr algn="ctr"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768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3CC93B-42C7-0F42-369E-CE6D02078CF5}"/>
              </a:ext>
            </a:extLst>
          </p:cNvPr>
          <p:cNvSpPr/>
          <p:nvPr userDrawn="1"/>
        </p:nvSpPr>
        <p:spPr>
          <a:xfrm>
            <a:off x="0" y="0"/>
            <a:ext cx="9144000" cy="1190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2A3C87-3497-22EE-97D2-D0DE4ED9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88"/>
            <a:ext cx="6732494" cy="118290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0EAF5A-7F0D-6E32-D9F0-8A7087A3967A}"/>
              </a:ext>
            </a:extLst>
          </p:cNvPr>
          <p:cNvSpPr txBox="1">
            <a:spLocks/>
          </p:cNvSpPr>
          <p:nvPr userDrawn="1"/>
        </p:nvSpPr>
        <p:spPr>
          <a:xfrm>
            <a:off x="629841" y="1371599"/>
            <a:ext cx="2949178" cy="1040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CEAB34-9086-C3D4-E72A-F7DCE99A0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1371599"/>
            <a:ext cx="4629150" cy="448945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latin typeface="+mn-lt"/>
              </a:defRPr>
            </a:lvl1pPr>
            <a:lvl2pPr>
              <a:lnSpc>
                <a:spcPct val="100000"/>
              </a:lnSpc>
              <a:defRPr sz="2000">
                <a:latin typeface="+mn-lt"/>
              </a:defRPr>
            </a:lvl2pPr>
            <a:lvl3pPr>
              <a:lnSpc>
                <a:spcPct val="100000"/>
              </a:lnSpc>
              <a:defRPr sz="2000">
                <a:latin typeface="+mn-lt"/>
              </a:defRPr>
            </a:lvl3pPr>
            <a:lvl4pPr>
              <a:lnSpc>
                <a:spcPct val="100000"/>
              </a:lnSpc>
              <a:defRPr sz="2000">
                <a:latin typeface="+mn-lt"/>
              </a:defRPr>
            </a:lvl4pPr>
            <a:lvl5pPr>
              <a:lnSpc>
                <a:spcPct val="100000"/>
              </a:lnSpc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DBC0024-93CB-205F-EF0F-1FF19E948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411810"/>
            <a:ext cx="2949178" cy="345717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80F385E-22C2-2D64-AB0C-A74B4243D8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818" y="-28"/>
            <a:ext cx="1182904" cy="1194392"/>
          </a:xfrm>
          <a:prstGeom prst="rect">
            <a:avLst/>
          </a:prstGeom>
        </p:spPr>
      </p:pic>
      <p:pic>
        <p:nvPicPr>
          <p:cNvPr id="18" name="Picture 17" descr="KHOA ĐIỆN TỬ VIỄN THÔNG">
            <a:extLst>
              <a:ext uri="{FF2B5EF4-FFF2-40B4-BE49-F238E27FC236}">
                <a16:creationId xmlns:a16="http://schemas.microsoft.com/office/drawing/2014/main" id="{C1D82B1F-2849-8360-8EFC-B919DC2FF8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0" y="-3363"/>
            <a:ext cx="1182904" cy="119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alf Frame 1">
            <a:extLst>
              <a:ext uri="{FF2B5EF4-FFF2-40B4-BE49-F238E27FC236}">
                <a16:creationId xmlns:a16="http://schemas.microsoft.com/office/drawing/2014/main" id="{271B6350-CB6D-C609-4733-7665E085BF7B}"/>
              </a:ext>
            </a:extLst>
          </p:cNvPr>
          <p:cNvSpPr/>
          <p:nvPr userDrawn="1"/>
        </p:nvSpPr>
        <p:spPr>
          <a:xfrm>
            <a:off x="8417859" y="6177245"/>
            <a:ext cx="555812" cy="553196"/>
          </a:xfrm>
          <a:prstGeom prst="halfFram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AC2AF712-B20F-3649-6A49-113086579182}"/>
              </a:ext>
            </a:extLst>
          </p:cNvPr>
          <p:cNvSpPr txBox="1">
            <a:spLocks/>
          </p:cNvSpPr>
          <p:nvPr userDrawn="1"/>
        </p:nvSpPr>
        <p:spPr>
          <a:xfrm>
            <a:off x="8463803" y="6365316"/>
            <a:ext cx="680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B78D84F-67E4-4C16-9DDA-6D2BE84B3707}" type="slidenum">
              <a:rPr lang="en-US" smtClean="0">
                <a:latin typeface="+mn-lt"/>
              </a:rPr>
              <a:pPr algn="ctr"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556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3CC93B-42C7-0F42-369E-CE6D02078CF5}"/>
              </a:ext>
            </a:extLst>
          </p:cNvPr>
          <p:cNvSpPr/>
          <p:nvPr userDrawn="1"/>
        </p:nvSpPr>
        <p:spPr>
          <a:xfrm>
            <a:off x="0" y="0"/>
            <a:ext cx="9144000" cy="11829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2A3C87-3497-22EE-97D2-D0DE4ED9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760" y="11488"/>
            <a:ext cx="5553734" cy="118290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8E0399EF-DECB-B9D8-1C4F-092E1D5C8566}"/>
              </a:ext>
            </a:extLst>
          </p:cNvPr>
          <p:cNvSpPr/>
          <p:nvPr userDrawn="1"/>
        </p:nvSpPr>
        <p:spPr>
          <a:xfrm>
            <a:off x="8417859" y="6177245"/>
            <a:ext cx="555812" cy="553196"/>
          </a:xfrm>
          <a:prstGeom prst="halfFram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8907BC52-D0F0-44BC-CFEE-E4A7F421615F}"/>
              </a:ext>
            </a:extLst>
          </p:cNvPr>
          <p:cNvSpPr txBox="1">
            <a:spLocks/>
          </p:cNvSpPr>
          <p:nvPr userDrawn="1"/>
        </p:nvSpPr>
        <p:spPr>
          <a:xfrm>
            <a:off x="8463803" y="6365316"/>
            <a:ext cx="680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B78D84F-67E4-4C16-9DDA-6D2BE84B3707}" type="slidenum">
              <a:rPr lang="en-US" smtClean="0">
                <a:latin typeface="+mn-lt"/>
              </a:rPr>
              <a:pPr algn="ctr"/>
              <a:t>‹#›</a:t>
            </a:fld>
            <a:endParaRPr lang="en-US">
              <a:latin typeface="+mn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2502B-D39C-E87E-5D99-4EFDEC9204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4" y="11488"/>
            <a:ext cx="1182904" cy="1194392"/>
          </a:xfrm>
          <a:prstGeom prst="rect">
            <a:avLst/>
          </a:prstGeom>
        </p:spPr>
      </p:pic>
      <p:pic>
        <p:nvPicPr>
          <p:cNvPr id="14" name="Picture 13" descr="KHOA ĐIỆN TỬ VIỄN THÔNG">
            <a:extLst>
              <a:ext uri="{FF2B5EF4-FFF2-40B4-BE49-F238E27FC236}">
                <a16:creationId xmlns:a16="http://schemas.microsoft.com/office/drawing/2014/main" id="{B336B676-1538-031D-0BE3-FD7AB1CDD4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0" y="-3363"/>
            <a:ext cx="1182904" cy="119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83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3CC93B-42C7-0F42-369E-CE6D02078CF5}"/>
              </a:ext>
            </a:extLst>
          </p:cNvPr>
          <p:cNvSpPr/>
          <p:nvPr userDrawn="1"/>
        </p:nvSpPr>
        <p:spPr>
          <a:xfrm>
            <a:off x="1178760" y="0"/>
            <a:ext cx="7965240" cy="1190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2A3C87-3497-22EE-97D2-D0DE4ED9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616" y="11488"/>
            <a:ext cx="5557878" cy="118290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8BAF70D-3CED-01C9-257E-52EFF7BC7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648726"/>
            <a:ext cx="7886700" cy="41563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n-lt"/>
              </a:defRPr>
            </a:lvl1pPr>
            <a:lvl2pPr>
              <a:lnSpc>
                <a:spcPct val="100000"/>
              </a:lnSpc>
              <a:defRPr sz="1600">
                <a:latin typeface="+mn-lt"/>
              </a:defRPr>
            </a:lvl2pPr>
            <a:lvl3pPr>
              <a:lnSpc>
                <a:spcPct val="100000"/>
              </a:lnSpc>
              <a:defRPr sz="1600">
                <a:latin typeface="+mn-lt"/>
              </a:defRPr>
            </a:lvl3pPr>
            <a:lvl4pPr>
              <a:lnSpc>
                <a:spcPct val="100000"/>
              </a:lnSpc>
              <a:defRPr sz="1600">
                <a:latin typeface="+mn-lt"/>
              </a:defRPr>
            </a:lvl4pPr>
            <a:lvl5pPr>
              <a:lnSpc>
                <a:spcPct val="100000"/>
              </a:lnSpc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E99AD4E-41A5-43F9-A3BA-A80AF7A791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4" y="-4388"/>
            <a:ext cx="1182904" cy="1194392"/>
          </a:xfrm>
          <a:prstGeom prst="rect">
            <a:avLst/>
          </a:prstGeom>
        </p:spPr>
      </p:pic>
      <p:pic>
        <p:nvPicPr>
          <p:cNvPr id="18" name="Picture 17" descr="KHOA ĐIỆN TỬ VIỄN THÔNG">
            <a:extLst>
              <a:ext uri="{FF2B5EF4-FFF2-40B4-BE49-F238E27FC236}">
                <a16:creationId xmlns:a16="http://schemas.microsoft.com/office/drawing/2014/main" id="{381EDBFD-F4F8-1C65-65B5-C0B9708029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0" y="-3363"/>
            <a:ext cx="1182904" cy="119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alf Frame 1">
            <a:extLst>
              <a:ext uri="{FF2B5EF4-FFF2-40B4-BE49-F238E27FC236}">
                <a16:creationId xmlns:a16="http://schemas.microsoft.com/office/drawing/2014/main" id="{84326BA8-2310-66E7-03A1-A27E1B12FB35}"/>
              </a:ext>
            </a:extLst>
          </p:cNvPr>
          <p:cNvSpPr/>
          <p:nvPr userDrawn="1"/>
        </p:nvSpPr>
        <p:spPr>
          <a:xfrm>
            <a:off x="8417859" y="6177245"/>
            <a:ext cx="555812" cy="553196"/>
          </a:xfrm>
          <a:prstGeom prst="halfFram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BEC05080-5864-7D60-C79D-11F01AE69289}"/>
              </a:ext>
            </a:extLst>
          </p:cNvPr>
          <p:cNvSpPr txBox="1">
            <a:spLocks/>
          </p:cNvSpPr>
          <p:nvPr userDrawn="1"/>
        </p:nvSpPr>
        <p:spPr>
          <a:xfrm>
            <a:off x="8463803" y="6365316"/>
            <a:ext cx="680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B78D84F-67E4-4C16-9DDA-6D2BE84B3707}" type="slidenum">
              <a:rPr lang="en-US" smtClean="0">
                <a:latin typeface="+mn-lt"/>
              </a:rPr>
              <a:pPr algn="ctr"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216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3CC93B-42C7-0F42-369E-CE6D02078CF5}"/>
              </a:ext>
            </a:extLst>
          </p:cNvPr>
          <p:cNvSpPr/>
          <p:nvPr userDrawn="1"/>
        </p:nvSpPr>
        <p:spPr>
          <a:xfrm>
            <a:off x="1178760" y="0"/>
            <a:ext cx="7965240" cy="1190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2A3C87-3497-22EE-97D2-D0DE4ED9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616" y="11488"/>
            <a:ext cx="6786480" cy="118290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FF97252-3FBA-F6BB-1963-8F9EE590D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3099" y="1371599"/>
            <a:ext cx="4033441" cy="448945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latin typeface="+mn-lt"/>
              </a:defRPr>
            </a:lvl1pPr>
            <a:lvl2pPr>
              <a:lnSpc>
                <a:spcPct val="100000"/>
              </a:lnSpc>
              <a:defRPr sz="2000">
                <a:latin typeface="+mn-lt"/>
              </a:defRPr>
            </a:lvl2pPr>
            <a:lvl3pPr>
              <a:lnSpc>
                <a:spcPct val="100000"/>
              </a:lnSpc>
              <a:defRPr sz="2000">
                <a:latin typeface="+mn-lt"/>
              </a:defRPr>
            </a:lvl3pPr>
            <a:lvl4pPr>
              <a:lnSpc>
                <a:spcPct val="100000"/>
              </a:lnSpc>
              <a:defRPr sz="2000">
                <a:latin typeface="+mn-lt"/>
              </a:defRPr>
            </a:lvl4pPr>
            <a:lvl5pPr>
              <a:lnSpc>
                <a:spcPct val="100000"/>
              </a:lnSpc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D71A9F0-FAA4-470A-CEE8-C208E0A01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379536"/>
            <a:ext cx="3510360" cy="448945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DBE326-1CAB-7BD1-AD68-32027D389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4" y="11488"/>
            <a:ext cx="1182904" cy="1194392"/>
          </a:xfrm>
          <a:prstGeom prst="rect">
            <a:avLst/>
          </a:prstGeom>
        </p:spPr>
      </p:pic>
      <p:pic>
        <p:nvPicPr>
          <p:cNvPr id="19" name="Picture 18" descr="KHOA ĐIỆN TỬ VIỄN THÔNG">
            <a:extLst>
              <a:ext uri="{FF2B5EF4-FFF2-40B4-BE49-F238E27FC236}">
                <a16:creationId xmlns:a16="http://schemas.microsoft.com/office/drawing/2014/main" id="{DDFDD72C-76E0-8269-542A-75D56141CA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0" y="-3363"/>
            <a:ext cx="1182904" cy="119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Half Frame 2">
            <a:extLst>
              <a:ext uri="{FF2B5EF4-FFF2-40B4-BE49-F238E27FC236}">
                <a16:creationId xmlns:a16="http://schemas.microsoft.com/office/drawing/2014/main" id="{889A8CD2-592D-6A17-A69B-9002D9A05370}"/>
              </a:ext>
            </a:extLst>
          </p:cNvPr>
          <p:cNvSpPr/>
          <p:nvPr userDrawn="1"/>
        </p:nvSpPr>
        <p:spPr>
          <a:xfrm>
            <a:off x="8417859" y="6177245"/>
            <a:ext cx="555812" cy="553196"/>
          </a:xfrm>
          <a:prstGeom prst="halfFram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1C3A0C13-30A5-C15E-D99F-32ABAA841B63}"/>
              </a:ext>
            </a:extLst>
          </p:cNvPr>
          <p:cNvSpPr txBox="1">
            <a:spLocks/>
          </p:cNvSpPr>
          <p:nvPr userDrawn="1"/>
        </p:nvSpPr>
        <p:spPr>
          <a:xfrm>
            <a:off x="8463803" y="6365316"/>
            <a:ext cx="680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B78D84F-67E4-4C16-9DDA-6D2BE84B3707}" type="slidenum">
              <a:rPr lang="en-US" smtClean="0">
                <a:latin typeface="+mn-lt"/>
              </a:rPr>
              <a:pPr algn="ctr"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663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F21165-3ED1-049D-13C0-1F4A529F3903}"/>
              </a:ext>
            </a:extLst>
          </p:cNvPr>
          <p:cNvSpPr/>
          <p:nvPr userDrawn="1"/>
        </p:nvSpPr>
        <p:spPr>
          <a:xfrm>
            <a:off x="0" y="0"/>
            <a:ext cx="9144000" cy="11904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CDC1AE3-B7C7-632E-9DD5-BDFFE24F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88"/>
            <a:ext cx="6732494" cy="118290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2201A-9760-E4DD-AE42-F5A03E54F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459" y="1367398"/>
            <a:ext cx="3868340" cy="56897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6F4CFFC-6D81-67C7-CD8B-7DD01AAA7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33274"/>
            <a:ext cx="3868340" cy="41563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n-lt"/>
              </a:defRPr>
            </a:lvl1pPr>
            <a:lvl2pPr>
              <a:lnSpc>
                <a:spcPct val="100000"/>
              </a:lnSpc>
              <a:defRPr sz="1600">
                <a:latin typeface="+mn-lt"/>
              </a:defRPr>
            </a:lvl2pPr>
            <a:lvl3pPr>
              <a:lnSpc>
                <a:spcPct val="100000"/>
              </a:lnSpc>
              <a:defRPr sz="1600">
                <a:latin typeface="+mn-lt"/>
              </a:defRPr>
            </a:lvl3pPr>
            <a:lvl4pPr>
              <a:lnSpc>
                <a:spcPct val="100000"/>
              </a:lnSpc>
              <a:defRPr sz="1600">
                <a:latin typeface="+mn-lt"/>
              </a:defRPr>
            </a:lvl4pPr>
            <a:lvl5pPr>
              <a:lnSpc>
                <a:spcPct val="100000"/>
              </a:lnSpc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825C9C7-577A-DADF-F421-3F44764DE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7959" y="1367398"/>
            <a:ext cx="3887391" cy="568974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85C2C2A-DF51-BDA9-3C8E-E79207BA0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33271"/>
            <a:ext cx="3887391" cy="41563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n-lt"/>
              </a:defRPr>
            </a:lvl1pPr>
            <a:lvl2pPr>
              <a:lnSpc>
                <a:spcPct val="100000"/>
              </a:lnSpc>
              <a:defRPr sz="1600">
                <a:latin typeface="+mn-lt"/>
              </a:defRPr>
            </a:lvl2pPr>
            <a:lvl3pPr>
              <a:lnSpc>
                <a:spcPct val="100000"/>
              </a:lnSpc>
              <a:defRPr sz="1600">
                <a:latin typeface="+mn-lt"/>
              </a:defRPr>
            </a:lvl3pPr>
            <a:lvl4pPr>
              <a:lnSpc>
                <a:spcPct val="100000"/>
              </a:lnSpc>
              <a:defRPr sz="1600">
                <a:latin typeface="+mn-lt"/>
              </a:defRPr>
            </a:lvl4pPr>
            <a:lvl5pPr>
              <a:lnSpc>
                <a:spcPct val="100000"/>
              </a:lnSpc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Half Frame 17">
            <a:extLst>
              <a:ext uri="{FF2B5EF4-FFF2-40B4-BE49-F238E27FC236}">
                <a16:creationId xmlns:a16="http://schemas.microsoft.com/office/drawing/2014/main" id="{721D14E5-E5F8-A552-AC7E-E1CEE8F4E64B}"/>
              </a:ext>
            </a:extLst>
          </p:cNvPr>
          <p:cNvSpPr/>
          <p:nvPr userDrawn="1"/>
        </p:nvSpPr>
        <p:spPr>
          <a:xfrm>
            <a:off x="8417859" y="6177245"/>
            <a:ext cx="555812" cy="553196"/>
          </a:xfrm>
          <a:prstGeom prst="halfFram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056AF951-1615-CE63-525D-9D739D456F84}"/>
              </a:ext>
            </a:extLst>
          </p:cNvPr>
          <p:cNvSpPr txBox="1">
            <a:spLocks/>
          </p:cNvSpPr>
          <p:nvPr userDrawn="1"/>
        </p:nvSpPr>
        <p:spPr>
          <a:xfrm>
            <a:off x="8463803" y="6365316"/>
            <a:ext cx="680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B78D84F-67E4-4C16-9DDA-6D2BE84B3707}" type="slidenum">
              <a:rPr lang="en-US" smtClean="0">
                <a:latin typeface="+mn-lt"/>
              </a:rPr>
              <a:pPr algn="ctr"/>
              <a:t>‹#›</a:t>
            </a:fld>
            <a:endParaRPr lang="en-US">
              <a:latin typeface="+mn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37DE2E3-1BFF-50D4-BE86-303F0D7AA2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818" y="-28"/>
            <a:ext cx="1182904" cy="1194392"/>
          </a:xfrm>
          <a:prstGeom prst="rect">
            <a:avLst/>
          </a:prstGeom>
        </p:spPr>
      </p:pic>
      <p:pic>
        <p:nvPicPr>
          <p:cNvPr id="21" name="Picture 20" descr="KHOA ĐIỆN TỬ VIỄN THÔNG">
            <a:extLst>
              <a:ext uri="{FF2B5EF4-FFF2-40B4-BE49-F238E27FC236}">
                <a16:creationId xmlns:a16="http://schemas.microsoft.com/office/drawing/2014/main" id="{59E8396F-D1B1-3F6D-4A2F-5D4226BA6A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0" y="-3363"/>
            <a:ext cx="1182904" cy="119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25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F21165-3ED1-049D-13C0-1F4A529F3903}"/>
              </a:ext>
            </a:extLst>
          </p:cNvPr>
          <p:cNvSpPr/>
          <p:nvPr userDrawn="1"/>
        </p:nvSpPr>
        <p:spPr>
          <a:xfrm>
            <a:off x="0" y="0"/>
            <a:ext cx="9144000" cy="1190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CDC1AE3-B7C7-632E-9DD5-BDFFE24F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904" y="11488"/>
            <a:ext cx="6778192" cy="118290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CD0A75-F001-E76F-9E96-9B3CC6432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06073"/>
            <a:ext cx="3886200" cy="467089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n-lt"/>
              </a:defRPr>
            </a:lvl1pPr>
            <a:lvl2pPr>
              <a:lnSpc>
                <a:spcPct val="100000"/>
              </a:lnSpc>
              <a:defRPr sz="1600">
                <a:latin typeface="+mn-lt"/>
              </a:defRPr>
            </a:lvl2pPr>
            <a:lvl3pPr>
              <a:lnSpc>
                <a:spcPct val="100000"/>
              </a:lnSpc>
              <a:defRPr sz="1600">
                <a:latin typeface="+mn-lt"/>
              </a:defRPr>
            </a:lvl3pPr>
            <a:lvl4pPr>
              <a:lnSpc>
                <a:spcPct val="100000"/>
              </a:lnSpc>
              <a:defRPr sz="1600">
                <a:latin typeface="+mn-lt"/>
              </a:defRPr>
            </a:lvl4pPr>
            <a:lvl5pPr>
              <a:lnSpc>
                <a:spcPct val="100000"/>
              </a:lnSpc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0B31B61-0212-2391-B48D-3A3EA2BC6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06073"/>
            <a:ext cx="3886200" cy="467089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n-lt"/>
              </a:defRPr>
            </a:lvl1pPr>
            <a:lvl2pPr>
              <a:lnSpc>
                <a:spcPct val="100000"/>
              </a:lnSpc>
              <a:defRPr sz="1600">
                <a:latin typeface="+mn-lt"/>
              </a:defRPr>
            </a:lvl2pPr>
            <a:lvl3pPr>
              <a:lnSpc>
                <a:spcPct val="100000"/>
              </a:lnSpc>
              <a:defRPr sz="1600">
                <a:latin typeface="+mn-lt"/>
              </a:defRPr>
            </a:lvl3pPr>
            <a:lvl4pPr>
              <a:lnSpc>
                <a:spcPct val="100000"/>
              </a:lnSpc>
              <a:defRPr sz="1600">
                <a:latin typeface="+mn-lt"/>
              </a:defRPr>
            </a:lvl4pPr>
            <a:lvl5pPr>
              <a:lnSpc>
                <a:spcPct val="100000"/>
              </a:lnSpc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E4D720-84A1-B56B-1AAA-7FDBB759B9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88"/>
            <a:ext cx="1182904" cy="1194392"/>
          </a:xfrm>
          <a:prstGeom prst="rect">
            <a:avLst/>
          </a:prstGeom>
        </p:spPr>
      </p:pic>
      <p:pic>
        <p:nvPicPr>
          <p:cNvPr id="19" name="Picture 18" descr="KHOA ĐIỆN TỬ VIỄN THÔNG">
            <a:extLst>
              <a:ext uri="{FF2B5EF4-FFF2-40B4-BE49-F238E27FC236}">
                <a16:creationId xmlns:a16="http://schemas.microsoft.com/office/drawing/2014/main" id="{33ABA60C-85BB-1AFE-68A6-6D1A67A08B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0" y="-3363"/>
            <a:ext cx="1182904" cy="119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alf Frame 1">
            <a:extLst>
              <a:ext uri="{FF2B5EF4-FFF2-40B4-BE49-F238E27FC236}">
                <a16:creationId xmlns:a16="http://schemas.microsoft.com/office/drawing/2014/main" id="{B7FF9C87-931E-41E2-F201-4FEF98087AF4}"/>
              </a:ext>
            </a:extLst>
          </p:cNvPr>
          <p:cNvSpPr/>
          <p:nvPr userDrawn="1"/>
        </p:nvSpPr>
        <p:spPr>
          <a:xfrm>
            <a:off x="8417859" y="6177245"/>
            <a:ext cx="555812" cy="553196"/>
          </a:xfrm>
          <a:prstGeom prst="halfFram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2E972A56-198F-5562-EC2E-5516FC137B81}"/>
              </a:ext>
            </a:extLst>
          </p:cNvPr>
          <p:cNvSpPr txBox="1">
            <a:spLocks/>
          </p:cNvSpPr>
          <p:nvPr userDrawn="1"/>
        </p:nvSpPr>
        <p:spPr>
          <a:xfrm>
            <a:off x="8463803" y="6365316"/>
            <a:ext cx="680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B78D84F-67E4-4C16-9DDA-6D2BE84B3707}" type="slidenum">
              <a:rPr lang="en-US" smtClean="0">
                <a:latin typeface="+mn-lt"/>
              </a:rPr>
              <a:pPr algn="ctr"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541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488"/>
            <a:ext cx="6544235" cy="1182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5153" y="6356351"/>
            <a:ext cx="680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78D84F-67E4-4C16-9DDA-6D2BE84B37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4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72" r:id="rId5"/>
    <p:sldLayoutId id="2147483673" r:id="rId6"/>
    <p:sldLayoutId id="2147483671" r:id="rId7"/>
    <p:sldLayoutId id="2147483667" r:id="rId8"/>
    <p:sldLayoutId id="2147483670" r:id="rId9"/>
    <p:sldLayoutId id="2147483675" r:id="rId10"/>
    <p:sldLayoutId id="2147483674" r:id="rId11"/>
    <p:sldLayoutId id="2147483668" r:id="rId12"/>
    <p:sldLayoutId id="214748367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4EFCAD-C357-7145-3452-D116D464B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62201"/>
            <a:ext cx="7772400" cy="1194390"/>
          </a:xfrm>
        </p:spPr>
        <p:txBody>
          <a:bodyPr/>
          <a:lstStyle/>
          <a:p>
            <a:r>
              <a:rPr lang="en-US" dirty="0"/>
              <a:t>BÁO CÁO</a:t>
            </a:r>
            <a:br>
              <a:rPr lang="en-US" dirty="0"/>
            </a:br>
            <a:r>
              <a:rPr lang="en-US" dirty="0"/>
              <a:t>ĐỒ ÁN TỐT NGHIỆP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4EBF51-1329-42E2-13F4-1368D75EE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502973"/>
            <a:ext cx="6858000" cy="119439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/>
              <a:t>	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:            </a:t>
            </a:r>
            <a:r>
              <a:rPr lang="en-US" sz="2400" dirty="0" err="1"/>
              <a:t>Tô</a:t>
            </a:r>
            <a:r>
              <a:rPr lang="en-US" sz="2400" dirty="0"/>
              <a:t> Đông Trung</a:t>
            </a:r>
          </a:p>
          <a:p>
            <a:pPr algn="l"/>
            <a:r>
              <a:rPr lang="en-US" sz="2400" dirty="0"/>
              <a:t>					  Lý Huỳnh Hữu Trí</a:t>
            </a:r>
          </a:p>
          <a:p>
            <a:pPr algn="l"/>
            <a:r>
              <a:rPr lang="en-US" sz="2400" dirty="0"/>
              <a:t>	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: 	          TS. </a:t>
            </a:r>
            <a:r>
              <a:rPr lang="en-US" sz="2400" dirty="0" err="1"/>
              <a:t>Hồ</a:t>
            </a:r>
            <a:r>
              <a:rPr lang="en-US" sz="2400" dirty="0"/>
              <a:t> </a:t>
            </a:r>
            <a:r>
              <a:rPr lang="en-US" sz="2400" dirty="0" err="1"/>
              <a:t>Phước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endParaRPr lang="en-US" sz="2400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F7AF24F-28BB-EAF9-0E0F-B490FB3B676F}"/>
              </a:ext>
            </a:extLst>
          </p:cNvPr>
          <p:cNvSpPr txBox="1">
            <a:spLocks/>
          </p:cNvSpPr>
          <p:nvPr/>
        </p:nvSpPr>
        <p:spPr>
          <a:xfrm>
            <a:off x="1143000" y="3274284"/>
            <a:ext cx="8558052" cy="597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n-lt"/>
              </a:rPr>
              <a:t>HỆ THỐNG GIÁM SÁT GIAO THÔNG</a:t>
            </a:r>
            <a:br>
              <a:rPr lang="en-US" sz="3600" b="1" dirty="0">
                <a:latin typeface="+mn-lt"/>
              </a:rPr>
            </a:br>
            <a:endParaRPr lang="en-US" sz="3600" b="1" dirty="0">
              <a:latin typeface="+mn-lt"/>
            </a:endParaRP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99636DF7-505B-CB6D-7712-D9722E9761BF}"/>
              </a:ext>
            </a:extLst>
          </p:cNvPr>
          <p:cNvSpPr txBox="1">
            <a:spLocks/>
          </p:cNvSpPr>
          <p:nvPr/>
        </p:nvSpPr>
        <p:spPr>
          <a:xfrm>
            <a:off x="571048" y="3274285"/>
            <a:ext cx="1742944" cy="597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i="1" u="sng" dirty="0" err="1">
                <a:latin typeface="+mn-lt"/>
              </a:rPr>
              <a:t>Đề</a:t>
            </a:r>
            <a:r>
              <a:rPr lang="en-US" sz="3200" b="1" i="1" u="sng" dirty="0">
                <a:latin typeface="+mn-lt"/>
              </a:rPr>
              <a:t> </a:t>
            </a:r>
            <a:r>
              <a:rPr lang="en-US" sz="3200" b="1" i="1" u="sng" dirty="0" err="1">
                <a:latin typeface="+mn-lt"/>
              </a:rPr>
              <a:t>tài</a:t>
            </a:r>
            <a:r>
              <a:rPr lang="en-US" sz="3200" b="1" i="1" u="sng" dirty="0">
                <a:latin typeface="+mn-lt"/>
              </a:rPr>
              <a:t>:</a:t>
            </a: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453C5273-5A7B-EC90-E7EE-10B2BC642FAF}"/>
              </a:ext>
            </a:extLst>
          </p:cNvPr>
          <p:cNvSpPr txBox="1">
            <a:spLocks/>
          </p:cNvSpPr>
          <p:nvPr/>
        </p:nvSpPr>
        <p:spPr>
          <a:xfrm>
            <a:off x="1143000" y="6328856"/>
            <a:ext cx="6858000" cy="3430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err="1">
                <a:latin typeface="+mn-lt"/>
              </a:rPr>
              <a:t>Đà</a:t>
            </a:r>
            <a:r>
              <a:rPr lang="en-US" b="1" i="1" dirty="0">
                <a:latin typeface="+mn-lt"/>
              </a:rPr>
              <a:t> </a:t>
            </a:r>
            <a:r>
              <a:rPr lang="en-US" b="1" i="1" dirty="0" err="1">
                <a:latin typeface="+mn-lt"/>
              </a:rPr>
              <a:t>Nẵng</a:t>
            </a:r>
            <a:r>
              <a:rPr lang="en-US" b="1" i="1" dirty="0">
                <a:latin typeface="+mn-lt"/>
              </a:rPr>
              <a:t>, </a:t>
            </a:r>
            <a:r>
              <a:rPr lang="en-US" b="1" i="1" dirty="0" err="1">
                <a:latin typeface="+mn-lt"/>
              </a:rPr>
              <a:t>tháng</a:t>
            </a:r>
            <a:r>
              <a:rPr lang="en-US" b="1" i="1" dirty="0">
                <a:latin typeface="+mn-lt"/>
              </a:rPr>
              <a:t> 7 </a:t>
            </a:r>
            <a:r>
              <a:rPr lang="en-US" b="1" i="1" dirty="0" err="1">
                <a:latin typeface="+mn-lt"/>
              </a:rPr>
              <a:t>năm</a:t>
            </a:r>
            <a:r>
              <a:rPr lang="en-US" b="1" i="1" dirty="0">
                <a:latin typeface="+mn-lt"/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408229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7BADBC-D6E6-B779-2FBA-F00BFC6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1488"/>
            <a:ext cx="7847045" cy="1182905"/>
          </a:xfrm>
        </p:spPr>
        <p:txBody>
          <a:bodyPr/>
          <a:lstStyle/>
          <a:p>
            <a:r>
              <a:rPr lang="en-US" sz="3200" dirty="0"/>
              <a:t>              </a:t>
            </a:r>
            <a:r>
              <a:rPr lang="en-US" sz="3200" dirty="0" err="1"/>
              <a:t>Sơ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vi </a:t>
            </a:r>
            <a:r>
              <a:rPr lang="en-US" sz="3200" dirty="0" err="1"/>
              <a:t>phạm</a:t>
            </a:r>
            <a:r>
              <a:rPr lang="en-US" sz="3200" dirty="0"/>
              <a:t> </a:t>
            </a:r>
            <a:r>
              <a:rPr lang="en-US" sz="3200" dirty="0" err="1"/>
              <a:t>làn</a:t>
            </a:r>
            <a:r>
              <a:rPr lang="en-US" sz="3200" dirty="0"/>
              <a:t> </a:t>
            </a:r>
            <a:r>
              <a:rPr lang="en-US" sz="3200" dirty="0" err="1"/>
              <a:t>đường</a:t>
            </a:r>
            <a:endParaRPr lang="en-US" sz="3200" dirty="0"/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FF7C6968-16E8-C453-1B1E-43F29CB6E6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8458" y="1194393"/>
            <a:ext cx="7352522" cy="554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5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7BADBC-D6E6-B779-2FBA-F00BFC6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1488"/>
            <a:ext cx="8033657" cy="1182905"/>
          </a:xfrm>
        </p:spPr>
        <p:txBody>
          <a:bodyPr/>
          <a:lstStyle/>
          <a:p>
            <a:r>
              <a:rPr lang="en-US" sz="3200" dirty="0"/>
              <a:t>             </a:t>
            </a:r>
            <a:r>
              <a:rPr lang="en-US" sz="3200" dirty="0" err="1"/>
              <a:t>Sơ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vi </a:t>
            </a:r>
            <a:r>
              <a:rPr lang="en-US" sz="3200" dirty="0" err="1"/>
              <a:t>phạm</a:t>
            </a:r>
            <a:r>
              <a:rPr lang="en-US" sz="3200" dirty="0"/>
              <a:t> </a:t>
            </a:r>
            <a:r>
              <a:rPr lang="en-US" sz="3200" dirty="0" err="1"/>
              <a:t>mũ</a:t>
            </a:r>
            <a:r>
              <a:rPr lang="en-US" sz="3200" dirty="0"/>
              <a:t> </a:t>
            </a:r>
            <a:r>
              <a:rPr lang="en-US" sz="3200" dirty="0" err="1"/>
              <a:t>bảo</a:t>
            </a:r>
            <a:r>
              <a:rPr lang="en-US" sz="3200" dirty="0"/>
              <a:t> </a:t>
            </a:r>
            <a:r>
              <a:rPr lang="en-US" sz="3200" dirty="0" err="1"/>
              <a:t>hiểm</a:t>
            </a:r>
            <a:endParaRPr lang="en-US" sz="3200" dirty="0"/>
          </a:p>
        </p:txBody>
      </p:sp>
      <p:pic>
        <p:nvPicPr>
          <p:cNvPr id="9" name="Chỗ dành sẵn cho Nội dung 8">
            <a:extLst>
              <a:ext uri="{FF2B5EF4-FFF2-40B4-BE49-F238E27FC236}">
                <a16:creationId xmlns:a16="http://schemas.microsoft.com/office/drawing/2014/main" id="{94A989A7-1270-BA13-3EFC-5303341479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0630" y="1176623"/>
            <a:ext cx="8216082" cy="541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6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448554-3880-323C-238F-08623789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615" y="11488"/>
            <a:ext cx="6793727" cy="1182905"/>
          </a:xfrm>
        </p:spPr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website </a:t>
            </a:r>
            <a:br>
              <a:rPr lang="en-US" dirty="0"/>
            </a:b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lang="en-US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E084946F-1B88-3C53-82B8-04F8064F3D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4442" y="1247147"/>
            <a:ext cx="7428250" cy="5294330"/>
          </a:xfrm>
        </p:spPr>
      </p:pic>
    </p:spTree>
    <p:extLst>
      <p:ext uri="{BB962C8B-B14F-4D97-AF65-F5344CB8AC3E}">
        <p14:creationId xmlns:p14="http://schemas.microsoft.com/office/powerpoint/2010/main" val="356293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EBB0A-9D50-68CA-75D6-FAFBFA32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06" y="2567332"/>
            <a:ext cx="3565385" cy="17233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4</a:t>
            </a:r>
            <a:r>
              <a:rPr lang="en-US" sz="4400" kern="1200" dirty="0">
                <a:solidFill>
                  <a:srgbClr val="FFFFFF"/>
                </a:solidFill>
              </a:rPr>
              <a:t>. </a:t>
            </a:r>
            <a:r>
              <a:rPr lang="en-US" sz="4400" kern="1200" dirty="0" err="1">
                <a:solidFill>
                  <a:srgbClr val="FFFFFF"/>
                </a:solidFill>
              </a:rPr>
              <a:t>Thực</a:t>
            </a:r>
            <a:r>
              <a:rPr lang="en-US" sz="4400" kern="1200" dirty="0">
                <a:solidFill>
                  <a:srgbClr val="FFFFFF"/>
                </a:solidFill>
              </a:rPr>
              <a:t> </a:t>
            </a:r>
            <a:r>
              <a:rPr lang="en-US" sz="4400" kern="1200" dirty="0" err="1">
                <a:solidFill>
                  <a:srgbClr val="FFFFFF"/>
                </a:solidFill>
              </a:rPr>
              <a:t>nghiệm</a:t>
            </a:r>
            <a:r>
              <a:rPr lang="en-US" sz="4400" kern="1200" dirty="0">
                <a:solidFill>
                  <a:srgbClr val="FFFFFF"/>
                </a:solidFill>
              </a:rPr>
              <a:t> </a:t>
            </a:r>
            <a:r>
              <a:rPr lang="en-US" sz="4400" kern="1200" dirty="0" err="1">
                <a:solidFill>
                  <a:srgbClr val="FFFFFF"/>
                </a:solidFill>
              </a:rPr>
              <a:t>và</a:t>
            </a:r>
            <a:r>
              <a:rPr lang="en-US" sz="4400" kern="1200" dirty="0">
                <a:solidFill>
                  <a:srgbClr val="FFFFFF"/>
                </a:solidFill>
              </a:rPr>
              <a:t> </a:t>
            </a:r>
            <a:r>
              <a:rPr lang="en-US" sz="4400" kern="1200" dirty="0" err="1">
                <a:solidFill>
                  <a:srgbClr val="FFFFFF"/>
                </a:solidFill>
              </a:rPr>
              <a:t>đánh</a:t>
            </a:r>
            <a:r>
              <a:rPr lang="en-US" sz="4400" kern="1200" dirty="0">
                <a:solidFill>
                  <a:srgbClr val="FFFFFF"/>
                </a:solidFill>
              </a:rPr>
              <a:t> </a:t>
            </a:r>
            <a:r>
              <a:rPr lang="en-US" sz="4400" kern="1200" dirty="0" err="1">
                <a:solidFill>
                  <a:srgbClr val="FFFFFF"/>
                </a:solidFill>
              </a:rPr>
              <a:t>giá</a:t>
            </a:r>
            <a:endParaRPr lang="en-US" sz="4400" kern="1200" dirty="0">
              <a:solidFill>
                <a:srgbClr val="FFFFFF"/>
              </a:solidFill>
            </a:endParaRP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157B9006-54C7-456A-B031-57AF8D379B79}"/>
              </a:ext>
            </a:extLst>
          </p:cNvPr>
          <p:cNvSpPr/>
          <p:nvPr/>
        </p:nvSpPr>
        <p:spPr>
          <a:xfrm>
            <a:off x="8417859" y="6177245"/>
            <a:ext cx="555812" cy="553196"/>
          </a:xfrm>
          <a:prstGeom prst="halfFram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A47B538-0921-EA8A-4D80-5C174A46FF19}"/>
              </a:ext>
            </a:extLst>
          </p:cNvPr>
          <p:cNvSpPr txBox="1">
            <a:spLocks/>
          </p:cNvSpPr>
          <p:nvPr/>
        </p:nvSpPr>
        <p:spPr>
          <a:xfrm>
            <a:off x="8463803" y="6365316"/>
            <a:ext cx="680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B78D84F-67E4-4C16-9DDA-6D2BE84B3707}" type="slidenum">
              <a:rPr lang="en-US" smtClean="0">
                <a:latin typeface="+mn-lt"/>
              </a:rPr>
              <a:pPr algn="ctr"/>
              <a:t>13</a:t>
            </a:fld>
            <a:endParaRPr lang="en-US">
              <a:latin typeface="+mn-lt"/>
            </a:endParaRP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4422A24D-8F8A-1622-60DA-E17203572D2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3032269"/>
              </p:ext>
            </p:extLst>
          </p:nvPr>
        </p:nvGraphicFramePr>
        <p:xfrm>
          <a:off x="3897973" y="2246845"/>
          <a:ext cx="5457474" cy="2351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9C190D5C-F81C-259A-1A15-1682AAE47F3D}"/>
              </a:ext>
            </a:extLst>
          </p:cNvPr>
          <p:cNvSpPr/>
          <p:nvPr/>
        </p:nvSpPr>
        <p:spPr>
          <a:xfrm>
            <a:off x="4506156" y="3488086"/>
            <a:ext cx="1120881" cy="115784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</a:t>
            </a:r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7B668676-29A8-5070-436D-435FA76755DA}"/>
              </a:ext>
            </a:extLst>
          </p:cNvPr>
          <p:cNvSpPr/>
          <p:nvPr/>
        </p:nvSpPr>
        <p:spPr>
          <a:xfrm>
            <a:off x="4505423" y="2199072"/>
            <a:ext cx="1120881" cy="112088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7106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D6F635-AD96-9641-1025-B5B604FC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" y="3098607"/>
            <a:ext cx="3833158" cy="660784"/>
          </a:xfrm>
        </p:spPr>
        <p:txBody>
          <a:bodyPr anchor="b">
            <a:no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Dữ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liệu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B856071C-6C6D-8AEA-E5EA-60C5674D5FBC}"/>
              </a:ext>
            </a:extLst>
          </p:cNvPr>
          <p:cNvSpPr/>
          <p:nvPr/>
        </p:nvSpPr>
        <p:spPr>
          <a:xfrm>
            <a:off x="8417859" y="6177245"/>
            <a:ext cx="555812" cy="553196"/>
          </a:xfrm>
          <a:prstGeom prst="halfFram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274B3910-2711-EE5A-73B4-2ECBC8E008E0}"/>
              </a:ext>
            </a:extLst>
          </p:cNvPr>
          <p:cNvSpPr txBox="1">
            <a:spLocks/>
          </p:cNvSpPr>
          <p:nvPr/>
        </p:nvSpPr>
        <p:spPr>
          <a:xfrm>
            <a:off x="8463803" y="6365316"/>
            <a:ext cx="680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B78D84F-67E4-4C16-9DDA-6D2BE84B3707}" type="slidenum">
              <a:rPr lang="en-US" smtClean="0">
                <a:latin typeface="+mn-lt"/>
              </a:rPr>
              <a:pPr algn="ctr"/>
              <a:t>14</a:t>
            </a:fld>
            <a:endParaRPr lang="en-US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C38D7-BC3E-E6D3-8599-2E70803574AD}"/>
              </a:ext>
            </a:extLst>
          </p:cNvPr>
          <p:cNvSpPr txBox="1"/>
          <p:nvPr/>
        </p:nvSpPr>
        <p:spPr>
          <a:xfrm>
            <a:off x="4419274" y="2464730"/>
            <a:ext cx="4576034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tiện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  vi </a:t>
            </a:r>
            <a:r>
              <a:rPr lang="en-US" sz="2400" dirty="0" err="1"/>
              <a:t>phạm</a:t>
            </a:r>
            <a:r>
              <a:rPr lang="en-US" sz="2400" dirty="0"/>
              <a:t> </a:t>
            </a:r>
            <a:r>
              <a:rPr lang="en-US" sz="2400" dirty="0" err="1"/>
              <a:t>mũ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hiểm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887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DEC914-9297-A1C0-7CDE-3FD7D26A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1488"/>
            <a:ext cx="8061649" cy="1178517"/>
          </a:xfrm>
        </p:spPr>
        <p:txBody>
          <a:bodyPr/>
          <a:lstStyle/>
          <a:p>
            <a:r>
              <a:rPr lang="en-US" sz="3600" dirty="0"/>
              <a:t>           </a:t>
            </a:r>
            <a:r>
              <a:rPr lang="en-US" sz="3600" dirty="0" err="1"/>
              <a:t>Dữ</a:t>
            </a:r>
            <a:r>
              <a:rPr lang="en-US" sz="3600" dirty="0"/>
              <a:t> </a:t>
            </a:r>
            <a:r>
              <a:rPr lang="en-US" sz="3600" dirty="0" err="1"/>
              <a:t>liệu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</a:t>
            </a:r>
            <a:r>
              <a:rPr lang="en-US" sz="3600" dirty="0" err="1"/>
              <a:t>mô</a:t>
            </a:r>
            <a:r>
              <a:rPr lang="en-US" sz="3600" dirty="0"/>
              <a:t> </a:t>
            </a:r>
            <a:r>
              <a:rPr lang="en-US" sz="3600" dirty="0" err="1"/>
              <a:t>hình</a:t>
            </a:r>
            <a:br>
              <a:rPr lang="en-US" sz="3600" dirty="0"/>
            </a:br>
            <a:r>
              <a:rPr lang="en-US" sz="3600" dirty="0"/>
              <a:t>           </a:t>
            </a:r>
            <a:r>
              <a:rPr lang="en-US" sz="3600" dirty="0" err="1"/>
              <a:t>nhận</a:t>
            </a:r>
            <a:r>
              <a:rPr lang="en-US" sz="3600" dirty="0"/>
              <a:t> </a:t>
            </a:r>
            <a:r>
              <a:rPr lang="en-US" sz="3600" dirty="0" err="1"/>
              <a:t>dạng</a:t>
            </a:r>
            <a:r>
              <a:rPr lang="en-US" sz="3600" dirty="0"/>
              <a:t> </a:t>
            </a:r>
            <a:r>
              <a:rPr lang="en-US" sz="3600" dirty="0" err="1"/>
              <a:t>phương</a:t>
            </a:r>
            <a:r>
              <a:rPr lang="en-US" sz="3600" dirty="0"/>
              <a:t> </a:t>
            </a:r>
            <a:r>
              <a:rPr lang="en-US" sz="3600" dirty="0" err="1"/>
              <a:t>tiện</a:t>
            </a:r>
            <a:r>
              <a:rPr lang="en-US" sz="3600" dirty="0"/>
              <a:t> </a:t>
            </a:r>
            <a:r>
              <a:rPr lang="en-US" sz="3600" dirty="0" err="1"/>
              <a:t>giao</a:t>
            </a:r>
            <a:r>
              <a:rPr lang="en-US" sz="3600" dirty="0"/>
              <a:t> </a:t>
            </a:r>
            <a:r>
              <a:rPr lang="en-US" sz="3600" dirty="0" err="1"/>
              <a:t>thông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CC44EF-9C8F-6D40-0270-35AFAB51F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111" y="1960217"/>
            <a:ext cx="4643146" cy="2693423"/>
          </a:xfrm>
        </p:spPr>
        <p:txBody>
          <a:bodyPr>
            <a:normAutofit/>
          </a:bodyPr>
          <a:lstStyle/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cs typeface="Arial" panose="020B0604020202020204" pitchFamily="34" charset="0"/>
              </a:rPr>
              <a:t>Dữ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liệu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sử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dụng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từ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sưu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ở </a:t>
            </a:r>
            <a:r>
              <a:rPr lang="en-US" sz="2000" dirty="0" err="1"/>
              <a:t>roboflow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quay </a:t>
            </a:r>
            <a:r>
              <a:rPr lang="en-US" sz="2000" dirty="0" err="1"/>
              <a:t>chụp</a:t>
            </a:r>
            <a:r>
              <a:rPr lang="en-US" sz="2000" dirty="0"/>
              <a:t>,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nhãn</a:t>
            </a:r>
            <a:r>
              <a:rPr lang="en-US" sz="2000" dirty="0"/>
              <a:t>  </a:t>
            </a:r>
            <a:r>
              <a:rPr lang="en-US" sz="2000" dirty="0" err="1"/>
              <a:t>với</a:t>
            </a:r>
            <a:r>
              <a:rPr lang="en-US" sz="2000" dirty="0"/>
              <a:t> 5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tiện</a:t>
            </a:r>
            <a:r>
              <a:rPr lang="en-US" sz="2000" dirty="0"/>
              <a:t> : </a:t>
            </a:r>
          </a:p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</a:rPr>
              <a:t>Xe </a:t>
            </a:r>
            <a:r>
              <a:rPr lang="en-US" sz="2000" b="1" dirty="0" err="1">
                <a:solidFill>
                  <a:srgbClr val="FF0000"/>
                </a:solidFill>
              </a:rPr>
              <a:t>máy</a:t>
            </a:r>
            <a:r>
              <a:rPr lang="en-US" sz="2000" b="1" dirty="0">
                <a:solidFill>
                  <a:srgbClr val="FF0000"/>
                </a:solidFill>
              </a:rPr>
              <a:t>, Xe ô </a:t>
            </a:r>
            <a:r>
              <a:rPr lang="en-US" sz="2000" b="1" dirty="0" err="1">
                <a:solidFill>
                  <a:srgbClr val="FF0000"/>
                </a:solidFill>
              </a:rPr>
              <a:t>tô</a:t>
            </a:r>
            <a:r>
              <a:rPr lang="en-US" sz="2000" b="1" dirty="0">
                <a:solidFill>
                  <a:srgbClr val="FF0000"/>
                </a:solidFill>
              </a:rPr>
              <a:t>, </a:t>
            </a:r>
            <a:r>
              <a:rPr lang="en-US" sz="2000" b="1" dirty="0" err="1">
                <a:solidFill>
                  <a:srgbClr val="FF0000"/>
                </a:solidFill>
              </a:rPr>
              <a:t>xe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buýt</a:t>
            </a:r>
            <a:r>
              <a:rPr lang="en-US" sz="2000" b="1" dirty="0">
                <a:solidFill>
                  <a:srgbClr val="FF0000"/>
                </a:solidFill>
              </a:rPr>
              <a:t>, </a:t>
            </a:r>
            <a:r>
              <a:rPr lang="en-US" sz="2000" b="1" dirty="0" err="1">
                <a:solidFill>
                  <a:srgbClr val="FF0000"/>
                </a:solidFill>
              </a:rPr>
              <a:t>xe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tải</a:t>
            </a:r>
            <a:r>
              <a:rPr lang="en-US" sz="2000" b="1" dirty="0">
                <a:solidFill>
                  <a:srgbClr val="FF0000"/>
                </a:solidFill>
              </a:rPr>
              <a:t>, </a:t>
            </a:r>
            <a:r>
              <a:rPr lang="en-US" sz="2000" b="1" dirty="0" err="1">
                <a:solidFill>
                  <a:srgbClr val="FF0000"/>
                </a:solidFill>
              </a:rPr>
              <a:t>xe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đạp</a:t>
            </a:r>
            <a:r>
              <a:rPr lang="en-US" sz="2000" b="1" dirty="0">
                <a:solidFill>
                  <a:srgbClr val="FF0000"/>
                </a:solidFill>
              </a:rPr>
              <a:t>.</a:t>
            </a:r>
            <a:endParaRPr lang="en-US" sz="2000" b="1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7" name="Chỗ dành sẵn cho Nội dung 6">
            <a:extLst>
              <a:ext uri="{FF2B5EF4-FFF2-40B4-BE49-F238E27FC236}">
                <a16:creationId xmlns:a16="http://schemas.microsoft.com/office/drawing/2014/main" id="{94E623A6-D21D-5FB5-664B-00A9CA938CD0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1406587536"/>
              </p:ext>
            </p:extLst>
          </p:nvPr>
        </p:nvGraphicFramePr>
        <p:xfrm>
          <a:off x="896955" y="4551004"/>
          <a:ext cx="7350089" cy="19329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0722">
                  <a:extLst>
                    <a:ext uri="{9D8B030D-6E8A-4147-A177-3AD203B41FA5}">
                      <a16:colId xmlns:a16="http://schemas.microsoft.com/office/drawing/2014/main" val="221415711"/>
                    </a:ext>
                  </a:extLst>
                </a:gridCol>
                <a:gridCol w="1999322">
                  <a:extLst>
                    <a:ext uri="{9D8B030D-6E8A-4147-A177-3AD203B41FA5}">
                      <a16:colId xmlns:a16="http://schemas.microsoft.com/office/drawing/2014/main" val="3783636046"/>
                    </a:ext>
                  </a:extLst>
                </a:gridCol>
                <a:gridCol w="1739223">
                  <a:extLst>
                    <a:ext uri="{9D8B030D-6E8A-4147-A177-3AD203B41FA5}">
                      <a16:colId xmlns:a16="http://schemas.microsoft.com/office/drawing/2014/main" val="1718011089"/>
                    </a:ext>
                  </a:extLst>
                </a:gridCol>
                <a:gridCol w="1470822">
                  <a:extLst>
                    <a:ext uri="{9D8B030D-6E8A-4147-A177-3AD203B41FA5}">
                      <a16:colId xmlns:a16="http://schemas.microsoft.com/office/drawing/2014/main" val="1891705683"/>
                    </a:ext>
                  </a:extLst>
                </a:gridCol>
              </a:tblGrid>
              <a:tr h="96338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Tập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dữ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liệu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04" marR="481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Tập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huấn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luyện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Tranning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Set)</a:t>
                      </a:r>
                    </a:p>
                  </a:txBody>
                  <a:tcPr marL="48104" marR="4810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Tập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kiểm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tra</a:t>
                      </a:r>
                      <a:endParaRPr lang="en-US" sz="1800" dirty="0">
                        <a:effectLst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(Validation Set)</a:t>
                      </a:r>
                    </a:p>
                  </a:txBody>
                  <a:tcPr marL="48104" marR="4810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Tổng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04" marR="4810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2523983"/>
                  </a:ext>
                </a:extLst>
              </a:tr>
              <a:tr h="96951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Dữ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liệu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ảnh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04" marR="481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2.313 (</a:t>
                      </a:r>
                      <a:r>
                        <a:rPr lang="en-US" sz="1800" dirty="0" err="1">
                          <a:effectLst/>
                        </a:rPr>
                        <a:t>ảnh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04" marR="4810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206 (</a:t>
                      </a:r>
                      <a:r>
                        <a:rPr lang="en-US" sz="1800" dirty="0" err="1">
                          <a:effectLst/>
                        </a:rPr>
                        <a:t>ảnh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04" marR="4810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2.519 (</a:t>
                      </a:r>
                      <a:r>
                        <a:rPr lang="en-US" sz="1800" dirty="0" err="1">
                          <a:effectLst/>
                        </a:rPr>
                        <a:t>ảnh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04" marR="4810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944978"/>
                  </a:ext>
                </a:extLst>
              </a:tr>
            </a:tbl>
          </a:graphicData>
        </a:graphic>
      </p:graphicFrame>
      <p:pic>
        <p:nvPicPr>
          <p:cNvPr id="2" name="Chỗ dành sẵn cho Nội dung 1">
            <a:extLst>
              <a:ext uri="{FF2B5EF4-FFF2-40B4-BE49-F238E27FC236}">
                <a16:creationId xmlns:a16="http://schemas.microsoft.com/office/drawing/2014/main" id="{8AF07BC7-C69A-23F2-C7D9-DFA71153A3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35725" y="1270587"/>
            <a:ext cx="3243163" cy="307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5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DEC914-9297-A1C0-7CDE-3FD7D26A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1488"/>
            <a:ext cx="7660433" cy="118290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              </a:t>
            </a:r>
            <a:r>
              <a:rPr lang="en-US" sz="3600" dirty="0" err="1"/>
              <a:t>Dữ</a:t>
            </a:r>
            <a:r>
              <a:rPr lang="en-US" sz="3600" dirty="0"/>
              <a:t> </a:t>
            </a:r>
            <a:r>
              <a:rPr lang="en-US" sz="3600" dirty="0" err="1"/>
              <a:t>liệu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</a:t>
            </a:r>
            <a:r>
              <a:rPr lang="en-US" sz="3600" dirty="0" err="1"/>
              <a:t>mô</a:t>
            </a:r>
            <a:r>
              <a:rPr lang="en-US" sz="3600" dirty="0"/>
              <a:t> </a:t>
            </a:r>
            <a:r>
              <a:rPr lang="en-US" sz="3600" dirty="0" err="1"/>
              <a:t>hình</a:t>
            </a:r>
            <a:br>
              <a:rPr lang="en-US" sz="3600" dirty="0"/>
            </a:br>
            <a:r>
              <a:rPr lang="en-US" sz="3600" dirty="0"/>
              <a:t>              </a:t>
            </a:r>
            <a:r>
              <a:rPr lang="en-US" sz="3600" dirty="0" err="1"/>
              <a:t>nhận</a:t>
            </a:r>
            <a:r>
              <a:rPr lang="en-US" sz="3600" dirty="0"/>
              <a:t> </a:t>
            </a:r>
            <a:r>
              <a:rPr lang="en-US" sz="3600" dirty="0" err="1"/>
              <a:t>dạng</a:t>
            </a:r>
            <a:r>
              <a:rPr lang="en-US" sz="3600" dirty="0"/>
              <a:t> </a:t>
            </a:r>
            <a:r>
              <a:rPr lang="en-US" sz="3600" dirty="0" err="1"/>
              <a:t>phương</a:t>
            </a:r>
            <a:r>
              <a:rPr lang="en-US" sz="3600" dirty="0"/>
              <a:t> </a:t>
            </a:r>
            <a:r>
              <a:rPr lang="en-US" sz="3600" dirty="0" err="1"/>
              <a:t>tiện</a:t>
            </a:r>
            <a:r>
              <a:rPr lang="en-US" sz="3600" dirty="0"/>
              <a:t> </a:t>
            </a:r>
            <a:r>
              <a:rPr lang="en-US" sz="3600" dirty="0" err="1"/>
              <a:t>giao</a:t>
            </a:r>
            <a:r>
              <a:rPr lang="en-US" sz="3600" dirty="0"/>
              <a:t> </a:t>
            </a:r>
            <a:r>
              <a:rPr lang="en-US" sz="3600" dirty="0" err="1"/>
              <a:t>thông</a:t>
            </a:r>
            <a:endParaRPr lang="en-US" sz="3600" dirty="0"/>
          </a:p>
        </p:txBody>
      </p:sp>
      <p:graphicFrame>
        <p:nvGraphicFramePr>
          <p:cNvPr id="14" name="Chỗ dành sẵn cho Nội dung 13">
            <a:extLst>
              <a:ext uri="{FF2B5EF4-FFF2-40B4-BE49-F238E27FC236}">
                <a16:creationId xmlns:a16="http://schemas.microsoft.com/office/drawing/2014/main" id="{610F2202-C564-3A8D-6BF0-68627D346C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694341"/>
              </p:ext>
            </p:extLst>
          </p:nvPr>
        </p:nvGraphicFramePr>
        <p:xfrm>
          <a:off x="643812" y="1642188"/>
          <a:ext cx="7660433" cy="4441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827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698A129-1D25-4532-C07A-7ACA68F7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615" y="11488"/>
            <a:ext cx="6672429" cy="1182905"/>
          </a:xfrm>
        </p:spPr>
        <p:txBody>
          <a:bodyPr/>
          <a:lstStyle/>
          <a:p>
            <a:r>
              <a:rPr lang="en-US" sz="3600" dirty="0" err="1"/>
              <a:t>Dữ</a:t>
            </a:r>
            <a:r>
              <a:rPr lang="en-US" sz="3600" dirty="0"/>
              <a:t> </a:t>
            </a:r>
            <a:r>
              <a:rPr lang="en-US" sz="3600" dirty="0" err="1"/>
              <a:t>liệu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</a:t>
            </a:r>
            <a:r>
              <a:rPr lang="en-US" sz="3600" dirty="0" err="1"/>
              <a:t>mô</a:t>
            </a:r>
            <a:r>
              <a:rPr lang="en-US" sz="3600" dirty="0"/>
              <a:t> </a:t>
            </a:r>
            <a:r>
              <a:rPr lang="en-US" sz="3600" dirty="0" err="1"/>
              <a:t>hình</a:t>
            </a:r>
            <a:br>
              <a:rPr lang="en-US" sz="3600" dirty="0"/>
            </a:br>
            <a:r>
              <a:rPr lang="en-US" sz="3600" dirty="0" err="1"/>
              <a:t>nhận</a:t>
            </a:r>
            <a:r>
              <a:rPr lang="en-US" sz="3600" dirty="0"/>
              <a:t> </a:t>
            </a:r>
            <a:r>
              <a:rPr lang="en-US" sz="3600" dirty="0" err="1"/>
              <a:t>dạng</a:t>
            </a:r>
            <a:r>
              <a:rPr lang="en-US" sz="3600" dirty="0"/>
              <a:t> </a:t>
            </a:r>
            <a:r>
              <a:rPr lang="en-US" sz="3600" dirty="0" err="1"/>
              <a:t>phương</a:t>
            </a:r>
            <a:r>
              <a:rPr lang="en-US" sz="3600" dirty="0"/>
              <a:t> </a:t>
            </a:r>
            <a:r>
              <a:rPr lang="en-US" sz="3600" dirty="0" err="1"/>
              <a:t>tiện</a:t>
            </a:r>
            <a:r>
              <a:rPr lang="en-US" sz="3600" dirty="0"/>
              <a:t> </a:t>
            </a:r>
            <a:r>
              <a:rPr lang="en-US" sz="3600" dirty="0" err="1"/>
              <a:t>giao</a:t>
            </a:r>
            <a:r>
              <a:rPr lang="en-US" sz="3600" dirty="0"/>
              <a:t> </a:t>
            </a:r>
            <a:r>
              <a:rPr lang="en-US" sz="3600" dirty="0" err="1"/>
              <a:t>thông</a:t>
            </a:r>
            <a:endParaRPr lang="en-US" sz="36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68F20-1644-A187-8799-2EFB83E14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125" y="1336198"/>
            <a:ext cx="8459750" cy="1283780"/>
          </a:xfrm>
        </p:spPr>
        <p:txBody>
          <a:bodyPr>
            <a:normAutofit/>
          </a:bodyPr>
          <a:lstStyle/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cs typeface="Arial" panose="020B0604020202020204" pitchFamily="34" charset="0"/>
              </a:rPr>
              <a:t>Tập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dữ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liệu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tự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thu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thập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dùng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trong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quá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trình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huẩn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luyện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và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kiểm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tra</a:t>
            </a:r>
            <a:endParaRPr lang="en-US" sz="1800" dirty="0"/>
          </a:p>
        </p:txBody>
      </p:sp>
      <p:graphicFrame>
        <p:nvGraphicFramePr>
          <p:cNvPr id="5" name="Chỗ dành sẵn cho Nội dung 4">
            <a:extLst>
              <a:ext uri="{FF2B5EF4-FFF2-40B4-BE49-F238E27FC236}">
                <a16:creationId xmlns:a16="http://schemas.microsoft.com/office/drawing/2014/main" id="{60F4D3FD-A58B-22D6-5BF3-5FFC80B9A47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4958881"/>
              </p:ext>
            </p:extLst>
          </p:nvPr>
        </p:nvGraphicFramePr>
        <p:xfrm>
          <a:off x="293132" y="1912774"/>
          <a:ext cx="8001782" cy="47399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8207">
                  <a:extLst>
                    <a:ext uri="{9D8B030D-6E8A-4147-A177-3AD203B41FA5}">
                      <a16:colId xmlns:a16="http://schemas.microsoft.com/office/drawing/2014/main" val="2766554778"/>
                    </a:ext>
                  </a:extLst>
                </a:gridCol>
                <a:gridCol w="2189738">
                  <a:extLst>
                    <a:ext uri="{9D8B030D-6E8A-4147-A177-3AD203B41FA5}">
                      <a16:colId xmlns:a16="http://schemas.microsoft.com/office/drawing/2014/main" val="1549509867"/>
                    </a:ext>
                  </a:extLst>
                </a:gridCol>
                <a:gridCol w="1928313">
                  <a:extLst>
                    <a:ext uri="{9D8B030D-6E8A-4147-A177-3AD203B41FA5}">
                      <a16:colId xmlns:a16="http://schemas.microsoft.com/office/drawing/2014/main" val="1100904803"/>
                    </a:ext>
                  </a:extLst>
                </a:gridCol>
                <a:gridCol w="2255524">
                  <a:extLst>
                    <a:ext uri="{9D8B030D-6E8A-4147-A177-3AD203B41FA5}">
                      <a16:colId xmlns:a16="http://schemas.microsoft.com/office/drawing/2014/main" val="1785669428"/>
                    </a:ext>
                  </a:extLst>
                </a:gridCol>
              </a:tblGrid>
              <a:tr h="58211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 err="1">
                          <a:effectLst/>
                        </a:rPr>
                        <a:t>Lớp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 err="1">
                          <a:effectLst/>
                        </a:rPr>
                        <a:t>Tập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huấn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luyện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effectLst/>
                        </a:rPr>
                        <a:t>Tập kiểm tra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effectLst/>
                        </a:rPr>
                        <a:t>Tổng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4073266"/>
                  </a:ext>
                </a:extLst>
              </a:tr>
              <a:tr h="74840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effectLst/>
                        </a:rPr>
                        <a:t>Xe ô tô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</a:rPr>
                        <a:t>5.135(</a:t>
                      </a:r>
                      <a:r>
                        <a:rPr lang="en-US" sz="2000" b="0" dirty="0" err="1">
                          <a:effectLst/>
                        </a:rPr>
                        <a:t>đối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tượng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</a:rPr>
                        <a:t>583(</a:t>
                      </a:r>
                      <a:r>
                        <a:rPr lang="en-US" sz="2000" b="0" dirty="0" err="1">
                          <a:effectLst/>
                        </a:rPr>
                        <a:t>đối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tượng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</a:rPr>
                        <a:t>5.718 (</a:t>
                      </a:r>
                      <a:r>
                        <a:rPr lang="en-US" sz="2000" b="0" dirty="0" err="1">
                          <a:effectLst/>
                        </a:rPr>
                        <a:t>đối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tượng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0696444"/>
                  </a:ext>
                </a:extLst>
              </a:tr>
              <a:tr h="74840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effectLst/>
                        </a:rPr>
                        <a:t>Xe máy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</a:rPr>
                        <a:t>10.252(</a:t>
                      </a:r>
                      <a:r>
                        <a:rPr lang="en-US" sz="2000" b="0" dirty="0" err="1">
                          <a:effectLst/>
                        </a:rPr>
                        <a:t>đối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tượng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</a:rPr>
                        <a:t>793(</a:t>
                      </a:r>
                      <a:r>
                        <a:rPr lang="en-US" sz="2000" b="0" dirty="0" err="1">
                          <a:effectLst/>
                        </a:rPr>
                        <a:t>đối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tượng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</a:rPr>
                        <a:t>11.045(</a:t>
                      </a:r>
                      <a:r>
                        <a:rPr lang="en-US" sz="2000" b="0" dirty="0" err="1">
                          <a:effectLst/>
                        </a:rPr>
                        <a:t>đối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tượng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49837306"/>
                  </a:ext>
                </a:extLst>
              </a:tr>
              <a:tr h="58211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effectLst/>
                        </a:rPr>
                        <a:t>Xe đạp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</a:rPr>
                        <a:t>2 (</a:t>
                      </a:r>
                      <a:r>
                        <a:rPr lang="en-US" sz="2000" b="0" dirty="0" err="1">
                          <a:effectLst/>
                        </a:rPr>
                        <a:t>đối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tượng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</a:rPr>
                        <a:t>2(</a:t>
                      </a:r>
                      <a:r>
                        <a:rPr lang="en-US" sz="2000" b="0" dirty="0" err="1">
                          <a:effectLst/>
                        </a:rPr>
                        <a:t>đối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tượng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</a:rPr>
                        <a:t>4(</a:t>
                      </a:r>
                      <a:r>
                        <a:rPr lang="en-US" sz="2000" b="0" dirty="0" err="1">
                          <a:effectLst/>
                        </a:rPr>
                        <a:t>đối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tượng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26259370"/>
                  </a:ext>
                </a:extLst>
              </a:tr>
              <a:tr h="74840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effectLst/>
                        </a:rPr>
                        <a:t>Xe tải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</a:rPr>
                        <a:t>1.620(</a:t>
                      </a:r>
                      <a:r>
                        <a:rPr lang="en-US" sz="2000" b="0" dirty="0" err="1">
                          <a:effectLst/>
                        </a:rPr>
                        <a:t>đối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tượng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</a:rPr>
                        <a:t>201(</a:t>
                      </a:r>
                      <a:r>
                        <a:rPr lang="en-US" sz="2000" b="0" dirty="0" err="1">
                          <a:effectLst/>
                        </a:rPr>
                        <a:t>đối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tượng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</a:rPr>
                        <a:t>1.821 (</a:t>
                      </a:r>
                      <a:r>
                        <a:rPr lang="en-US" sz="2000" b="0" dirty="0" err="1">
                          <a:effectLst/>
                        </a:rPr>
                        <a:t>đối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tượng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5366607"/>
                  </a:ext>
                </a:extLst>
              </a:tr>
              <a:tr h="58211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effectLst/>
                        </a:rPr>
                        <a:t>Xe buýt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</a:rPr>
                        <a:t>426(</a:t>
                      </a:r>
                      <a:r>
                        <a:rPr lang="en-US" sz="2000" b="0" dirty="0" err="1">
                          <a:effectLst/>
                        </a:rPr>
                        <a:t>đối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tượng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</a:rPr>
                        <a:t>81(</a:t>
                      </a:r>
                      <a:r>
                        <a:rPr lang="en-US" sz="2000" b="0" dirty="0" err="1">
                          <a:effectLst/>
                        </a:rPr>
                        <a:t>đối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tượng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</a:rPr>
                        <a:t>507(</a:t>
                      </a:r>
                      <a:r>
                        <a:rPr lang="en-US" sz="2000" b="0" dirty="0" err="1">
                          <a:effectLst/>
                        </a:rPr>
                        <a:t>đối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tượng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24088916"/>
                  </a:ext>
                </a:extLst>
              </a:tr>
              <a:tr h="74840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effectLst/>
                        </a:rPr>
                        <a:t> 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</a:rPr>
                        <a:t>17.435(</a:t>
                      </a:r>
                      <a:r>
                        <a:rPr lang="en-US" sz="2000" b="0" dirty="0" err="1">
                          <a:effectLst/>
                        </a:rPr>
                        <a:t>đối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tượng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</a:rPr>
                        <a:t>1.660(</a:t>
                      </a:r>
                      <a:r>
                        <a:rPr lang="en-US" sz="2000" b="0" dirty="0" err="1">
                          <a:effectLst/>
                        </a:rPr>
                        <a:t>đối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tượng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</a:rPr>
                        <a:t>19.095(</a:t>
                      </a:r>
                      <a:r>
                        <a:rPr lang="en-US" sz="2000" b="0" dirty="0" err="1">
                          <a:effectLst/>
                        </a:rPr>
                        <a:t>đối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tượng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500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58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DEC914-9297-A1C0-7CDE-3FD7D26A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1488"/>
            <a:ext cx="8061649" cy="1178517"/>
          </a:xfrm>
        </p:spPr>
        <p:txBody>
          <a:bodyPr/>
          <a:lstStyle/>
          <a:p>
            <a:r>
              <a:rPr lang="en-US" sz="3600" dirty="0"/>
              <a:t>           </a:t>
            </a:r>
            <a:r>
              <a:rPr lang="en-US" sz="3600" dirty="0" err="1"/>
              <a:t>Dữ</a:t>
            </a:r>
            <a:r>
              <a:rPr lang="en-US" sz="3600" dirty="0"/>
              <a:t> </a:t>
            </a:r>
            <a:r>
              <a:rPr lang="en-US" sz="3600" dirty="0" err="1"/>
              <a:t>liệu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</a:t>
            </a:r>
            <a:r>
              <a:rPr lang="en-US" sz="3600" dirty="0" err="1"/>
              <a:t>bài</a:t>
            </a:r>
            <a:r>
              <a:rPr lang="en-US" sz="3600" dirty="0"/>
              <a:t> </a:t>
            </a:r>
            <a:r>
              <a:rPr lang="en-US" sz="3600" dirty="0" err="1"/>
              <a:t>toán</a:t>
            </a:r>
            <a:r>
              <a:rPr lang="en-US" sz="3600" dirty="0"/>
              <a:t> </a:t>
            </a:r>
            <a:r>
              <a:rPr lang="en-US" sz="3600" dirty="0" err="1"/>
              <a:t>phát</a:t>
            </a:r>
            <a:r>
              <a:rPr lang="en-US" sz="3600" dirty="0"/>
              <a:t> </a:t>
            </a:r>
            <a:r>
              <a:rPr lang="en-US" sz="3600" dirty="0" err="1"/>
              <a:t>hiện</a:t>
            </a:r>
            <a:br>
              <a:rPr lang="en-US" sz="3600" dirty="0"/>
            </a:br>
            <a:r>
              <a:rPr lang="en-US" sz="3600" dirty="0"/>
              <a:t>           vi </a:t>
            </a:r>
            <a:r>
              <a:rPr lang="en-US" sz="3600" dirty="0" err="1"/>
              <a:t>phạm</a:t>
            </a:r>
            <a:r>
              <a:rPr lang="en-US" sz="3600" dirty="0"/>
              <a:t> </a:t>
            </a:r>
            <a:r>
              <a:rPr lang="en-US" sz="3600" dirty="0" err="1"/>
              <a:t>mũ</a:t>
            </a:r>
            <a:r>
              <a:rPr lang="en-US" sz="3600" dirty="0"/>
              <a:t> </a:t>
            </a:r>
            <a:r>
              <a:rPr lang="en-US" sz="3600" dirty="0" err="1"/>
              <a:t>bảo</a:t>
            </a:r>
            <a:r>
              <a:rPr lang="en-US" sz="3600" dirty="0"/>
              <a:t> </a:t>
            </a:r>
            <a:r>
              <a:rPr lang="en-US" sz="3600" dirty="0" err="1"/>
              <a:t>hiểm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CC44EF-9C8F-6D40-0270-35AFAB51F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472" y="1495863"/>
            <a:ext cx="3943351" cy="2693423"/>
          </a:xfrm>
        </p:spPr>
        <p:txBody>
          <a:bodyPr>
            <a:normAutofit/>
          </a:bodyPr>
          <a:lstStyle/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cs typeface="Arial" panose="020B0604020202020204" pitchFamily="34" charset="0"/>
              </a:rPr>
              <a:t>Dữ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liệu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sử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dụng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từ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sưu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ở </a:t>
            </a:r>
            <a:r>
              <a:rPr lang="en-US" sz="2000" dirty="0" err="1"/>
              <a:t>roboflow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quay </a:t>
            </a:r>
            <a:r>
              <a:rPr lang="en-US" sz="2000" dirty="0" err="1"/>
              <a:t>chụp</a:t>
            </a:r>
            <a:r>
              <a:rPr lang="en-US" sz="2000" dirty="0"/>
              <a:t>,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nhãn</a:t>
            </a:r>
            <a:r>
              <a:rPr lang="en-US" sz="2000" dirty="0"/>
              <a:t>  </a:t>
            </a:r>
            <a:r>
              <a:rPr lang="en-US" sz="2000" dirty="0" err="1"/>
              <a:t>với</a:t>
            </a:r>
            <a:r>
              <a:rPr lang="en-US" sz="2000" dirty="0"/>
              <a:t> 2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vi :</a:t>
            </a:r>
          </a:p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Có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đội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mũ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bảo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hiểm</a:t>
            </a:r>
            <a:endParaRPr lang="en-US" sz="2000" b="1" dirty="0">
              <a:solidFill>
                <a:srgbClr val="FF0000"/>
              </a:solidFill>
            </a:endParaRPr>
          </a:p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Không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đội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mũ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bảo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hiểm</a:t>
            </a:r>
            <a:endParaRPr lang="en-US" sz="2000" b="1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11" name="Chỗ dành sẵn cho Nội dung 10">
            <a:extLst>
              <a:ext uri="{FF2B5EF4-FFF2-40B4-BE49-F238E27FC236}">
                <a16:creationId xmlns:a16="http://schemas.microsoft.com/office/drawing/2014/main" id="{791BE186-A261-257D-895C-A4E17E8D31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81362" y="1495863"/>
            <a:ext cx="2967135" cy="2787036"/>
          </a:xfrm>
          <a:prstGeom prst="rect">
            <a:avLst/>
          </a:prstGeom>
        </p:spPr>
      </p:pic>
      <p:graphicFrame>
        <p:nvGraphicFramePr>
          <p:cNvPr id="15" name="Chỗ dành sẵn cho Nội dung 14">
            <a:extLst>
              <a:ext uri="{FF2B5EF4-FFF2-40B4-BE49-F238E27FC236}">
                <a16:creationId xmlns:a16="http://schemas.microsoft.com/office/drawing/2014/main" id="{DC584D45-AA00-BBEA-0E4B-A2C9DD93A319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071418577"/>
              </p:ext>
            </p:extLst>
          </p:nvPr>
        </p:nvGraphicFramePr>
        <p:xfrm>
          <a:off x="784524" y="4588757"/>
          <a:ext cx="7063973" cy="19613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3965">
                  <a:extLst>
                    <a:ext uri="{9D8B030D-6E8A-4147-A177-3AD203B41FA5}">
                      <a16:colId xmlns:a16="http://schemas.microsoft.com/office/drawing/2014/main" val="2547817654"/>
                    </a:ext>
                  </a:extLst>
                </a:gridCol>
                <a:gridCol w="1798904">
                  <a:extLst>
                    <a:ext uri="{9D8B030D-6E8A-4147-A177-3AD203B41FA5}">
                      <a16:colId xmlns:a16="http://schemas.microsoft.com/office/drawing/2014/main" val="3655577602"/>
                    </a:ext>
                  </a:extLst>
                </a:gridCol>
                <a:gridCol w="1754574">
                  <a:extLst>
                    <a:ext uri="{9D8B030D-6E8A-4147-A177-3AD203B41FA5}">
                      <a16:colId xmlns:a16="http://schemas.microsoft.com/office/drawing/2014/main" val="4011359936"/>
                    </a:ext>
                  </a:extLst>
                </a:gridCol>
                <a:gridCol w="1396530">
                  <a:extLst>
                    <a:ext uri="{9D8B030D-6E8A-4147-A177-3AD203B41FA5}">
                      <a16:colId xmlns:a16="http://schemas.microsoft.com/office/drawing/2014/main" val="2036677938"/>
                    </a:ext>
                  </a:extLst>
                </a:gridCol>
              </a:tblGrid>
              <a:tr h="96805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Tập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dữ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liệu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04" marR="481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Tập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huấn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luyện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Tranning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Set)</a:t>
                      </a:r>
                    </a:p>
                  </a:txBody>
                  <a:tcPr marL="48104" marR="4810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Tập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kiểm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tra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(Validation Set)</a:t>
                      </a:r>
                    </a:p>
                  </a:txBody>
                  <a:tcPr marL="48104" marR="4810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Tổng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04" marR="4810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30523692"/>
                  </a:ext>
                </a:extLst>
              </a:tr>
              <a:tr h="99328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Dữ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liệu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ảnh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04" marR="481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966 (ảnh)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04" marR="4810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100 (</a:t>
                      </a:r>
                      <a:r>
                        <a:rPr lang="en-US" sz="1800" dirty="0" err="1">
                          <a:effectLst/>
                        </a:rPr>
                        <a:t>ảnh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04" marR="4810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1.066 (</a:t>
                      </a:r>
                      <a:r>
                        <a:rPr lang="en-US" sz="1800" dirty="0" err="1">
                          <a:effectLst/>
                        </a:rPr>
                        <a:t>ảnh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04" marR="4810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994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3C379069-0FAB-48AA-E7D2-249FD81C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615" y="11488"/>
            <a:ext cx="6849711" cy="118290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 </a:t>
            </a:r>
            <a:r>
              <a:rPr lang="en-US" sz="4000" dirty="0" err="1"/>
              <a:t>Dữ</a:t>
            </a:r>
            <a:r>
              <a:rPr lang="en-US" sz="4000" dirty="0"/>
              <a:t> </a:t>
            </a:r>
            <a:r>
              <a:rPr lang="en-US" sz="4000" dirty="0" err="1"/>
              <a:t>liệu</a:t>
            </a:r>
            <a:r>
              <a:rPr lang="en-US" sz="4000" dirty="0"/>
              <a:t> </a:t>
            </a:r>
            <a:r>
              <a:rPr lang="en-US" sz="4000" dirty="0" err="1"/>
              <a:t>cho</a:t>
            </a:r>
            <a:r>
              <a:rPr lang="en-US" sz="4000" dirty="0"/>
              <a:t> </a:t>
            </a:r>
            <a:r>
              <a:rPr lang="en-US" sz="4000" dirty="0" err="1"/>
              <a:t>mô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br>
              <a:rPr lang="en-US" sz="4000" dirty="0"/>
            </a:br>
            <a:r>
              <a:rPr lang="en-US" sz="4000" dirty="0"/>
              <a:t> </a:t>
            </a:r>
            <a:r>
              <a:rPr lang="en-US" sz="4000" dirty="0" err="1"/>
              <a:t>nhận</a:t>
            </a:r>
            <a:r>
              <a:rPr lang="en-US" sz="4000" dirty="0"/>
              <a:t> </a:t>
            </a:r>
            <a:r>
              <a:rPr lang="en-US" sz="4000" dirty="0" err="1"/>
              <a:t>dạng</a:t>
            </a:r>
            <a:r>
              <a:rPr lang="en-US" sz="4000" dirty="0"/>
              <a:t> vi </a:t>
            </a:r>
            <a:r>
              <a:rPr lang="en-US" sz="4000" dirty="0" err="1"/>
              <a:t>phạm</a:t>
            </a:r>
            <a:r>
              <a:rPr lang="en-US" sz="4000" dirty="0"/>
              <a:t> </a:t>
            </a:r>
            <a:r>
              <a:rPr lang="en-US" sz="4000" dirty="0" err="1"/>
              <a:t>mũ</a:t>
            </a:r>
            <a:r>
              <a:rPr lang="en-US" sz="4000" dirty="0"/>
              <a:t> </a:t>
            </a:r>
            <a:r>
              <a:rPr lang="en-US" sz="4000" dirty="0" err="1"/>
              <a:t>bảo</a:t>
            </a:r>
            <a:r>
              <a:rPr lang="en-US" sz="4000" dirty="0"/>
              <a:t> </a:t>
            </a:r>
            <a:r>
              <a:rPr lang="en-US" sz="4000" dirty="0" err="1"/>
              <a:t>hiểm</a:t>
            </a:r>
            <a:endParaRPr lang="en-US" dirty="0"/>
          </a:p>
        </p:txBody>
      </p:sp>
      <p:graphicFrame>
        <p:nvGraphicFramePr>
          <p:cNvPr id="18" name="Chỗ dành sẵn cho Nội dung 17">
            <a:extLst>
              <a:ext uri="{FF2B5EF4-FFF2-40B4-BE49-F238E27FC236}">
                <a16:creationId xmlns:a16="http://schemas.microsoft.com/office/drawing/2014/main" id="{153AEF08-21EA-473A-CC9B-7CF39626B2E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00166554"/>
              </p:ext>
            </p:extLst>
          </p:nvPr>
        </p:nvGraphicFramePr>
        <p:xfrm>
          <a:off x="1415336" y="1339541"/>
          <a:ext cx="5980923" cy="2519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ỗ dành sẵn cho Nội dung 4">
            <a:extLst>
              <a:ext uri="{FF2B5EF4-FFF2-40B4-BE49-F238E27FC236}">
                <a16:creationId xmlns:a16="http://schemas.microsoft.com/office/drawing/2014/main" id="{789D4A6B-19B5-A673-BA9D-9E25F99088B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1873012"/>
              </p:ext>
            </p:extLst>
          </p:nvPr>
        </p:nvGraphicFramePr>
        <p:xfrm>
          <a:off x="507350" y="4004551"/>
          <a:ext cx="7796893" cy="2447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0575">
                  <a:extLst>
                    <a:ext uri="{9D8B030D-6E8A-4147-A177-3AD203B41FA5}">
                      <a16:colId xmlns:a16="http://schemas.microsoft.com/office/drawing/2014/main" val="3400133159"/>
                    </a:ext>
                  </a:extLst>
                </a:gridCol>
                <a:gridCol w="2208512">
                  <a:extLst>
                    <a:ext uri="{9D8B030D-6E8A-4147-A177-3AD203B41FA5}">
                      <a16:colId xmlns:a16="http://schemas.microsoft.com/office/drawing/2014/main" val="2678055227"/>
                    </a:ext>
                  </a:extLst>
                </a:gridCol>
                <a:gridCol w="1665356">
                  <a:extLst>
                    <a:ext uri="{9D8B030D-6E8A-4147-A177-3AD203B41FA5}">
                      <a16:colId xmlns:a16="http://schemas.microsoft.com/office/drawing/2014/main" val="2269773444"/>
                    </a:ext>
                  </a:extLst>
                </a:gridCol>
                <a:gridCol w="1892450">
                  <a:extLst>
                    <a:ext uri="{9D8B030D-6E8A-4147-A177-3AD203B41FA5}">
                      <a16:colId xmlns:a16="http://schemas.microsoft.com/office/drawing/2014/main" val="1795463766"/>
                    </a:ext>
                  </a:extLst>
                </a:gridCol>
              </a:tblGrid>
              <a:tr h="54074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Lớp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Tập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huấn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luyện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Tập kiểm tra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Tổng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43669081"/>
                  </a:ext>
                </a:extLst>
              </a:tr>
              <a:tr h="54074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Có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đội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mũ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bảo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hiểm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2.416 (</a:t>
                      </a:r>
                      <a:r>
                        <a:rPr lang="en-US" sz="1800" dirty="0" err="1">
                          <a:effectLst/>
                        </a:rPr>
                        <a:t>đối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tượng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416 (</a:t>
                      </a:r>
                      <a:r>
                        <a:rPr lang="en-US" sz="1800" dirty="0" err="1">
                          <a:effectLst/>
                        </a:rPr>
                        <a:t>đối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tượng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2.832 (đối tượng)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68045053"/>
                  </a:ext>
                </a:extLst>
              </a:tr>
              <a:tr h="53142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Không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đội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mũ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bảo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hiểm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505 (</a:t>
                      </a:r>
                      <a:r>
                        <a:rPr lang="en-US" sz="1800" dirty="0" err="1">
                          <a:effectLst/>
                        </a:rPr>
                        <a:t>đối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tượng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108 (đối tượng)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613 (đối tượng)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4280947"/>
                  </a:ext>
                </a:extLst>
              </a:tr>
              <a:tr h="54074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2.921 (đối tượng)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524 (đối tượng)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3.445 (</a:t>
                      </a:r>
                      <a:r>
                        <a:rPr lang="en-US" sz="1800" dirty="0" err="1">
                          <a:effectLst/>
                        </a:rPr>
                        <a:t>đối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tượng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809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D864F81-EBFE-E8DA-7B95-C1F118DA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endParaRPr lang="en-US" dirty="0"/>
          </a:p>
        </p:txBody>
      </p:sp>
      <p:grpSp>
        <p:nvGrpSpPr>
          <p:cNvPr id="18" name="Nhóm 17">
            <a:extLst>
              <a:ext uri="{FF2B5EF4-FFF2-40B4-BE49-F238E27FC236}">
                <a16:creationId xmlns:a16="http://schemas.microsoft.com/office/drawing/2014/main" id="{F325479C-F04D-C223-24A0-96620C8BA634}"/>
              </a:ext>
            </a:extLst>
          </p:cNvPr>
          <p:cNvGrpSpPr/>
          <p:nvPr/>
        </p:nvGrpSpPr>
        <p:grpSpPr>
          <a:xfrm>
            <a:off x="1082427" y="1705767"/>
            <a:ext cx="3567271" cy="895890"/>
            <a:chOff x="1122495" y="720"/>
            <a:chExt cx="3567271" cy="89589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8" name="Mũi tên: Hình ngũ giác 27">
              <a:extLst>
                <a:ext uri="{FF2B5EF4-FFF2-40B4-BE49-F238E27FC236}">
                  <a16:creationId xmlns:a16="http://schemas.microsoft.com/office/drawing/2014/main" id="{427C5A82-06C0-4BA7-4DCB-08D1505050C8}"/>
                </a:ext>
              </a:extLst>
            </p:cNvPr>
            <p:cNvSpPr/>
            <p:nvPr/>
          </p:nvSpPr>
          <p:spPr>
            <a:xfrm rot="10800000">
              <a:off x="1122495" y="720"/>
              <a:ext cx="3567271" cy="895890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Mũi tên: Hình ngũ giác 4">
              <a:extLst>
                <a:ext uri="{FF2B5EF4-FFF2-40B4-BE49-F238E27FC236}">
                  <a16:creationId xmlns:a16="http://schemas.microsoft.com/office/drawing/2014/main" id="{066F24E1-FA7B-14BD-DF9B-0FB63FD6DC68}"/>
                </a:ext>
              </a:extLst>
            </p:cNvPr>
            <p:cNvSpPr txBox="1"/>
            <p:nvPr/>
          </p:nvSpPr>
          <p:spPr>
            <a:xfrm rot="21600000">
              <a:off x="1346467" y="720"/>
              <a:ext cx="3343299" cy="8958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95063" tIns="95250" rIns="17780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b="1" dirty="0" err="1">
                  <a:solidFill>
                    <a:schemeClr val="tx1"/>
                  </a:solidFill>
                </a:rPr>
                <a:t>Tổng</a:t>
              </a:r>
              <a:r>
                <a:rPr lang="en-US" sz="2500" b="1" dirty="0">
                  <a:solidFill>
                    <a:schemeClr val="tx1"/>
                  </a:solidFill>
                </a:rPr>
                <a:t> </a:t>
              </a:r>
              <a:r>
                <a:rPr lang="en-US" sz="2500" b="1" dirty="0" err="1">
                  <a:solidFill>
                    <a:schemeClr val="tx1"/>
                  </a:solidFill>
                </a:rPr>
                <a:t>quan</a:t>
              </a:r>
              <a:r>
                <a:rPr lang="en-US" sz="2500" b="1" dirty="0">
                  <a:solidFill>
                    <a:schemeClr val="tx1"/>
                  </a:solidFill>
                </a:rPr>
                <a:t> </a:t>
              </a:r>
              <a:r>
                <a:rPr lang="en-US" sz="2500" b="1" dirty="0" err="1">
                  <a:solidFill>
                    <a:schemeClr val="tx1"/>
                  </a:solidFill>
                </a:rPr>
                <a:t>về</a:t>
              </a:r>
              <a:r>
                <a:rPr lang="en-US" sz="2500" b="1" dirty="0">
                  <a:solidFill>
                    <a:schemeClr val="tx1"/>
                  </a:solidFill>
                </a:rPr>
                <a:t> </a:t>
              </a:r>
              <a:r>
                <a:rPr lang="en-US" sz="2500" b="1" dirty="0" err="1">
                  <a:solidFill>
                    <a:schemeClr val="tx1"/>
                  </a:solidFill>
                </a:rPr>
                <a:t>đề</a:t>
              </a:r>
              <a:r>
                <a:rPr lang="en-US" sz="2500" b="1" dirty="0">
                  <a:solidFill>
                    <a:schemeClr val="tx1"/>
                  </a:solidFill>
                </a:rPr>
                <a:t> </a:t>
              </a:r>
              <a:r>
                <a:rPr lang="en-US" sz="2500" b="1" dirty="0" err="1">
                  <a:solidFill>
                    <a:schemeClr val="tx1"/>
                  </a:solidFill>
                </a:rPr>
                <a:t>tài</a:t>
              </a:r>
              <a:endParaRPr lang="en-US" sz="25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Nhóm 19">
            <a:extLst>
              <a:ext uri="{FF2B5EF4-FFF2-40B4-BE49-F238E27FC236}">
                <a16:creationId xmlns:a16="http://schemas.microsoft.com/office/drawing/2014/main" id="{0DBB646E-CC4F-619F-AAAA-7C3C96B69A0B}"/>
              </a:ext>
            </a:extLst>
          </p:cNvPr>
          <p:cNvGrpSpPr/>
          <p:nvPr/>
        </p:nvGrpSpPr>
        <p:grpSpPr>
          <a:xfrm>
            <a:off x="1978317" y="2654248"/>
            <a:ext cx="3567271" cy="895890"/>
            <a:chOff x="1122495" y="1164041"/>
            <a:chExt cx="3567271" cy="89589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6" name="Mũi tên: Hình ngũ giác 25">
              <a:extLst>
                <a:ext uri="{FF2B5EF4-FFF2-40B4-BE49-F238E27FC236}">
                  <a16:creationId xmlns:a16="http://schemas.microsoft.com/office/drawing/2014/main" id="{989059B5-A0D9-4700-DF8D-1133842DECE0}"/>
                </a:ext>
              </a:extLst>
            </p:cNvPr>
            <p:cNvSpPr/>
            <p:nvPr/>
          </p:nvSpPr>
          <p:spPr>
            <a:xfrm rot="10800000">
              <a:off x="1122495" y="1164041"/>
              <a:ext cx="3567271" cy="895890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Mũi tên: Hình ngũ giác 7">
              <a:extLst>
                <a:ext uri="{FF2B5EF4-FFF2-40B4-BE49-F238E27FC236}">
                  <a16:creationId xmlns:a16="http://schemas.microsoft.com/office/drawing/2014/main" id="{F16FE3FA-931C-0C6A-F633-07A81C70B9A8}"/>
                </a:ext>
              </a:extLst>
            </p:cNvPr>
            <p:cNvSpPr txBox="1"/>
            <p:nvPr/>
          </p:nvSpPr>
          <p:spPr>
            <a:xfrm>
              <a:off x="1346467" y="1164041"/>
              <a:ext cx="3343299" cy="8958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95063" tIns="95250" rIns="17780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b="1" dirty="0" err="1">
                  <a:solidFill>
                    <a:schemeClr val="tx1"/>
                  </a:solidFill>
                </a:rPr>
                <a:t>Sơ</a:t>
              </a:r>
              <a:r>
                <a:rPr lang="en-US" sz="2500" b="1" dirty="0">
                  <a:solidFill>
                    <a:schemeClr val="tx1"/>
                  </a:solidFill>
                </a:rPr>
                <a:t> </a:t>
              </a:r>
              <a:r>
                <a:rPr lang="en-US" sz="2500" b="1" dirty="0" err="1">
                  <a:solidFill>
                    <a:schemeClr val="tx1"/>
                  </a:solidFill>
                </a:rPr>
                <a:t>đồ</a:t>
              </a:r>
              <a:r>
                <a:rPr lang="en-US" sz="2500" b="1" dirty="0">
                  <a:solidFill>
                    <a:schemeClr val="tx1"/>
                  </a:solidFill>
                </a:rPr>
                <a:t> </a:t>
              </a:r>
              <a:r>
                <a:rPr lang="en-US" sz="2500" b="1" dirty="0" err="1">
                  <a:solidFill>
                    <a:schemeClr val="tx1"/>
                  </a:solidFill>
                </a:rPr>
                <a:t>khối</a:t>
              </a:r>
              <a:r>
                <a:rPr lang="en-US" sz="2500" b="1" dirty="0">
                  <a:solidFill>
                    <a:schemeClr val="tx1"/>
                  </a:solidFill>
                </a:rPr>
                <a:t> </a:t>
              </a:r>
              <a:r>
                <a:rPr lang="en-US" sz="2500" b="1" dirty="0" err="1">
                  <a:solidFill>
                    <a:schemeClr val="tx1"/>
                  </a:solidFill>
                </a:rPr>
                <a:t>hệ</a:t>
              </a:r>
              <a:r>
                <a:rPr lang="en-US" sz="2500" b="1" dirty="0">
                  <a:solidFill>
                    <a:schemeClr val="tx1"/>
                  </a:solidFill>
                </a:rPr>
                <a:t> </a:t>
              </a:r>
              <a:r>
                <a:rPr lang="en-US" sz="2500" b="1" dirty="0" err="1">
                  <a:solidFill>
                    <a:schemeClr val="tx1"/>
                  </a:solidFill>
                </a:rPr>
                <a:t>thống</a:t>
              </a:r>
              <a:endParaRPr lang="en-US" sz="25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B1C63216-887B-9337-31D6-365BBCA2B1FB}"/>
              </a:ext>
            </a:extLst>
          </p:cNvPr>
          <p:cNvGrpSpPr/>
          <p:nvPr/>
        </p:nvGrpSpPr>
        <p:grpSpPr>
          <a:xfrm>
            <a:off x="2743389" y="3594756"/>
            <a:ext cx="3797372" cy="906331"/>
            <a:chOff x="1122494" y="2327362"/>
            <a:chExt cx="3693096" cy="90633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" name="Mũi tên: Hình ngũ giác 23">
              <a:extLst>
                <a:ext uri="{FF2B5EF4-FFF2-40B4-BE49-F238E27FC236}">
                  <a16:creationId xmlns:a16="http://schemas.microsoft.com/office/drawing/2014/main" id="{05CF0D48-7137-5B8B-07EA-DCC22A2E4B63}"/>
                </a:ext>
              </a:extLst>
            </p:cNvPr>
            <p:cNvSpPr/>
            <p:nvPr/>
          </p:nvSpPr>
          <p:spPr>
            <a:xfrm rot="10800000">
              <a:off x="1122495" y="2327362"/>
              <a:ext cx="3567271" cy="895890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Mũi tên: Hình ngũ giác 10">
              <a:extLst>
                <a:ext uri="{FF2B5EF4-FFF2-40B4-BE49-F238E27FC236}">
                  <a16:creationId xmlns:a16="http://schemas.microsoft.com/office/drawing/2014/main" id="{CAB7D315-B7BB-A273-387D-D6026E47224B}"/>
                </a:ext>
              </a:extLst>
            </p:cNvPr>
            <p:cNvSpPr txBox="1"/>
            <p:nvPr/>
          </p:nvSpPr>
          <p:spPr>
            <a:xfrm>
              <a:off x="1122494" y="2337803"/>
              <a:ext cx="3693096" cy="8958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95063" tIns="95250" rIns="17780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b="1" kern="1200" dirty="0" err="1">
                  <a:solidFill>
                    <a:schemeClr val="tx1"/>
                  </a:solidFill>
                </a:rPr>
                <a:t>Phương</a:t>
              </a:r>
              <a:r>
                <a:rPr lang="en-US" sz="2500" b="1" kern="1200" dirty="0">
                  <a:solidFill>
                    <a:schemeClr val="tx1"/>
                  </a:solidFill>
                </a:rPr>
                <a:t> </a:t>
              </a:r>
              <a:r>
                <a:rPr lang="en-US" sz="2500" b="1" kern="1200" dirty="0" err="1">
                  <a:solidFill>
                    <a:schemeClr val="tx1"/>
                  </a:solidFill>
                </a:rPr>
                <a:t>pháp</a:t>
              </a:r>
              <a:r>
                <a:rPr lang="en-US" sz="2500" b="1" kern="1200" dirty="0">
                  <a:solidFill>
                    <a:schemeClr val="tx1"/>
                  </a:solidFill>
                </a:rPr>
                <a:t> </a:t>
              </a:r>
              <a:r>
                <a:rPr lang="en-US" sz="2500" b="1" kern="1200" dirty="0" err="1">
                  <a:solidFill>
                    <a:schemeClr val="tx1"/>
                  </a:solidFill>
                </a:rPr>
                <a:t>thực</a:t>
              </a:r>
              <a:r>
                <a:rPr lang="en-US" sz="2500" b="1" kern="1200" dirty="0">
                  <a:solidFill>
                    <a:schemeClr val="tx1"/>
                  </a:solidFill>
                </a:rPr>
                <a:t> </a:t>
              </a:r>
              <a:r>
                <a:rPr lang="en-US" sz="2500" b="1" kern="1200" dirty="0" err="1">
                  <a:solidFill>
                    <a:schemeClr val="tx1"/>
                  </a:solidFill>
                </a:rPr>
                <a:t>hiện</a:t>
              </a:r>
              <a:r>
                <a:rPr lang="en-US" sz="2500" b="1" kern="12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41" name="Mũi tên: Hình ngũ giác 4">
            <a:extLst>
              <a:ext uri="{FF2B5EF4-FFF2-40B4-BE49-F238E27FC236}">
                <a16:creationId xmlns:a16="http://schemas.microsoft.com/office/drawing/2014/main" id="{4389471B-0E6D-6708-CC1C-7D0639F03880}"/>
              </a:ext>
            </a:extLst>
          </p:cNvPr>
          <p:cNvSpPr txBox="1"/>
          <p:nvPr/>
        </p:nvSpPr>
        <p:spPr>
          <a:xfrm>
            <a:off x="3761952" y="4547170"/>
            <a:ext cx="3587294" cy="865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95063" tIns="95250" rIns="17780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b="1" dirty="0" err="1">
                <a:solidFill>
                  <a:schemeClr val="tx1"/>
                </a:solidFill>
              </a:rPr>
              <a:t>Thực</a:t>
            </a:r>
            <a:r>
              <a:rPr lang="en-US" sz="2500" b="1" dirty="0">
                <a:solidFill>
                  <a:schemeClr val="tx1"/>
                </a:solidFill>
              </a:rPr>
              <a:t> </a:t>
            </a:r>
            <a:r>
              <a:rPr lang="en-US" sz="2500" b="1" dirty="0" err="1">
                <a:solidFill>
                  <a:schemeClr val="tx1"/>
                </a:solidFill>
              </a:rPr>
              <a:t>nghiệm</a:t>
            </a:r>
            <a:r>
              <a:rPr lang="en-US" sz="2500" b="1" dirty="0">
                <a:solidFill>
                  <a:schemeClr val="tx1"/>
                </a:solidFill>
              </a:rPr>
              <a:t> </a:t>
            </a:r>
            <a:r>
              <a:rPr lang="en-US" sz="2500" b="1" dirty="0" err="1">
                <a:solidFill>
                  <a:schemeClr val="tx1"/>
                </a:solidFill>
              </a:rPr>
              <a:t>và</a:t>
            </a:r>
            <a:r>
              <a:rPr lang="en-US" sz="2500" b="1" dirty="0">
                <a:solidFill>
                  <a:schemeClr val="tx1"/>
                </a:solidFill>
              </a:rPr>
              <a:t> </a:t>
            </a:r>
          </a:p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b="1" dirty="0" err="1">
                <a:solidFill>
                  <a:schemeClr val="tx1"/>
                </a:solidFill>
              </a:rPr>
              <a:t>đánh</a:t>
            </a:r>
            <a:r>
              <a:rPr lang="en-US" sz="2500" b="1" dirty="0">
                <a:solidFill>
                  <a:schemeClr val="tx1"/>
                </a:solidFill>
              </a:rPr>
              <a:t> </a:t>
            </a:r>
            <a:r>
              <a:rPr lang="en-US" sz="2500" b="1" dirty="0" err="1">
                <a:solidFill>
                  <a:schemeClr val="tx1"/>
                </a:solidFill>
              </a:rPr>
              <a:t>giá</a:t>
            </a:r>
            <a:endParaRPr lang="en-US" sz="2500" b="1" kern="1200" dirty="0">
              <a:solidFill>
                <a:schemeClr val="tx1"/>
              </a:solidFill>
            </a:endParaRPr>
          </a:p>
        </p:txBody>
      </p:sp>
      <p:sp>
        <p:nvSpPr>
          <p:cNvPr id="42" name="Hình Bầu dục 41">
            <a:extLst>
              <a:ext uri="{FF2B5EF4-FFF2-40B4-BE49-F238E27FC236}">
                <a16:creationId xmlns:a16="http://schemas.microsoft.com/office/drawing/2014/main" id="{85D7869A-0A9F-50BC-45DA-EBB5C0D86B54}"/>
              </a:ext>
            </a:extLst>
          </p:cNvPr>
          <p:cNvSpPr/>
          <p:nvPr/>
        </p:nvSpPr>
        <p:spPr>
          <a:xfrm>
            <a:off x="824336" y="1788714"/>
            <a:ext cx="729996" cy="7299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FA01F9E0-4765-976C-A145-98A1387DB6C7}"/>
              </a:ext>
            </a:extLst>
          </p:cNvPr>
          <p:cNvGrpSpPr/>
          <p:nvPr/>
        </p:nvGrpSpPr>
        <p:grpSpPr>
          <a:xfrm>
            <a:off x="4418371" y="5481352"/>
            <a:ext cx="3587294" cy="816811"/>
            <a:chOff x="1122495" y="1164041"/>
            <a:chExt cx="3567271" cy="89589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8" name="Mũi tên: Hình ngũ giác 37">
              <a:extLst>
                <a:ext uri="{FF2B5EF4-FFF2-40B4-BE49-F238E27FC236}">
                  <a16:creationId xmlns:a16="http://schemas.microsoft.com/office/drawing/2014/main" id="{4A205FF7-AE18-1D4D-98D0-5415EDBF1F71}"/>
                </a:ext>
              </a:extLst>
            </p:cNvPr>
            <p:cNvSpPr/>
            <p:nvPr/>
          </p:nvSpPr>
          <p:spPr>
            <a:xfrm rot="10800000">
              <a:off x="1122495" y="1164041"/>
              <a:ext cx="3567271" cy="895890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Mũi tên: Hình ngũ giác 7">
              <a:extLst>
                <a:ext uri="{FF2B5EF4-FFF2-40B4-BE49-F238E27FC236}">
                  <a16:creationId xmlns:a16="http://schemas.microsoft.com/office/drawing/2014/main" id="{A49F3DD5-80FA-B87D-BEB0-B3888F296559}"/>
                </a:ext>
              </a:extLst>
            </p:cNvPr>
            <p:cNvSpPr txBox="1"/>
            <p:nvPr/>
          </p:nvSpPr>
          <p:spPr>
            <a:xfrm rot="21600000">
              <a:off x="1346467" y="1164041"/>
              <a:ext cx="3343299" cy="8958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95063" tIns="95250" rIns="17780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b="1" dirty="0" err="1">
                  <a:solidFill>
                    <a:schemeClr val="tx1"/>
                  </a:solidFill>
                </a:rPr>
                <a:t>Kết</a:t>
              </a:r>
              <a:r>
                <a:rPr lang="en-US" sz="2500" b="1" dirty="0">
                  <a:solidFill>
                    <a:schemeClr val="tx1"/>
                  </a:solidFill>
                </a:rPr>
                <a:t> </a:t>
              </a:r>
              <a:r>
                <a:rPr lang="en-US" sz="2500" b="1" dirty="0" err="1">
                  <a:solidFill>
                    <a:schemeClr val="tx1"/>
                  </a:solidFill>
                </a:rPr>
                <a:t>luận</a:t>
              </a:r>
              <a:r>
                <a:rPr lang="en-US" sz="2500" b="1" dirty="0">
                  <a:solidFill>
                    <a:schemeClr val="tx1"/>
                  </a:solidFill>
                </a:rPr>
                <a:t> </a:t>
              </a:r>
              <a:r>
                <a:rPr lang="en-US" sz="2500" b="1" dirty="0" err="1">
                  <a:solidFill>
                    <a:schemeClr val="tx1"/>
                  </a:solidFill>
                </a:rPr>
                <a:t>và</a:t>
              </a:r>
              <a:r>
                <a:rPr lang="en-US" sz="2500" b="1" dirty="0">
                  <a:solidFill>
                    <a:schemeClr val="tx1"/>
                  </a:solidFill>
                </a:rPr>
                <a:t> </a:t>
              </a:r>
              <a:r>
                <a:rPr lang="en-US" sz="2500" b="1" dirty="0" err="1">
                  <a:solidFill>
                    <a:schemeClr val="tx1"/>
                  </a:solidFill>
                </a:rPr>
                <a:t>hướng</a:t>
              </a:r>
              <a:r>
                <a:rPr lang="en-US" sz="2500" b="1" dirty="0">
                  <a:solidFill>
                    <a:schemeClr val="tx1"/>
                  </a:solidFill>
                </a:rPr>
                <a:t> </a:t>
              </a:r>
              <a:r>
                <a:rPr lang="en-US" sz="2500" b="1" dirty="0" err="1">
                  <a:solidFill>
                    <a:schemeClr val="tx1"/>
                  </a:solidFill>
                </a:rPr>
                <a:t>phát</a:t>
              </a:r>
              <a:r>
                <a:rPr lang="en-US" sz="2500" b="1" dirty="0">
                  <a:solidFill>
                    <a:schemeClr val="tx1"/>
                  </a:solidFill>
                </a:rPr>
                <a:t> </a:t>
              </a:r>
              <a:r>
                <a:rPr lang="en-US" sz="2500" b="1" dirty="0" err="1">
                  <a:solidFill>
                    <a:schemeClr val="tx1"/>
                  </a:solidFill>
                </a:rPr>
                <a:t>hiển</a:t>
              </a:r>
              <a:endParaRPr lang="en-US" sz="2500" b="1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Hình Bầu dục 42">
            <a:extLst>
              <a:ext uri="{FF2B5EF4-FFF2-40B4-BE49-F238E27FC236}">
                <a16:creationId xmlns:a16="http://schemas.microsoft.com/office/drawing/2014/main" id="{44C6816A-A920-7A90-65C8-517B4A3D6AB7}"/>
              </a:ext>
            </a:extLst>
          </p:cNvPr>
          <p:cNvSpPr/>
          <p:nvPr/>
        </p:nvSpPr>
        <p:spPr>
          <a:xfrm>
            <a:off x="1653088" y="2777524"/>
            <a:ext cx="729996" cy="7299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44" name="Hình Bầu dục 43">
            <a:extLst>
              <a:ext uri="{FF2B5EF4-FFF2-40B4-BE49-F238E27FC236}">
                <a16:creationId xmlns:a16="http://schemas.microsoft.com/office/drawing/2014/main" id="{F84FE33D-5F92-C36C-4EFC-219DEB3B2EBB}"/>
              </a:ext>
            </a:extLst>
          </p:cNvPr>
          <p:cNvSpPr/>
          <p:nvPr/>
        </p:nvSpPr>
        <p:spPr>
          <a:xfrm>
            <a:off x="2275443" y="3694056"/>
            <a:ext cx="729996" cy="7299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45" name="Hình Bầu dục 44">
            <a:extLst>
              <a:ext uri="{FF2B5EF4-FFF2-40B4-BE49-F238E27FC236}">
                <a16:creationId xmlns:a16="http://schemas.microsoft.com/office/drawing/2014/main" id="{80488F35-45CB-E995-451A-3F887CA7E118}"/>
              </a:ext>
            </a:extLst>
          </p:cNvPr>
          <p:cNvSpPr/>
          <p:nvPr/>
        </p:nvSpPr>
        <p:spPr>
          <a:xfrm>
            <a:off x="3191754" y="4604980"/>
            <a:ext cx="729996" cy="7299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7EC29B15-7AC9-717F-4F68-13E640B91663}"/>
              </a:ext>
            </a:extLst>
          </p:cNvPr>
          <p:cNvSpPr/>
          <p:nvPr/>
        </p:nvSpPr>
        <p:spPr>
          <a:xfrm>
            <a:off x="4121482" y="5574750"/>
            <a:ext cx="724409" cy="67685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902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D6F635-AD96-9641-1025-B5B604FC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7" y="2941661"/>
            <a:ext cx="3833158" cy="660784"/>
          </a:xfrm>
        </p:spPr>
        <p:txBody>
          <a:bodyPr anchor="b">
            <a:no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Đánh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giá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B856071C-6C6D-8AEA-E5EA-60C5674D5FBC}"/>
              </a:ext>
            </a:extLst>
          </p:cNvPr>
          <p:cNvSpPr/>
          <p:nvPr/>
        </p:nvSpPr>
        <p:spPr>
          <a:xfrm>
            <a:off x="8417859" y="6177245"/>
            <a:ext cx="555812" cy="553196"/>
          </a:xfrm>
          <a:prstGeom prst="halfFram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274B3910-2711-EE5A-73B4-2ECBC8E008E0}"/>
              </a:ext>
            </a:extLst>
          </p:cNvPr>
          <p:cNvSpPr txBox="1">
            <a:spLocks/>
          </p:cNvSpPr>
          <p:nvPr/>
        </p:nvSpPr>
        <p:spPr>
          <a:xfrm>
            <a:off x="8463803" y="6365316"/>
            <a:ext cx="680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B78D84F-67E4-4C16-9DDA-6D2BE84B3707}" type="slidenum">
              <a:rPr lang="en-US" smtClean="0">
                <a:latin typeface="+mn-lt"/>
              </a:rPr>
              <a:pPr algn="ctr"/>
              <a:t>20</a:t>
            </a:fld>
            <a:endParaRPr lang="en-US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C38D7-BC3E-E6D3-8599-2E70803574AD}"/>
              </a:ext>
            </a:extLst>
          </p:cNvPr>
          <p:cNvSpPr txBox="1"/>
          <p:nvPr/>
        </p:nvSpPr>
        <p:spPr>
          <a:xfrm>
            <a:off x="4387400" y="1560026"/>
            <a:ext cx="4271408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</a:t>
            </a:r>
          </a:p>
          <a:p>
            <a:pPr algn="just">
              <a:lnSpc>
                <a:spcPct val="150000"/>
              </a:lnSpc>
              <a:buClr>
                <a:srgbClr val="FFC000"/>
              </a:buClr>
            </a:pPr>
            <a:r>
              <a:rPr lang="en-US" sz="2000" dirty="0"/>
              <a:t>     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tiện</a:t>
            </a:r>
            <a:endParaRPr lang="en-US" sz="2000" dirty="0"/>
          </a:p>
          <a:p>
            <a:pPr marL="342900" indent="-3429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vi </a:t>
            </a:r>
            <a:r>
              <a:rPr lang="en-US" sz="2000" dirty="0" err="1"/>
              <a:t>phạm</a:t>
            </a:r>
            <a:r>
              <a:rPr lang="en-US" sz="2000" dirty="0"/>
              <a:t> </a:t>
            </a:r>
            <a:r>
              <a:rPr lang="en-US" sz="2000" dirty="0" err="1"/>
              <a:t>làn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endParaRPr lang="en-US" sz="2000" dirty="0"/>
          </a:p>
          <a:p>
            <a:pPr marL="342900" indent="-3429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vi </a:t>
            </a:r>
            <a:r>
              <a:rPr lang="en-US" sz="2000" dirty="0" err="1"/>
              <a:t>phạm</a:t>
            </a:r>
            <a:r>
              <a:rPr lang="en-US" sz="2000" dirty="0"/>
              <a:t> </a:t>
            </a:r>
            <a:r>
              <a:rPr lang="en-US" sz="2000" dirty="0" err="1"/>
              <a:t>mũ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hiểm</a:t>
            </a:r>
            <a:endParaRPr lang="en-US" sz="2000" dirty="0"/>
          </a:p>
          <a:p>
            <a:pPr marL="342900" indent="-3429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đếm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tiện</a:t>
            </a:r>
            <a:r>
              <a:rPr lang="en-US" sz="2000" dirty="0"/>
              <a:t> vi </a:t>
            </a:r>
            <a:r>
              <a:rPr lang="en-US" sz="2000" dirty="0" err="1"/>
              <a:t>phạm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30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7CE74F-DE81-054E-9F15-9D2888E1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br>
              <a:rPr lang="en-US" dirty="0"/>
            </a:b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7676002-586D-2E1A-1AE5-759D9112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3827" y="2146042"/>
            <a:ext cx="3010173" cy="4221627"/>
          </a:xfrm>
        </p:spPr>
        <p:txBody>
          <a:bodyPr>
            <a:normAutofit/>
          </a:bodyPr>
          <a:lstStyle/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 err="1">
                <a:ea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800" dirty="0"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ea typeface="Arial" panose="020B0604020202020204" pitchFamily="34" charset="0"/>
                <a:cs typeface="Arial" panose="020B0604020202020204" pitchFamily="34" charset="0"/>
              </a:rPr>
              <a:t>CPU: Intel Core i7-8565U </a:t>
            </a:r>
            <a:r>
              <a:rPr lang="en-US" sz="1800" dirty="0" err="1">
                <a:ea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ea typeface="Arial" panose="020B0604020202020204" pitchFamily="34" charset="0"/>
                <a:cs typeface="Arial" panose="020B0604020202020204" pitchFamily="34" charset="0"/>
              </a:rPr>
              <a:t> 16GB RAM DDR4 </a:t>
            </a:r>
          </a:p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ea typeface="Arial" panose="020B0604020202020204" pitchFamily="34" charset="0"/>
                <a:cs typeface="Arial" panose="020B0604020202020204" pitchFamily="34" charset="0"/>
              </a:rPr>
              <a:t>GPU: Intel® UHD Graphics 620</a:t>
            </a:r>
          </a:p>
          <a:p>
            <a:pPr marL="0" indent="0" algn="just">
              <a:buClr>
                <a:srgbClr val="FFC000"/>
              </a:buClr>
              <a:buNone/>
            </a:pPr>
            <a:endParaRPr lang="en-US" sz="1800" dirty="0"/>
          </a:p>
        </p:txBody>
      </p:sp>
      <p:graphicFrame>
        <p:nvGraphicFramePr>
          <p:cNvPr id="6" name="Chỗ dành sẵn cho Nội dung 5">
            <a:extLst>
              <a:ext uri="{FF2B5EF4-FFF2-40B4-BE49-F238E27FC236}">
                <a16:creationId xmlns:a16="http://schemas.microsoft.com/office/drawing/2014/main" id="{DF7A0F61-6883-0C52-CD0A-850242728C8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18827254"/>
              </p:ext>
            </p:extLst>
          </p:nvPr>
        </p:nvGraphicFramePr>
        <p:xfrm>
          <a:off x="107562" y="2174035"/>
          <a:ext cx="5946696" cy="29469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2232">
                  <a:extLst>
                    <a:ext uri="{9D8B030D-6E8A-4147-A177-3AD203B41FA5}">
                      <a16:colId xmlns:a16="http://schemas.microsoft.com/office/drawing/2014/main" val="1733308692"/>
                    </a:ext>
                  </a:extLst>
                </a:gridCol>
                <a:gridCol w="1982232">
                  <a:extLst>
                    <a:ext uri="{9D8B030D-6E8A-4147-A177-3AD203B41FA5}">
                      <a16:colId xmlns:a16="http://schemas.microsoft.com/office/drawing/2014/main" val="3702124960"/>
                    </a:ext>
                  </a:extLst>
                </a:gridCol>
                <a:gridCol w="1982232">
                  <a:extLst>
                    <a:ext uri="{9D8B030D-6E8A-4147-A177-3AD203B41FA5}">
                      <a16:colId xmlns:a16="http://schemas.microsoft.com/office/drawing/2014/main" val="1945658259"/>
                    </a:ext>
                  </a:extLst>
                </a:gridCol>
              </a:tblGrid>
              <a:tr h="129096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Tập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dữ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liệu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89" marR="448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Chỉ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số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đánh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giá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89" marR="448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Kết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quả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huấn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luyện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89" marR="448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898724"/>
                  </a:ext>
                </a:extLst>
              </a:tr>
              <a:tr h="552005">
                <a:tc rowSpan="3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ảnh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89" marR="448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Accuracy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89" marR="448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97%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89" marR="448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7117621"/>
                  </a:ext>
                </a:extLst>
              </a:tr>
              <a:tr h="552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Precision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89" marR="448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93.8%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89" marR="448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1606774"/>
                  </a:ext>
                </a:extLst>
              </a:tr>
              <a:tr h="552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Recall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89" marR="448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93.8%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89" marR="448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1759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89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F5045A-2AC5-3033-12B7-2A4ACE3B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br>
              <a:rPr lang="en-US" dirty="0"/>
            </a:b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endParaRPr lang="en-US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8D6F28C-D587-2597-C8A4-EB99683C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080" y="1393713"/>
            <a:ext cx="7121016" cy="1065083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206 </a:t>
            </a:r>
            <a:r>
              <a:rPr lang="en-US" sz="2400" b="1" i="1" dirty="0" err="1">
                <a:solidFill>
                  <a:srgbClr val="FF0000"/>
                </a:solidFill>
              </a:rPr>
              <a:t>ảnh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chứa</a:t>
            </a:r>
            <a:r>
              <a:rPr lang="en-US" sz="2400" dirty="0"/>
              <a:t> 5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tiện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endParaRPr lang="en-US" sz="2400" dirty="0"/>
          </a:p>
        </p:txBody>
      </p:sp>
      <p:graphicFrame>
        <p:nvGraphicFramePr>
          <p:cNvPr id="8" name="Bảng 3">
            <a:extLst>
              <a:ext uri="{FF2B5EF4-FFF2-40B4-BE49-F238E27FC236}">
                <a16:creationId xmlns:a16="http://schemas.microsoft.com/office/drawing/2014/main" id="{DA2CD531-2D78-C677-219F-6215076B7D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146827"/>
              </p:ext>
            </p:extLst>
          </p:nvPr>
        </p:nvGraphicFramePr>
        <p:xfrm>
          <a:off x="1002782" y="2458795"/>
          <a:ext cx="7301136" cy="4109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856">
                  <a:extLst>
                    <a:ext uri="{9D8B030D-6E8A-4147-A177-3AD203B41FA5}">
                      <a16:colId xmlns:a16="http://schemas.microsoft.com/office/drawing/2014/main" val="2896660805"/>
                    </a:ext>
                  </a:extLst>
                </a:gridCol>
                <a:gridCol w="1216856">
                  <a:extLst>
                    <a:ext uri="{9D8B030D-6E8A-4147-A177-3AD203B41FA5}">
                      <a16:colId xmlns:a16="http://schemas.microsoft.com/office/drawing/2014/main" val="1903329777"/>
                    </a:ext>
                  </a:extLst>
                </a:gridCol>
                <a:gridCol w="1216856">
                  <a:extLst>
                    <a:ext uri="{9D8B030D-6E8A-4147-A177-3AD203B41FA5}">
                      <a16:colId xmlns:a16="http://schemas.microsoft.com/office/drawing/2014/main" val="3462492915"/>
                    </a:ext>
                  </a:extLst>
                </a:gridCol>
                <a:gridCol w="1216856">
                  <a:extLst>
                    <a:ext uri="{9D8B030D-6E8A-4147-A177-3AD203B41FA5}">
                      <a16:colId xmlns:a16="http://schemas.microsoft.com/office/drawing/2014/main" val="2828272123"/>
                    </a:ext>
                  </a:extLst>
                </a:gridCol>
                <a:gridCol w="1216856">
                  <a:extLst>
                    <a:ext uri="{9D8B030D-6E8A-4147-A177-3AD203B41FA5}">
                      <a16:colId xmlns:a16="http://schemas.microsoft.com/office/drawing/2014/main" val="1741544834"/>
                    </a:ext>
                  </a:extLst>
                </a:gridCol>
                <a:gridCol w="1216856">
                  <a:extLst>
                    <a:ext uri="{9D8B030D-6E8A-4147-A177-3AD203B41FA5}">
                      <a16:colId xmlns:a16="http://schemas.microsoft.com/office/drawing/2014/main" val="1913555845"/>
                    </a:ext>
                  </a:extLst>
                </a:gridCol>
              </a:tblGrid>
              <a:tr h="5802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Xe Oto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89%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0%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0%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6%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3%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328140"/>
                  </a:ext>
                </a:extLst>
              </a:tr>
              <a:tr h="5882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Xe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máy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87%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1230967"/>
                  </a:ext>
                </a:extLst>
              </a:tr>
              <a:tr h="5882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Xe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đạp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246512"/>
                  </a:ext>
                </a:extLst>
              </a:tr>
              <a:tr h="5882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Xe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tải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75%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802627"/>
                  </a:ext>
                </a:extLst>
              </a:tr>
              <a:tr h="5882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Xe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buýt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72%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041437"/>
                  </a:ext>
                </a:extLst>
              </a:tr>
              <a:tr h="588288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Nền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313313"/>
                  </a:ext>
                </a:extLst>
              </a:tr>
              <a:tr h="58828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Xe Oto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Xe </a:t>
                      </a:r>
                      <a:r>
                        <a:rPr lang="en-US" b="1" dirty="0" err="1"/>
                        <a:t>máy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Xe </a:t>
                      </a:r>
                      <a:r>
                        <a:rPr lang="en-US" b="1" dirty="0" err="1"/>
                        <a:t>đạp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Xe </a:t>
                      </a:r>
                      <a:r>
                        <a:rPr lang="en-US" b="1" dirty="0" err="1"/>
                        <a:t>tải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Xe </a:t>
                      </a:r>
                      <a:r>
                        <a:rPr lang="en-US" b="1" dirty="0" err="1"/>
                        <a:t>buýt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2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00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7CE74F-DE81-054E-9F15-9D2888E1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vi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làn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7676002-586D-2E1A-1AE5-759D9112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6274" y="1698812"/>
            <a:ext cx="3136899" cy="4024545"/>
          </a:xfrm>
        </p:spPr>
        <p:txBody>
          <a:bodyPr>
            <a:normAutofit/>
          </a:bodyPr>
          <a:lstStyle/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 err="1">
                <a:ea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800" dirty="0"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ea typeface="Arial" panose="020B0604020202020204" pitchFamily="34" charset="0"/>
                <a:cs typeface="Arial" panose="020B0604020202020204" pitchFamily="34" charset="0"/>
              </a:rPr>
              <a:t>CPU: Intel Core i7-8565U </a:t>
            </a:r>
            <a:r>
              <a:rPr lang="en-US" sz="1800" dirty="0" err="1">
                <a:ea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ea typeface="Arial" panose="020B0604020202020204" pitchFamily="34" charset="0"/>
                <a:cs typeface="Arial" panose="020B0604020202020204" pitchFamily="34" charset="0"/>
              </a:rPr>
              <a:t> 16GB RAM DDR4 </a:t>
            </a:r>
          </a:p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ea typeface="Arial" panose="020B0604020202020204" pitchFamily="34" charset="0"/>
                <a:cs typeface="Arial" panose="020B0604020202020204" pitchFamily="34" charset="0"/>
              </a:rPr>
              <a:t>GPU: Intel® UHD Graphics 620</a:t>
            </a:r>
          </a:p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 err="1">
                <a:ea typeface="Arial" panose="020B0604020202020204" pitchFamily="34" charset="0"/>
              </a:rPr>
              <a:t>Bảng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</a:rPr>
              <a:t>đánh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</a:rPr>
              <a:t>giá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</a:rPr>
              <a:t>trên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</a:rPr>
              <a:t>tập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</a:rPr>
              <a:t>dữ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</a:rPr>
              <a:t>liệu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</a:rPr>
              <a:t>gồm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a typeface="Arial" panose="020B0604020202020204" pitchFamily="34" charset="0"/>
              </a:rPr>
              <a:t>10 video </a:t>
            </a:r>
            <a:r>
              <a:rPr lang="en-US" sz="1800" dirty="0" err="1">
                <a:ea typeface="Arial" panose="020B0604020202020204" pitchFamily="34" charset="0"/>
              </a:rPr>
              <a:t>chứa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</a:rPr>
              <a:t>các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</a:rPr>
              <a:t>đối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</a:rPr>
              <a:t>tượng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</a:rPr>
              <a:t>có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</a:rPr>
              <a:t>hành</a:t>
            </a:r>
            <a:r>
              <a:rPr lang="en-US" sz="1800" dirty="0">
                <a:ea typeface="Arial" panose="020B0604020202020204" pitchFamily="34" charset="0"/>
              </a:rPr>
              <a:t> vi </a:t>
            </a:r>
            <a:r>
              <a:rPr lang="en-US" sz="1800" dirty="0" err="1">
                <a:ea typeface="Arial" panose="020B0604020202020204" pitchFamily="34" charset="0"/>
              </a:rPr>
              <a:t>vi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</a:rPr>
              <a:t>phạm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</a:rPr>
              <a:t>làn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</a:rPr>
              <a:t>đường</a:t>
            </a:r>
            <a:endParaRPr lang="en-US" sz="18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hỗ dành sẵn cho Nội dung 5">
            <a:extLst>
              <a:ext uri="{FF2B5EF4-FFF2-40B4-BE49-F238E27FC236}">
                <a16:creationId xmlns:a16="http://schemas.microsoft.com/office/drawing/2014/main" id="{08C2E05F-0CD5-7C58-9102-50CB46A7A7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10586157"/>
              </p:ext>
            </p:extLst>
          </p:nvPr>
        </p:nvGraphicFramePr>
        <p:xfrm>
          <a:off x="598972" y="1703157"/>
          <a:ext cx="4878097" cy="28501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5913">
                  <a:extLst>
                    <a:ext uri="{9D8B030D-6E8A-4147-A177-3AD203B41FA5}">
                      <a16:colId xmlns:a16="http://schemas.microsoft.com/office/drawing/2014/main" val="589277814"/>
                    </a:ext>
                  </a:extLst>
                </a:gridCol>
                <a:gridCol w="1347036">
                  <a:extLst>
                    <a:ext uri="{9D8B030D-6E8A-4147-A177-3AD203B41FA5}">
                      <a16:colId xmlns:a16="http://schemas.microsoft.com/office/drawing/2014/main" val="706252791"/>
                    </a:ext>
                  </a:extLst>
                </a:gridCol>
                <a:gridCol w="1645148">
                  <a:extLst>
                    <a:ext uri="{9D8B030D-6E8A-4147-A177-3AD203B41FA5}">
                      <a16:colId xmlns:a16="http://schemas.microsoft.com/office/drawing/2014/main" val="3872396771"/>
                    </a:ext>
                  </a:extLst>
                </a:gridCol>
              </a:tblGrid>
              <a:tr h="57815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800" kern="100">
                          <a:effectLst/>
                        </a:rPr>
                        <a:t>Thực tế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kern="100" dirty="0">
                          <a:effectLst/>
                        </a:rPr>
                        <a:t>18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(100%)</a:t>
                      </a:r>
                      <a:endParaRPr lang="en-US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800" kern="100" dirty="0">
                          <a:effectLst/>
                        </a:rPr>
                        <a:t>63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(100%)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45428394"/>
                  </a:ext>
                </a:extLst>
              </a:tr>
              <a:tr h="57815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800" kern="100">
                          <a:effectLst/>
                        </a:rPr>
                        <a:t>Hành vi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800" kern="100">
                          <a:effectLst/>
                        </a:rPr>
                        <a:t>Vi phạm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800" kern="100" dirty="0">
                          <a:effectLst/>
                        </a:rPr>
                        <a:t>Không vi phạm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62318116"/>
                  </a:ext>
                </a:extLst>
              </a:tr>
              <a:tr h="89577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800" kern="100" dirty="0">
                          <a:effectLst/>
                        </a:rPr>
                        <a:t>Vi phạm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800" b="1" kern="100" dirty="0">
                          <a:effectLst/>
                        </a:rPr>
                        <a:t>14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(78%)</a:t>
                      </a:r>
                      <a:endParaRPr lang="en-US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(2%)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52626908"/>
                  </a:ext>
                </a:extLst>
              </a:tr>
              <a:tr h="79809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800" kern="100" dirty="0">
                          <a:effectLst/>
                        </a:rPr>
                        <a:t>Không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vi-VN" sz="1800" kern="100" dirty="0">
                          <a:effectLst/>
                        </a:rPr>
                        <a:t>vi phạm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800" b="1" kern="100" dirty="0">
                          <a:effectLst/>
                        </a:rPr>
                        <a:t>4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(22%)</a:t>
                      </a:r>
                      <a:endParaRPr lang="en-US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800" b="1" kern="100" dirty="0">
                          <a:effectLst/>
                        </a:rPr>
                        <a:t>62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(98%)</a:t>
                      </a:r>
                      <a:endParaRPr lang="en-US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313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84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7CE74F-DE81-054E-9F15-9D2888E10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616" y="11488"/>
            <a:ext cx="6812388" cy="1182905"/>
          </a:xfrm>
        </p:spPr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vi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mũ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hiểm</a:t>
            </a:r>
            <a:r>
              <a:rPr lang="en-US" dirty="0"/>
              <a:t> </a:t>
            </a:r>
          </a:p>
        </p:txBody>
      </p:sp>
      <p:graphicFrame>
        <p:nvGraphicFramePr>
          <p:cNvPr id="7" name="Chỗ dành sẵn cho Nội dung 6">
            <a:extLst>
              <a:ext uri="{FF2B5EF4-FFF2-40B4-BE49-F238E27FC236}">
                <a16:creationId xmlns:a16="http://schemas.microsoft.com/office/drawing/2014/main" id="{F9EBCF84-417D-7CB5-CF6C-C88DAFC98F0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68746890"/>
              </p:ext>
            </p:extLst>
          </p:nvPr>
        </p:nvGraphicFramePr>
        <p:xfrm>
          <a:off x="748198" y="1393311"/>
          <a:ext cx="7770651" cy="2338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4180">
                  <a:extLst>
                    <a:ext uri="{9D8B030D-6E8A-4147-A177-3AD203B41FA5}">
                      <a16:colId xmlns:a16="http://schemas.microsoft.com/office/drawing/2014/main" val="4056506936"/>
                    </a:ext>
                  </a:extLst>
                </a:gridCol>
                <a:gridCol w="3388283">
                  <a:extLst>
                    <a:ext uri="{9D8B030D-6E8A-4147-A177-3AD203B41FA5}">
                      <a16:colId xmlns:a16="http://schemas.microsoft.com/office/drawing/2014/main" val="2185383722"/>
                    </a:ext>
                  </a:extLst>
                </a:gridCol>
                <a:gridCol w="2268188">
                  <a:extLst>
                    <a:ext uri="{9D8B030D-6E8A-4147-A177-3AD203B41FA5}">
                      <a16:colId xmlns:a16="http://schemas.microsoft.com/office/drawing/2014/main" val="18654910"/>
                    </a:ext>
                  </a:extLst>
                </a:gridCol>
              </a:tblGrid>
              <a:tr h="71777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Tập dữ liệu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89" marR="448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Chỉ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số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đánh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giá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89" marR="4488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Kết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quả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huấn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luyện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89" marR="44889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77235218"/>
                  </a:ext>
                </a:extLst>
              </a:tr>
              <a:tr h="540385">
                <a:tc rowSpan="3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Dữ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liệu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tự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sưu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tầm</a:t>
                      </a:r>
                      <a:endParaRPr lang="en-US" sz="1800" dirty="0">
                        <a:effectLst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và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xử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lý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89" marR="448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Accuracy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89" marR="448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94%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89" marR="44889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17887113"/>
                  </a:ext>
                </a:extLst>
              </a:tr>
              <a:tr h="540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Precision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89" marR="448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91.9%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89" marR="44889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1496287"/>
                  </a:ext>
                </a:extLst>
              </a:tr>
              <a:tr h="540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Recall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89" marR="448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85.5%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889" marR="44889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8953337"/>
                  </a:ext>
                </a:extLst>
              </a:tr>
            </a:tbl>
          </a:graphicData>
        </a:graphic>
      </p:graphicFrame>
      <p:sp>
        <p:nvSpPr>
          <p:cNvPr id="8" name="Chỗ dành sẵn cho Văn bản 2">
            <a:extLst>
              <a:ext uri="{FF2B5EF4-FFF2-40B4-BE49-F238E27FC236}">
                <a16:creationId xmlns:a16="http://schemas.microsoft.com/office/drawing/2014/main" id="{BA9BEE4D-E3BF-5843-DA0E-2556741444B4}"/>
              </a:ext>
            </a:extLst>
          </p:cNvPr>
          <p:cNvSpPr txBox="1">
            <a:spLocks/>
          </p:cNvSpPr>
          <p:nvPr/>
        </p:nvSpPr>
        <p:spPr>
          <a:xfrm>
            <a:off x="-20738" y="4048916"/>
            <a:ext cx="3377682" cy="181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 err="1"/>
              <a:t>Bảng</a:t>
            </a:r>
            <a:r>
              <a:rPr lang="en-US" sz="1800" dirty="0"/>
              <a:t> </a:t>
            </a:r>
            <a:r>
              <a:rPr lang="en-US" sz="1800" dirty="0" err="1"/>
              <a:t>đánh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tập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tra</a:t>
            </a:r>
            <a:r>
              <a:rPr lang="en-US" sz="1800" dirty="0"/>
              <a:t> </a:t>
            </a:r>
            <a:r>
              <a:rPr lang="en-US" sz="1800" dirty="0" err="1"/>
              <a:t>gồm</a:t>
            </a:r>
            <a:r>
              <a:rPr lang="en-US" sz="1800" dirty="0"/>
              <a:t> </a:t>
            </a:r>
            <a:r>
              <a:rPr lang="en-US" sz="1800" b="1" i="1" dirty="0">
                <a:solidFill>
                  <a:srgbClr val="FF0000"/>
                </a:solidFill>
              </a:rPr>
              <a:t>100 </a:t>
            </a:r>
            <a:r>
              <a:rPr lang="en-US" sz="1800" b="1" i="1" dirty="0" err="1">
                <a:solidFill>
                  <a:srgbClr val="FF0000"/>
                </a:solidFill>
              </a:rPr>
              <a:t>ảnh</a:t>
            </a:r>
            <a:r>
              <a:rPr lang="en-US" sz="1800" b="1" i="1" dirty="0">
                <a:solidFill>
                  <a:srgbClr val="FF0000"/>
                </a:solidFill>
              </a:rPr>
              <a:t> </a:t>
            </a:r>
            <a:r>
              <a:rPr lang="en-US" sz="1800" dirty="0" err="1"/>
              <a:t>chứa</a:t>
            </a:r>
            <a:r>
              <a:rPr lang="en-US" sz="1800" dirty="0"/>
              <a:t> </a:t>
            </a:r>
            <a:r>
              <a:rPr lang="en-US" sz="1800" dirty="0" err="1"/>
              <a:t>hành</a:t>
            </a:r>
            <a:r>
              <a:rPr lang="en-US" sz="1800" dirty="0"/>
              <a:t> vi </a:t>
            </a:r>
            <a:r>
              <a:rPr lang="en-US" sz="1800" dirty="0" err="1"/>
              <a:t>đội</a:t>
            </a:r>
            <a:r>
              <a:rPr lang="en-US" sz="1800" dirty="0"/>
              <a:t> </a:t>
            </a:r>
            <a:r>
              <a:rPr lang="en-US" sz="1800" dirty="0" err="1"/>
              <a:t>mũ</a:t>
            </a:r>
            <a:r>
              <a:rPr lang="en-US" sz="1800" dirty="0"/>
              <a:t> </a:t>
            </a:r>
            <a:r>
              <a:rPr lang="en-US" sz="1800" dirty="0" err="1"/>
              <a:t>bảo</a:t>
            </a:r>
            <a:r>
              <a:rPr lang="en-US" sz="1800" dirty="0"/>
              <a:t> </a:t>
            </a:r>
            <a:r>
              <a:rPr lang="en-US" sz="1800" dirty="0" err="1"/>
              <a:t>hiểm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đội</a:t>
            </a:r>
            <a:r>
              <a:rPr lang="en-US" sz="1800" dirty="0"/>
              <a:t> </a:t>
            </a:r>
            <a:r>
              <a:rPr lang="en-US" sz="1800" dirty="0" err="1"/>
              <a:t>mũ</a:t>
            </a:r>
            <a:r>
              <a:rPr lang="en-US" sz="1800" dirty="0"/>
              <a:t> </a:t>
            </a:r>
            <a:r>
              <a:rPr lang="en-US" sz="1800" dirty="0" err="1"/>
              <a:t>bảo</a:t>
            </a:r>
            <a:r>
              <a:rPr lang="en-US" sz="1800" dirty="0"/>
              <a:t> </a:t>
            </a:r>
            <a:r>
              <a:rPr lang="en-US" sz="1800" dirty="0" err="1"/>
              <a:t>hiểm</a:t>
            </a:r>
            <a:endParaRPr lang="en-US" sz="1800" dirty="0"/>
          </a:p>
        </p:txBody>
      </p:sp>
      <p:graphicFrame>
        <p:nvGraphicFramePr>
          <p:cNvPr id="9" name="Bảng 2">
            <a:extLst>
              <a:ext uri="{FF2B5EF4-FFF2-40B4-BE49-F238E27FC236}">
                <a16:creationId xmlns:a16="http://schemas.microsoft.com/office/drawing/2014/main" id="{371032DE-5A13-DBF8-B6F8-D55D9DB4FD9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3903427"/>
              </p:ext>
            </p:extLst>
          </p:nvPr>
        </p:nvGraphicFramePr>
        <p:xfrm>
          <a:off x="3356944" y="4048916"/>
          <a:ext cx="5001534" cy="2462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223">
                  <a:extLst>
                    <a:ext uri="{9D8B030D-6E8A-4147-A177-3AD203B41FA5}">
                      <a16:colId xmlns:a16="http://schemas.microsoft.com/office/drawing/2014/main" val="3531754627"/>
                    </a:ext>
                  </a:extLst>
                </a:gridCol>
                <a:gridCol w="1550133">
                  <a:extLst>
                    <a:ext uri="{9D8B030D-6E8A-4147-A177-3AD203B41FA5}">
                      <a16:colId xmlns:a16="http://schemas.microsoft.com/office/drawing/2014/main" val="1487698025"/>
                    </a:ext>
                  </a:extLst>
                </a:gridCol>
                <a:gridCol w="1667178">
                  <a:extLst>
                    <a:ext uri="{9D8B030D-6E8A-4147-A177-3AD203B41FA5}">
                      <a16:colId xmlns:a16="http://schemas.microsoft.com/office/drawing/2014/main" val="748301911"/>
                    </a:ext>
                  </a:extLst>
                </a:gridCol>
              </a:tblGrid>
              <a:tr h="550319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đội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mũ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bảo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hiểm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88%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33139"/>
                  </a:ext>
                </a:extLst>
              </a:tr>
              <a:tr h="56366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đội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mũ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bảo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hiểm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42417"/>
                  </a:ext>
                </a:extLst>
              </a:tr>
              <a:tr h="54245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Nền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53899"/>
                  </a:ext>
                </a:extLst>
              </a:tr>
              <a:tr h="54245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đội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mũ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bảo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hiểm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đội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mũ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bảo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hiểm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643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59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7CE74F-DE81-054E-9F15-9D2888E1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vi </a:t>
            </a:r>
            <a:r>
              <a:rPr lang="en-US" dirty="0" err="1"/>
              <a:t>phạm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7676002-586D-2E1A-1AE5-759D9112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6437" y="1703155"/>
            <a:ext cx="3720322" cy="3829898"/>
          </a:xfrm>
        </p:spPr>
        <p:txBody>
          <a:bodyPr>
            <a:normAutofit/>
          </a:bodyPr>
          <a:lstStyle/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 err="1">
                <a:ea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800" dirty="0"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ea typeface="Arial" panose="020B0604020202020204" pitchFamily="34" charset="0"/>
                <a:cs typeface="Arial" panose="020B0604020202020204" pitchFamily="34" charset="0"/>
              </a:rPr>
              <a:t>CPU: Intel Core i7-8565U </a:t>
            </a:r>
            <a:r>
              <a:rPr lang="en-US" sz="1800" dirty="0" err="1">
                <a:ea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ea typeface="Arial" panose="020B0604020202020204" pitchFamily="34" charset="0"/>
                <a:cs typeface="Arial" panose="020B0604020202020204" pitchFamily="34" charset="0"/>
              </a:rPr>
              <a:t> 16GB RAM DDR4 </a:t>
            </a:r>
          </a:p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ea typeface="Arial" panose="020B0604020202020204" pitchFamily="34" charset="0"/>
                <a:cs typeface="Arial" panose="020B0604020202020204" pitchFamily="34" charset="0"/>
              </a:rPr>
              <a:t>GPU: Intel® UHD Graphics 620</a:t>
            </a:r>
          </a:p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 err="1">
                <a:ea typeface="Arial" panose="020B0604020202020204" pitchFamily="34" charset="0"/>
              </a:rPr>
              <a:t>Bảng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</a:rPr>
              <a:t>đánh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</a:rPr>
              <a:t>giá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</a:rPr>
              <a:t>trên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</a:rPr>
              <a:t>tập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</a:rPr>
              <a:t>dữ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</a:rPr>
              <a:t>liệu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</a:rPr>
              <a:t>gồm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a typeface="Arial" panose="020B0604020202020204" pitchFamily="34" charset="0"/>
              </a:rPr>
              <a:t>15 video </a:t>
            </a:r>
            <a:r>
              <a:rPr lang="en-US" sz="1800" dirty="0" err="1">
                <a:ea typeface="Arial" panose="020B0604020202020204" pitchFamily="34" charset="0"/>
              </a:rPr>
              <a:t>chứa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</a:rPr>
              <a:t>các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</a:rPr>
              <a:t>đối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</a:rPr>
              <a:t>tượng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</a:rPr>
              <a:t>có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</a:rPr>
              <a:t>hành</a:t>
            </a:r>
            <a:r>
              <a:rPr lang="en-US" sz="1800" dirty="0">
                <a:ea typeface="Arial" panose="020B0604020202020204" pitchFamily="34" charset="0"/>
              </a:rPr>
              <a:t> vi </a:t>
            </a:r>
            <a:r>
              <a:rPr lang="en-US" sz="1800" dirty="0" err="1">
                <a:ea typeface="Arial" panose="020B0604020202020204" pitchFamily="34" charset="0"/>
              </a:rPr>
              <a:t>vi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</a:rPr>
              <a:t>phạm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</a:rPr>
              <a:t>mũ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</a:rPr>
              <a:t>bảo</a:t>
            </a:r>
            <a:r>
              <a:rPr lang="en-US" sz="1800" dirty="0">
                <a:ea typeface="Arial" panose="020B0604020202020204" pitchFamily="34" charset="0"/>
              </a:rPr>
              <a:t> </a:t>
            </a:r>
            <a:r>
              <a:rPr lang="en-US" sz="1800" dirty="0" err="1">
                <a:ea typeface="Arial" panose="020B0604020202020204" pitchFamily="34" charset="0"/>
              </a:rPr>
              <a:t>hiểm</a:t>
            </a:r>
            <a:endParaRPr lang="en-US" sz="18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hỗ dành sẵn cho Nội dung 7">
            <a:extLst>
              <a:ext uri="{FF2B5EF4-FFF2-40B4-BE49-F238E27FC236}">
                <a16:creationId xmlns:a16="http://schemas.microsoft.com/office/drawing/2014/main" id="{F2EDB7B5-FDF6-D0FF-81F1-2048B631E56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4323461"/>
              </p:ext>
            </p:extLst>
          </p:nvPr>
        </p:nvGraphicFramePr>
        <p:xfrm>
          <a:off x="581545" y="1703155"/>
          <a:ext cx="4149076" cy="3017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4499">
                  <a:extLst>
                    <a:ext uri="{9D8B030D-6E8A-4147-A177-3AD203B41FA5}">
                      <a16:colId xmlns:a16="http://schemas.microsoft.com/office/drawing/2014/main" val="2456045365"/>
                    </a:ext>
                  </a:extLst>
                </a:gridCol>
                <a:gridCol w="1374577">
                  <a:extLst>
                    <a:ext uri="{9D8B030D-6E8A-4147-A177-3AD203B41FA5}">
                      <a16:colId xmlns:a16="http://schemas.microsoft.com/office/drawing/2014/main" val="2664571"/>
                    </a:ext>
                  </a:extLst>
                </a:gridCol>
              </a:tblGrid>
              <a:tr h="81611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800" kern="100" dirty="0">
                          <a:effectLst/>
                        </a:rPr>
                        <a:t>Số lượng vi phạm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kern="100" dirty="0">
                          <a:effectLst/>
                        </a:rPr>
                        <a:t>20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(100%)</a:t>
                      </a:r>
                      <a:endParaRPr lang="en-US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66613099"/>
                  </a:ext>
                </a:extLst>
              </a:tr>
              <a:tr h="10979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800" kern="100">
                          <a:effectLst/>
                        </a:rPr>
                        <a:t>Vi phạm đếm được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800" b="1" kern="100" dirty="0">
                          <a:effectLst/>
                        </a:rPr>
                        <a:t>18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(90%)</a:t>
                      </a:r>
                      <a:endParaRPr lang="en-US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61937540"/>
                  </a:ext>
                </a:extLst>
              </a:tr>
              <a:tr h="110361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800" kern="100" dirty="0">
                          <a:effectLst/>
                        </a:rPr>
                        <a:t>Vi phạm không đếm được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800" b="1" kern="100" dirty="0">
                          <a:effectLst/>
                        </a:rPr>
                        <a:t>2</a:t>
                      </a:r>
                      <a:r>
                        <a:rPr lang="en-US" sz="1800" b="1" kern="100" dirty="0">
                          <a:effectLst/>
                        </a:rPr>
                        <a:t> 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(10%)</a:t>
                      </a:r>
                      <a:endParaRPr lang="en-US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178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44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033C852-D5C8-0126-8442-BC7222C9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45" y="3778844"/>
            <a:ext cx="5036024" cy="7112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kern="1200" dirty="0">
                <a:solidFill>
                  <a:srgbClr val="FFFFFF"/>
                </a:solidFill>
                <a:latin typeface="+mn-lt"/>
              </a:rPr>
              <a:t>DEMO HỆ THỐNG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alf Frame 1">
            <a:extLst>
              <a:ext uri="{FF2B5EF4-FFF2-40B4-BE49-F238E27FC236}">
                <a16:creationId xmlns:a16="http://schemas.microsoft.com/office/drawing/2014/main" id="{8BE92393-7E73-F3A1-5EF4-6C0D98D37027}"/>
              </a:ext>
            </a:extLst>
          </p:cNvPr>
          <p:cNvSpPr/>
          <p:nvPr/>
        </p:nvSpPr>
        <p:spPr>
          <a:xfrm>
            <a:off x="8417859" y="6177245"/>
            <a:ext cx="555812" cy="553196"/>
          </a:xfrm>
          <a:prstGeom prst="halfFram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26A91BE0-2693-8C17-8224-EDE71AB7210A}"/>
              </a:ext>
            </a:extLst>
          </p:cNvPr>
          <p:cNvSpPr txBox="1">
            <a:spLocks/>
          </p:cNvSpPr>
          <p:nvPr/>
        </p:nvSpPr>
        <p:spPr>
          <a:xfrm>
            <a:off x="8463803" y="6365316"/>
            <a:ext cx="680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B78D84F-67E4-4C16-9DDA-6D2BE84B3707}" type="slidenum">
              <a:rPr lang="en-US" smtClean="0">
                <a:solidFill>
                  <a:schemeClr val="bg1"/>
                </a:solidFill>
                <a:latin typeface="+mn-lt"/>
              </a:rPr>
              <a:pPr algn="ctr"/>
              <a:t>26</a:t>
            </a:fld>
            <a:endParaRPr lang="en-US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60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EBB0A-9D50-68CA-75D6-FAFBFA32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46" y="2774113"/>
            <a:ext cx="3580352" cy="1158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5</a:t>
            </a:r>
            <a:r>
              <a:rPr lang="en-US" sz="3500" kern="1200">
                <a:solidFill>
                  <a:srgbClr val="FFFFFF"/>
                </a:solidFill>
              </a:rPr>
              <a:t>. Kết luận và hướng phát triển</a:t>
            </a: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91BF9BA2-F400-4A4F-67D9-4B04F9556B31}"/>
              </a:ext>
            </a:extLst>
          </p:cNvPr>
          <p:cNvSpPr/>
          <p:nvPr/>
        </p:nvSpPr>
        <p:spPr>
          <a:xfrm>
            <a:off x="8417859" y="6177245"/>
            <a:ext cx="555812" cy="553196"/>
          </a:xfrm>
          <a:prstGeom prst="halfFram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5A9AFCD-1146-08C4-BE4B-7BE6CBE96037}"/>
              </a:ext>
            </a:extLst>
          </p:cNvPr>
          <p:cNvSpPr txBox="1">
            <a:spLocks/>
          </p:cNvSpPr>
          <p:nvPr/>
        </p:nvSpPr>
        <p:spPr>
          <a:xfrm>
            <a:off x="8463803" y="6365316"/>
            <a:ext cx="680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B78D84F-67E4-4C16-9DDA-6D2BE84B3707}" type="slidenum">
              <a:rPr lang="en-US" smtClean="0">
                <a:latin typeface="+mn-lt"/>
              </a:rPr>
              <a:pPr algn="ctr"/>
              <a:t>27</a:t>
            </a:fld>
            <a:endParaRPr lang="en-US">
              <a:latin typeface="+mn-lt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A823CE2-1586-B91C-6EC9-24E8F932A6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404803"/>
              </p:ext>
            </p:extLst>
          </p:nvPr>
        </p:nvGraphicFramePr>
        <p:xfrm>
          <a:off x="3897973" y="2246845"/>
          <a:ext cx="5457474" cy="2351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Hình Bầu dục 2">
            <a:extLst>
              <a:ext uri="{FF2B5EF4-FFF2-40B4-BE49-F238E27FC236}">
                <a16:creationId xmlns:a16="http://schemas.microsoft.com/office/drawing/2014/main" id="{908814E3-EFCB-F382-FD70-762B595FB0F2}"/>
              </a:ext>
            </a:extLst>
          </p:cNvPr>
          <p:cNvSpPr/>
          <p:nvPr/>
        </p:nvSpPr>
        <p:spPr>
          <a:xfrm>
            <a:off x="4506156" y="3488086"/>
            <a:ext cx="1120881" cy="115784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</a:t>
            </a: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E295A256-62D5-C394-D628-93C27934909B}"/>
              </a:ext>
            </a:extLst>
          </p:cNvPr>
          <p:cNvSpPr/>
          <p:nvPr/>
        </p:nvSpPr>
        <p:spPr>
          <a:xfrm>
            <a:off x="4505423" y="2199072"/>
            <a:ext cx="1120881" cy="112088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7377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7FD541-B8B4-9317-37E0-BABD9EF5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luận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48959A-8BC2-59DE-A556-B11F878D3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810" y="1961000"/>
            <a:ext cx="8723190" cy="461708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mô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hình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phân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loại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phương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tiện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5 </a:t>
            </a: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loại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phương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tiện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vi </a:t>
            </a:r>
            <a:r>
              <a:rPr lang="en-US" sz="2400" dirty="0" err="1"/>
              <a:t>phạm</a:t>
            </a:r>
            <a:r>
              <a:rPr lang="en-US" sz="2400" dirty="0"/>
              <a:t> </a:t>
            </a:r>
            <a:r>
              <a:rPr lang="en-US" sz="2400" dirty="0" err="1"/>
              <a:t>làn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qua </a:t>
            </a:r>
            <a:r>
              <a:rPr lang="en-US" sz="2400" dirty="0" err="1"/>
              <a:t>tọa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.</a:t>
            </a:r>
            <a:endParaRPr 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vi </a:t>
            </a:r>
            <a:r>
              <a:rPr lang="en-US" sz="2400" dirty="0" err="1"/>
              <a:t>phạm</a:t>
            </a:r>
            <a:r>
              <a:rPr lang="en-US" sz="2400" dirty="0"/>
              <a:t> </a:t>
            </a:r>
            <a:r>
              <a:rPr lang="en-US" sz="2400" dirty="0" err="1"/>
              <a:t>mũ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hiểm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2 </a:t>
            </a:r>
            <a:r>
              <a:rPr lang="en-US" sz="2400" dirty="0" err="1"/>
              <a:t>hành</a:t>
            </a:r>
            <a:r>
              <a:rPr lang="en-US" sz="2400" dirty="0"/>
              <a:t> vi.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website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giám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33840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7FD541-B8B4-9317-37E0-BABD9EF5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Hướng phát triển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48959A-8BC2-59DE-A556-B11F878D3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7846" y="1972492"/>
            <a:ext cx="8348307" cy="294474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 err="1">
                <a:solidFill>
                  <a:schemeClr val="tx1"/>
                </a:solidFill>
                <a:cs typeface="Arial" panose="020B0604020202020204" pitchFamily="34" charset="0"/>
              </a:rPr>
              <a:t>Cải</a:t>
            </a: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cs typeface="Arial" panose="020B0604020202020204" pitchFamily="34" charset="0"/>
              </a:rPr>
              <a:t>tiến</a:t>
            </a: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cs typeface="Arial" panose="020B0604020202020204" pitchFamily="34" charset="0"/>
              </a:rPr>
              <a:t>độ</a:t>
            </a: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cs typeface="Arial" panose="020B0604020202020204" pitchFamily="34" charset="0"/>
              </a:rPr>
              <a:t>chính</a:t>
            </a: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cs typeface="Arial" panose="020B0604020202020204" pitchFamily="34" charset="0"/>
              </a:rPr>
              <a:t>xác</a:t>
            </a: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cs typeface="Arial" panose="020B0604020202020204" pitchFamily="34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cs typeface="Arial" panose="020B0604020202020204" pitchFamily="34" charset="0"/>
              </a:rPr>
              <a:t>tốc</a:t>
            </a: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cs typeface="Arial" panose="020B0604020202020204" pitchFamily="34" charset="0"/>
              </a:rPr>
              <a:t>độ</a:t>
            </a: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dạng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tiện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 err="1">
                <a:solidFill>
                  <a:schemeClr val="tx1"/>
                </a:solidFill>
                <a:cs typeface="Arial" panose="020B0604020202020204" pitchFamily="34" charset="0"/>
              </a:rPr>
              <a:t>Bổ</a:t>
            </a: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sung </a:t>
            </a:r>
            <a:r>
              <a:rPr lang="en-US" sz="2200" dirty="0" err="1">
                <a:solidFill>
                  <a:schemeClr val="tx1"/>
                </a:solidFill>
                <a:cs typeface="Arial" panose="020B0604020202020204" pitchFamily="34" charset="0"/>
              </a:rPr>
              <a:t>dữ</a:t>
            </a: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cs typeface="Arial" panose="020B0604020202020204" pitchFamily="34" charset="0"/>
              </a:rPr>
              <a:t>liệu</a:t>
            </a: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cs typeface="Arial" panose="020B0604020202020204" pitchFamily="34" charset="0"/>
              </a:rPr>
              <a:t>th</a:t>
            </a:r>
            <a:r>
              <a:rPr lang="en-US" sz="2200" dirty="0" err="1"/>
              <a:t>êm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loại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tiện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,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vi </a:t>
            </a:r>
            <a:r>
              <a:rPr lang="en-US" sz="2200" dirty="0" err="1"/>
              <a:t>phạm</a:t>
            </a:r>
            <a:r>
              <a:rPr lang="en-US" sz="2200" dirty="0"/>
              <a:t> </a:t>
            </a:r>
            <a:r>
              <a:rPr lang="en-US" sz="2200" dirty="0" err="1"/>
              <a:t>mũ</a:t>
            </a:r>
            <a:r>
              <a:rPr lang="en-US" sz="2200" dirty="0"/>
              <a:t> </a:t>
            </a:r>
            <a:r>
              <a:rPr lang="en-US" sz="2200" dirty="0" err="1"/>
              <a:t>bảo</a:t>
            </a:r>
            <a:r>
              <a:rPr lang="en-US" sz="2200" dirty="0"/>
              <a:t> </a:t>
            </a:r>
            <a:r>
              <a:rPr lang="en-US" sz="2200" dirty="0" err="1"/>
              <a:t>hiểm</a:t>
            </a:r>
            <a:r>
              <a:rPr 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triển</a:t>
            </a:r>
            <a:r>
              <a:rPr lang="en-US" sz="2200" dirty="0"/>
              <a:t> </a:t>
            </a:r>
            <a:r>
              <a:rPr lang="en-US" sz="2200" dirty="0" err="1"/>
              <a:t>thêm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 vi </a:t>
            </a:r>
            <a:r>
              <a:rPr lang="en-US" sz="2200" dirty="0" err="1"/>
              <a:t>phạm</a:t>
            </a:r>
            <a:r>
              <a:rPr lang="en-US" sz="2200" dirty="0"/>
              <a:t> </a:t>
            </a:r>
            <a:r>
              <a:rPr lang="en-US" sz="2200" dirty="0" err="1"/>
              <a:t>giao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mới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đi</a:t>
            </a:r>
            <a:r>
              <a:rPr lang="en-US" sz="2200" dirty="0"/>
              <a:t> </a:t>
            </a:r>
            <a:r>
              <a:rPr lang="en-US" sz="2200" dirty="0" err="1"/>
              <a:t>xe</a:t>
            </a:r>
            <a:r>
              <a:rPr lang="en-US" sz="2200" dirty="0"/>
              <a:t> </a:t>
            </a:r>
            <a:r>
              <a:rPr lang="en-US" sz="2200" dirty="0" err="1"/>
              <a:t>ngược</a:t>
            </a:r>
            <a:r>
              <a:rPr lang="en-US" sz="2200" dirty="0"/>
              <a:t> </a:t>
            </a:r>
            <a:r>
              <a:rPr lang="en-US" sz="2200" dirty="0" err="1"/>
              <a:t>chiều</a:t>
            </a:r>
            <a:r>
              <a:rPr lang="en-US" sz="2200" dirty="0"/>
              <a:t>, </a:t>
            </a:r>
            <a:r>
              <a:rPr lang="en-US" sz="2200" dirty="0" err="1"/>
              <a:t>vượt</a:t>
            </a:r>
            <a:r>
              <a:rPr lang="en-US" sz="2200" dirty="0"/>
              <a:t> </a:t>
            </a:r>
            <a:r>
              <a:rPr lang="en-US" sz="2200" dirty="0" err="1"/>
              <a:t>đèn</a:t>
            </a:r>
            <a:r>
              <a:rPr lang="en-US" sz="2200" dirty="0"/>
              <a:t> </a:t>
            </a:r>
            <a:r>
              <a:rPr lang="en-US" sz="2200" dirty="0" err="1"/>
              <a:t>đỏ</a:t>
            </a:r>
            <a:r>
              <a:rPr lang="en-US" sz="2200" dirty="0"/>
              <a:t>,……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8086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D6F635-AD96-9641-1025-B5B604FC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283" y="3690347"/>
            <a:ext cx="5298337" cy="771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1.Tổng </a:t>
            </a:r>
            <a:r>
              <a:rPr lang="en-US" dirty="0" err="1">
                <a:solidFill>
                  <a:srgbClr val="FFFFFF"/>
                </a:solidFill>
              </a:rPr>
              <a:t>quan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về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đề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tài</a:t>
            </a:r>
            <a:endParaRPr lang="en-US" kern="1200" dirty="0">
              <a:solidFill>
                <a:srgbClr val="FFFFFF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31A95920-2022-5169-312E-D5045CFB9ED3}"/>
              </a:ext>
            </a:extLst>
          </p:cNvPr>
          <p:cNvSpPr/>
          <p:nvPr/>
        </p:nvSpPr>
        <p:spPr>
          <a:xfrm>
            <a:off x="8417859" y="6177245"/>
            <a:ext cx="555812" cy="553196"/>
          </a:xfrm>
          <a:prstGeom prst="halfFram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56949CC2-C837-B29B-A98B-50743987E425}"/>
              </a:ext>
            </a:extLst>
          </p:cNvPr>
          <p:cNvSpPr txBox="1">
            <a:spLocks/>
          </p:cNvSpPr>
          <p:nvPr/>
        </p:nvSpPr>
        <p:spPr>
          <a:xfrm>
            <a:off x="8463803" y="6365316"/>
            <a:ext cx="680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B78D84F-67E4-4C16-9DDA-6D2BE84B3707}" type="slidenum">
              <a:rPr lang="en-US" smtClean="0">
                <a:solidFill>
                  <a:schemeClr val="bg1"/>
                </a:solidFill>
                <a:latin typeface="+mn-lt"/>
              </a:rPr>
              <a:pPr algn="ctr"/>
              <a:t>3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746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F54132-49BA-61C6-3E7B-3EE70C4E4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10" r="348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434465" y="1929384"/>
            <a:ext cx="627507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0A00765-C904-8C0C-9AA3-4F03494D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07" y="3141551"/>
            <a:ext cx="5594985" cy="52691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500" b="1" dirty="0" err="1">
                <a:latin typeface="+mn-lt"/>
              </a:rPr>
              <a:t>Cảm</a:t>
            </a:r>
            <a:r>
              <a:rPr lang="en-US" sz="3500" b="1" dirty="0">
                <a:latin typeface="+mn-lt"/>
              </a:rPr>
              <a:t> </a:t>
            </a:r>
            <a:r>
              <a:rPr lang="en-US" sz="3500" b="1" dirty="0" err="1">
                <a:latin typeface="+mn-lt"/>
              </a:rPr>
              <a:t>ơn</a:t>
            </a:r>
            <a:r>
              <a:rPr lang="en-US" sz="3500" b="1" dirty="0">
                <a:latin typeface="+mn-lt"/>
              </a:rPr>
              <a:t> </a:t>
            </a:r>
            <a:r>
              <a:rPr lang="en-US" sz="3500" b="1" dirty="0" err="1">
                <a:latin typeface="+mn-lt"/>
              </a:rPr>
              <a:t>thầy</a:t>
            </a:r>
            <a:r>
              <a:rPr lang="en-US" sz="3500" b="1" dirty="0">
                <a:latin typeface="+mn-lt"/>
              </a:rPr>
              <a:t> </a:t>
            </a:r>
            <a:r>
              <a:rPr lang="en-US" sz="3500" b="1" dirty="0" err="1">
                <a:latin typeface="+mn-lt"/>
              </a:rPr>
              <a:t>cô</a:t>
            </a:r>
            <a:r>
              <a:rPr lang="en-US" sz="3500" b="1" dirty="0">
                <a:latin typeface="+mn-lt"/>
              </a:rPr>
              <a:t> </a:t>
            </a:r>
            <a:r>
              <a:rPr lang="en-US" sz="3500" b="1" dirty="0" err="1">
                <a:latin typeface="+mn-lt"/>
              </a:rPr>
              <a:t>đã</a:t>
            </a:r>
            <a:r>
              <a:rPr lang="en-US" sz="3500" b="1" dirty="0">
                <a:latin typeface="+mn-lt"/>
              </a:rPr>
              <a:t> </a:t>
            </a:r>
            <a:r>
              <a:rPr lang="en-US" sz="3500" b="1" dirty="0" err="1">
                <a:latin typeface="+mn-lt"/>
              </a:rPr>
              <a:t>lắng</a:t>
            </a:r>
            <a:r>
              <a:rPr lang="en-US" sz="3500" b="1" dirty="0">
                <a:latin typeface="+mn-lt"/>
              </a:rPr>
              <a:t> </a:t>
            </a:r>
            <a:r>
              <a:rPr lang="en-US" sz="3500" b="1" dirty="0" err="1">
                <a:latin typeface="+mn-lt"/>
              </a:rPr>
              <a:t>nghe</a:t>
            </a:r>
            <a:endParaRPr lang="en-US" sz="3500" b="1" dirty="0">
              <a:latin typeface="+mn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953" y="3792064"/>
            <a:ext cx="1940093" cy="0"/>
          </a:xfrm>
          <a:prstGeom prst="line">
            <a:avLst/>
          </a:prstGeom>
          <a:ln w="22225">
            <a:solidFill>
              <a:srgbClr val="35B5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7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D941C57-0773-7F44-E351-55A158A0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A4CD2AA-29C9-CB2D-4BE4-D25A8DAD8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711" y="3968326"/>
            <a:ext cx="3912161" cy="1807323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kern="0" dirty="0">
                <a:ea typeface="Times New Roman" panose="02020603050405020304" pitchFamily="18" charset="0"/>
              </a:rPr>
              <a:t>Tai </a:t>
            </a:r>
            <a:r>
              <a:rPr lang="en-US" sz="2400" kern="0" dirty="0" err="1">
                <a:ea typeface="Times New Roman" panose="02020603050405020304" pitchFamily="18" charset="0"/>
              </a:rPr>
              <a:t>nạn</a:t>
            </a:r>
            <a:r>
              <a:rPr lang="en-US" sz="2400" kern="0" dirty="0"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ea typeface="Times New Roman" panose="02020603050405020304" pitchFamily="18" charset="0"/>
              </a:rPr>
              <a:t>giao</a:t>
            </a:r>
            <a:r>
              <a:rPr lang="en-US" sz="2400" kern="0" dirty="0"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ea typeface="Times New Roman" panose="02020603050405020304" pitchFamily="18" charset="0"/>
              </a:rPr>
              <a:t>thông</a:t>
            </a:r>
            <a:r>
              <a:rPr lang="en-US" sz="2400" kern="0" dirty="0"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ea typeface="Times New Roman" panose="02020603050405020304" pitchFamily="18" charset="0"/>
              </a:rPr>
              <a:t>gây</a:t>
            </a:r>
            <a:r>
              <a:rPr lang="en-US" sz="2400" kern="0" dirty="0"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ea typeface="Times New Roman" panose="02020603050405020304" pitchFamily="18" charset="0"/>
              </a:rPr>
              <a:t>ra</a:t>
            </a:r>
            <a:r>
              <a:rPr lang="en-US" sz="2400" kern="0" dirty="0"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ea typeface="Times New Roman" panose="02020603050405020304" pitchFamily="18" charset="0"/>
              </a:rPr>
              <a:t>hậu</a:t>
            </a:r>
            <a:r>
              <a:rPr lang="en-US" sz="2400" kern="0" dirty="0"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ea typeface="Times New Roman" panose="02020603050405020304" pitchFamily="18" charset="0"/>
              </a:rPr>
              <a:t>quả</a:t>
            </a:r>
            <a:r>
              <a:rPr lang="en-US" sz="2400" kern="0" dirty="0"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ea typeface="Times New Roman" panose="02020603050405020304" pitchFamily="18" charset="0"/>
              </a:rPr>
              <a:t>nghiêm</a:t>
            </a:r>
            <a:r>
              <a:rPr lang="en-US" sz="2400" kern="0" dirty="0"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ea typeface="Times New Roman" panose="02020603050405020304" pitchFamily="18" charset="0"/>
              </a:rPr>
              <a:t>trọng</a:t>
            </a:r>
            <a:r>
              <a:rPr lang="en-US" sz="2400" kern="0" dirty="0">
                <a:ea typeface="Times New Roman" panose="02020603050405020304" pitchFamily="18" charset="0"/>
              </a:rPr>
              <a:t>.</a:t>
            </a:r>
            <a:endParaRPr lang="en-US" sz="2800" dirty="0"/>
          </a:p>
        </p:txBody>
      </p:sp>
      <p:pic>
        <p:nvPicPr>
          <p:cNvPr id="7" name="Chỗ dành sẵn cho Nội dung 6" descr="Ảnh có chứa Phương tiện đường bộ, phương tiện, ngoài trời, bánh xe&#10;&#10;Mô tả được tạo tự động">
            <a:extLst>
              <a:ext uri="{FF2B5EF4-FFF2-40B4-BE49-F238E27FC236}">
                <a16:creationId xmlns:a16="http://schemas.microsoft.com/office/drawing/2014/main" id="{1E16C381-5864-7AE9-D433-0958EA9956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8482" y="1315892"/>
            <a:ext cx="3991592" cy="2656903"/>
          </a:xfrm>
        </p:spPr>
      </p:pic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857BE256-7A31-B7F2-CE2C-3E2D5AB36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21845" y="1288176"/>
            <a:ext cx="4421297" cy="205975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kern="0" dirty="0">
                <a:effectLst/>
                <a:ea typeface="Times New Roman" panose="02020603050405020304" pitchFamily="18" charset="0"/>
              </a:rPr>
              <a:t>An </a:t>
            </a:r>
            <a:r>
              <a:rPr lang="en-US" sz="2400" kern="0" dirty="0" err="1">
                <a:effectLst/>
                <a:ea typeface="Times New Roman" panose="02020603050405020304" pitchFamily="18" charset="0"/>
              </a:rPr>
              <a:t>toàn</a:t>
            </a:r>
            <a:r>
              <a:rPr lang="en-US" sz="2400" kern="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effectLst/>
                <a:ea typeface="Times New Roman" panose="02020603050405020304" pitchFamily="18" charset="0"/>
              </a:rPr>
              <a:t>giao</a:t>
            </a:r>
            <a:r>
              <a:rPr lang="en-US" sz="2400" kern="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effectLst/>
                <a:ea typeface="Times New Roman" panose="02020603050405020304" pitchFamily="18" charset="0"/>
              </a:rPr>
              <a:t>thông</a:t>
            </a:r>
            <a:r>
              <a:rPr lang="en-US" sz="2400" kern="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effectLst/>
                <a:ea typeface="Times New Roman" panose="02020603050405020304" pitchFamily="18" charset="0"/>
              </a:rPr>
              <a:t>hiện</a:t>
            </a:r>
            <a:r>
              <a:rPr lang="en-US" sz="2400" kern="0" dirty="0">
                <a:effectLst/>
                <a:ea typeface="Times New Roman" panose="02020603050405020304" pitchFamily="18" charset="0"/>
              </a:rPr>
              <a:t> nay </a:t>
            </a:r>
            <a:r>
              <a:rPr lang="en-US" sz="2400" kern="0" dirty="0" err="1">
                <a:effectLst/>
                <a:ea typeface="Times New Roman" panose="02020603050405020304" pitchFamily="18" charset="0"/>
              </a:rPr>
              <a:t>là</a:t>
            </a:r>
            <a:r>
              <a:rPr lang="en-US" sz="2400" kern="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effectLst/>
                <a:ea typeface="Times New Roman" panose="02020603050405020304" pitchFamily="18" charset="0"/>
              </a:rPr>
              <a:t>một</a:t>
            </a:r>
            <a:r>
              <a:rPr lang="en-US" sz="2400" kern="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effectLst/>
                <a:ea typeface="Times New Roman" panose="02020603050405020304" pitchFamily="18" charset="0"/>
              </a:rPr>
              <a:t>trong</a:t>
            </a:r>
            <a:r>
              <a:rPr lang="en-US" sz="2400" kern="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effectLst/>
                <a:ea typeface="Times New Roman" panose="02020603050405020304" pitchFamily="18" charset="0"/>
              </a:rPr>
              <a:t>những</a:t>
            </a:r>
            <a:r>
              <a:rPr lang="en-US" sz="2400" kern="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effectLst/>
                <a:ea typeface="Times New Roman" panose="02020603050405020304" pitchFamily="18" charset="0"/>
              </a:rPr>
              <a:t>vấn</a:t>
            </a:r>
            <a:r>
              <a:rPr lang="en-US" sz="2400" kern="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effectLst/>
                <a:ea typeface="Times New Roman" panose="02020603050405020304" pitchFamily="18" charset="0"/>
              </a:rPr>
              <a:t>đề</a:t>
            </a:r>
            <a:r>
              <a:rPr lang="en-US" sz="2400" kern="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effectLst/>
                <a:ea typeface="Times New Roman" panose="02020603050405020304" pitchFamily="18" charset="0"/>
              </a:rPr>
              <a:t>được</a:t>
            </a:r>
            <a:r>
              <a:rPr lang="en-US" sz="2400" kern="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effectLst/>
                <a:ea typeface="Times New Roman" panose="02020603050405020304" pitchFamily="18" charset="0"/>
              </a:rPr>
              <a:t>xã</a:t>
            </a:r>
            <a:r>
              <a:rPr lang="en-US" sz="2400" kern="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effectLst/>
                <a:ea typeface="Times New Roman" panose="02020603050405020304" pitchFamily="18" charset="0"/>
              </a:rPr>
              <a:t>hội</a:t>
            </a:r>
            <a:r>
              <a:rPr lang="en-US" sz="2400" kern="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effectLst/>
                <a:ea typeface="Times New Roman" panose="02020603050405020304" pitchFamily="18" charset="0"/>
              </a:rPr>
              <a:t>quan</a:t>
            </a:r>
            <a:r>
              <a:rPr lang="en-US" sz="2400" kern="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effectLst/>
                <a:ea typeface="Times New Roman" panose="02020603050405020304" pitchFamily="18" charset="0"/>
              </a:rPr>
              <a:t>tâm</a:t>
            </a:r>
            <a:r>
              <a:rPr lang="en-US" sz="2400" kern="0" dirty="0">
                <a:effectLst/>
                <a:ea typeface="Times New Roman" panose="02020603050405020304" pitchFamily="18" charset="0"/>
              </a:rPr>
              <a:t> 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1026" name="Picture 2" descr="5 ngày nghỉ lễ, gần 70 người tử vong vì tai nạn giao thông - Báo Người lao  động">
            <a:extLst>
              <a:ext uri="{FF2B5EF4-FFF2-40B4-BE49-F238E27FC236}">
                <a16:creationId xmlns:a16="http://schemas.microsoft.com/office/drawing/2014/main" id="{BAFF2253-0C5E-2FAE-200D-4EE52A75A47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745" y="3968326"/>
            <a:ext cx="3912162" cy="260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3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EAC8A8F-C302-7A77-6CF9-CC088A70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1269459-598B-54CF-454E-33DBE0FA4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922" y="1325709"/>
            <a:ext cx="8340572" cy="5392333"/>
          </a:xfrm>
        </p:spPr>
        <p:txBody>
          <a:bodyPr>
            <a:noAutofit/>
          </a:bodyPr>
          <a:lstStyle/>
          <a:p>
            <a:pPr marL="171450" lvl="0" indent="-17145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mô hình YOLOv8. </a:t>
            </a:r>
            <a:endParaRPr lang="en-US" sz="2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ử dụng mô hình YOLOv8 để </a:t>
            </a:r>
            <a:r>
              <a:rPr lang="en-US" sz="2800" b="1" i="1" u="sng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b="1" i="1" u="sng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b="1" i="1" u="sng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i="1" u="sng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phương tiện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lvl="0" indent="-17145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hát hiện phương tiện </a:t>
            </a:r>
            <a:r>
              <a:rPr lang="vi-VN" sz="2800" b="1" i="1" u="sng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vi phạm làn đường </a:t>
            </a:r>
            <a:r>
              <a:rPr lang="vi-VN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thông qua tọa độ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lvl="0" indent="-17145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vi-VN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Phát hiện phương tiện </a:t>
            </a:r>
            <a:r>
              <a:rPr lang="vi-VN" sz="2800" b="1" i="1" u="sng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vi phạm mũ bảo hiểm </a:t>
            </a:r>
            <a:r>
              <a:rPr lang="vi-VN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bằng YOLOv8</a:t>
            </a: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b="1" i="1" u="sng" dirty="0"/>
              <a:t>website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giám</a:t>
            </a:r>
            <a:r>
              <a:rPr lang="en-US" sz="2800" dirty="0"/>
              <a:t> </a:t>
            </a:r>
            <a:r>
              <a:rPr lang="en-US" sz="2800" dirty="0" err="1"/>
              <a:t>sát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>
                <a:cs typeface="Times New Roman" panose="02020603050405020304" pitchFamily="18" charset="0"/>
              </a:rPr>
              <a:t>.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53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D6F635-AD96-9641-1025-B5B604FC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95" y="3380637"/>
            <a:ext cx="5384218" cy="10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</a:rPr>
              <a:t>2. </a:t>
            </a:r>
            <a:r>
              <a:rPr lang="en-US" kern="1200" dirty="0" err="1">
                <a:solidFill>
                  <a:srgbClr val="FFFFFF"/>
                </a:solidFill>
              </a:rPr>
              <a:t>Sơ</a:t>
            </a:r>
            <a:r>
              <a:rPr lang="en-US" kern="1200" dirty="0">
                <a:solidFill>
                  <a:srgbClr val="FFFFFF"/>
                </a:solidFill>
              </a:rPr>
              <a:t> </a:t>
            </a:r>
            <a:r>
              <a:rPr lang="en-US" kern="1200" dirty="0" err="1">
                <a:solidFill>
                  <a:srgbClr val="FFFFFF"/>
                </a:solidFill>
              </a:rPr>
              <a:t>đồ</a:t>
            </a:r>
            <a:r>
              <a:rPr lang="en-US" kern="1200" dirty="0">
                <a:solidFill>
                  <a:srgbClr val="FFFFFF"/>
                </a:solidFill>
              </a:rPr>
              <a:t> </a:t>
            </a:r>
            <a:r>
              <a:rPr lang="en-US" kern="1200" dirty="0" err="1">
                <a:solidFill>
                  <a:srgbClr val="FFFFFF"/>
                </a:solidFill>
              </a:rPr>
              <a:t>khối</a:t>
            </a:r>
            <a:r>
              <a:rPr lang="en-US" kern="1200" dirty="0">
                <a:solidFill>
                  <a:srgbClr val="FFFFFF"/>
                </a:solidFill>
              </a:rPr>
              <a:t> </a:t>
            </a:r>
            <a:r>
              <a:rPr lang="en-US" kern="1200" dirty="0" err="1">
                <a:solidFill>
                  <a:srgbClr val="FFFFFF"/>
                </a:solidFill>
              </a:rPr>
              <a:t>hệ</a:t>
            </a:r>
            <a:r>
              <a:rPr lang="en-US" kern="1200" dirty="0">
                <a:solidFill>
                  <a:srgbClr val="FFFFFF"/>
                </a:solidFill>
              </a:rPr>
              <a:t> </a:t>
            </a:r>
            <a:r>
              <a:rPr lang="en-US" kern="1200" dirty="0" err="1">
                <a:solidFill>
                  <a:srgbClr val="FFFFFF"/>
                </a:solidFill>
              </a:rPr>
              <a:t>thống</a:t>
            </a:r>
            <a:endParaRPr lang="en-US" kern="1200" dirty="0">
              <a:solidFill>
                <a:srgbClr val="FFFFFF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31A95920-2022-5169-312E-D5045CFB9ED3}"/>
              </a:ext>
            </a:extLst>
          </p:cNvPr>
          <p:cNvSpPr/>
          <p:nvPr/>
        </p:nvSpPr>
        <p:spPr>
          <a:xfrm>
            <a:off x="8417859" y="6177245"/>
            <a:ext cx="555812" cy="553196"/>
          </a:xfrm>
          <a:prstGeom prst="halfFram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56949CC2-C837-B29B-A98B-50743987E425}"/>
              </a:ext>
            </a:extLst>
          </p:cNvPr>
          <p:cNvSpPr txBox="1">
            <a:spLocks/>
          </p:cNvSpPr>
          <p:nvPr/>
        </p:nvSpPr>
        <p:spPr>
          <a:xfrm>
            <a:off x="8463803" y="6365316"/>
            <a:ext cx="680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B78D84F-67E4-4C16-9DDA-6D2BE84B3707}" type="slidenum">
              <a:rPr lang="en-US" smtClean="0">
                <a:solidFill>
                  <a:schemeClr val="bg1"/>
                </a:solidFill>
                <a:latin typeface="+mn-lt"/>
              </a:rPr>
              <a:pPr algn="ctr"/>
              <a:t>6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717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7BADBC-D6E6-B779-2FBA-F00BFC61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pic>
        <p:nvPicPr>
          <p:cNvPr id="9" name="Chỗ dành sẵn cho Nội dung 8">
            <a:extLst>
              <a:ext uri="{FF2B5EF4-FFF2-40B4-BE49-F238E27FC236}">
                <a16:creationId xmlns:a16="http://schemas.microsoft.com/office/drawing/2014/main" id="{91266F50-FED1-7974-EDE5-009EA57A8A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6" y="1172572"/>
            <a:ext cx="8294914" cy="55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EBB0A-9D50-68CA-75D6-FAFBFA32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54" y="2963099"/>
            <a:ext cx="3567148" cy="13878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3</a:t>
            </a:r>
            <a:r>
              <a:rPr lang="en-US" kern="1200" dirty="0">
                <a:solidFill>
                  <a:srgbClr val="FFFFFF"/>
                </a:solidFill>
              </a:rPr>
              <a:t>. </a:t>
            </a:r>
            <a:r>
              <a:rPr lang="en-US" kern="1200" dirty="0" err="1">
                <a:solidFill>
                  <a:srgbClr val="FFFFFF"/>
                </a:solidFill>
              </a:rPr>
              <a:t>Phương</a:t>
            </a:r>
            <a:r>
              <a:rPr lang="en-US" kern="1200" dirty="0">
                <a:solidFill>
                  <a:srgbClr val="FFFFFF"/>
                </a:solidFill>
              </a:rPr>
              <a:t> </a:t>
            </a:r>
            <a:r>
              <a:rPr lang="en-US" kern="1200" dirty="0" err="1">
                <a:solidFill>
                  <a:srgbClr val="FFFFFF"/>
                </a:solidFill>
              </a:rPr>
              <a:t>pháp</a:t>
            </a:r>
            <a:r>
              <a:rPr lang="en-US" kern="1200" dirty="0">
                <a:solidFill>
                  <a:srgbClr val="FFFFFF"/>
                </a:solidFill>
              </a:rPr>
              <a:t> </a:t>
            </a:r>
            <a:r>
              <a:rPr lang="en-US" kern="1200" dirty="0" err="1">
                <a:solidFill>
                  <a:srgbClr val="FFFFFF"/>
                </a:solidFill>
              </a:rPr>
              <a:t>thực</a:t>
            </a:r>
            <a:r>
              <a:rPr lang="en-US" kern="1200" dirty="0">
                <a:solidFill>
                  <a:srgbClr val="FFFFFF"/>
                </a:solidFill>
              </a:rPr>
              <a:t> </a:t>
            </a:r>
            <a:r>
              <a:rPr lang="en-US" kern="1200" dirty="0" err="1">
                <a:solidFill>
                  <a:srgbClr val="FFFFFF"/>
                </a:solidFill>
              </a:rPr>
              <a:t>hiện</a:t>
            </a:r>
            <a:endParaRPr lang="en-US" kern="1200" dirty="0">
              <a:solidFill>
                <a:srgbClr val="FFFFFF"/>
              </a:solidFill>
            </a:endParaRP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3A9F40BF-8720-433D-5DF2-C6B3C26E8C93}"/>
              </a:ext>
            </a:extLst>
          </p:cNvPr>
          <p:cNvSpPr/>
          <p:nvPr/>
        </p:nvSpPr>
        <p:spPr>
          <a:xfrm>
            <a:off x="8417859" y="6177245"/>
            <a:ext cx="555812" cy="553196"/>
          </a:xfrm>
          <a:prstGeom prst="halfFram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79FCB3C7-4C8F-3825-C4AF-2025FB5B947F}"/>
              </a:ext>
            </a:extLst>
          </p:cNvPr>
          <p:cNvSpPr txBox="1">
            <a:spLocks/>
          </p:cNvSpPr>
          <p:nvPr/>
        </p:nvSpPr>
        <p:spPr>
          <a:xfrm>
            <a:off x="8463803" y="6365316"/>
            <a:ext cx="680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B78D84F-67E4-4C16-9DDA-6D2BE84B3707}" type="slidenum">
              <a:rPr lang="en-US" smtClean="0">
                <a:latin typeface="+mn-lt"/>
              </a:rPr>
              <a:pPr algn="ctr"/>
              <a:t>8</a:t>
            </a:fld>
            <a:endParaRPr lang="en-US">
              <a:latin typeface="+mn-lt"/>
            </a:endParaRPr>
          </a:p>
        </p:txBody>
      </p:sp>
      <p:grpSp>
        <p:nvGrpSpPr>
          <p:cNvPr id="7" name="Nhóm 6">
            <a:extLst>
              <a:ext uri="{FF2B5EF4-FFF2-40B4-BE49-F238E27FC236}">
                <a16:creationId xmlns:a16="http://schemas.microsoft.com/office/drawing/2014/main" id="{901E487A-4F53-E685-0D1A-504973FA33E1}"/>
              </a:ext>
            </a:extLst>
          </p:cNvPr>
          <p:cNvGrpSpPr/>
          <p:nvPr/>
        </p:nvGrpSpPr>
        <p:grpSpPr>
          <a:xfrm>
            <a:off x="4594692" y="1585560"/>
            <a:ext cx="3946217" cy="895890"/>
            <a:chOff x="1122495" y="720"/>
            <a:chExt cx="3582255" cy="895890"/>
          </a:xfrm>
        </p:grpSpPr>
        <p:sp>
          <p:nvSpPr>
            <p:cNvPr id="9" name="Mũi tên: Hình ngũ giác 8">
              <a:extLst>
                <a:ext uri="{FF2B5EF4-FFF2-40B4-BE49-F238E27FC236}">
                  <a16:creationId xmlns:a16="http://schemas.microsoft.com/office/drawing/2014/main" id="{CFC66B7E-6459-DFDB-FE96-23DC4C6E9398}"/>
                </a:ext>
              </a:extLst>
            </p:cNvPr>
            <p:cNvSpPr/>
            <p:nvPr/>
          </p:nvSpPr>
          <p:spPr>
            <a:xfrm rot="10800000">
              <a:off x="1122495" y="720"/>
              <a:ext cx="3567271" cy="895890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Mũi tên: Hình ngũ giác 4">
              <a:extLst>
                <a:ext uri="{FF2B5EF4-FFF2-40B4-BE49-F238E27FC236}">
                  <a16:creationId xmlns:a16="http://schemas.microsoft.com/office/drawing/2014/main" id="{433806B7-2428-7764-F513-CFC025C4358E}"/>
                </a:ext>
              </a:extLst>
            </p:cNvPr>
            <p:cNvSpPr txBox="1"/>
            <p:nvPr/>
          </p:nvSpPr>
          <p:spPr>
            <a:xfrm>
              <a:off x="1361451" y="141018"/>
              <a:ext cx="3343299" cy="579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95063" tIns="95250" rIns="177800" bIns="95250" numCol="1" spcCol="1270" anchor="ctr" anchorCtr="0">
              <a:noAutofit/>
            </a:bodyPr>
            <a:lstStyle/>
            <a:p>
              <a:pPr marL="0" lvl="0" indent="0" algn="ctr" defTabSz="111125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 err="1"/>
                <a:t>Phương</a:t>
              </a:r>
              <a:r>
                <a:rPr lang="en-US" sz="2500" kern="1200" dirty="0"/>
                <a:t> </a:t>
              </a:r>
              <a:r>
                <a:rPr lang="en-US" sz="2500" kern="1200" dirty="0" err="1"/>
                <a:t>pháp</a:t>
              </a:r>
              <a:r>
                <a:rPr lang="en-US" sz="2500" kern="1200" dirty="0"/>
                <a:t> </a:t>
              </a:r>
            </a:p>
            <a:p>
              <a:pPr marL="0" lvl="0" indent="0" algn="ctr" defTabSz="111125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 err="1"/>
                <a:t>nhận</a:t>
              </a:r>
              <a:r>
                <a:rPr lang="en-US" sz="2500" kern="1200" dirty="0"/>
                <a:t> </a:t>
              </a:r>
              <a:r>
                <a:rPr lang="en-US" sz="2500" kern="1200" dirty="0" err="1"/>
                <a:t>dạng</a:t>
              </a:r>
              <a:r>
                <a:rPr lang="en-US" sz="2500" kern="1200" dirty="0"/>
                <a:t> </a:t>
              </a:r>
              <a:r>
                <a:rPr lang="en-US" sz="2500" kern="1200" dirty="0" err="1"/>
                <a:t>phương</a:t>
              </a:r>
              <a:r>
                <a:rPr lang="en-US" sz="2500" kern="1200" dirty="0"/>
                <a:t> </a:t>
              </a:r>
              <a:r>
                <a:rPr lang="en-US" sz="2500" kern="1200" dirty="0" err="1"/>
                <a:t>tiện</a:t>
              </a:r>
              <a:endParaRPr lang="en-US" sz="2500" kern="1200" dirty="0"/>
            </a:p>
          </p:txBody>
        </p:sp>
      </p:grp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6A644AB8-69DE-0BA7-EA13-D00D9C46BF3B}"/>
              </a:ext>
            </a:extLst>
          </p:cNvPr>
          <p:cNvGrpSpPr/>
          <p:nvPr/>
        </p:nvGrpSpPr>
        <p:grpSpPr>
          <a:xfrm>
            <a:off x="4708580" y="2533110"/>
            <a:ext cx="3996381" cy="895890"/>
            <a:chOff x="1122495" y="1164041"/>
            <a:chExt cx="3736068" cy="895890"/>
          </a:xfrm>
        </p:grpSpPr>
        <p:sp>
          <p:nvSpPr>
            <p:cNvPr id="13" name="Mũi tên: Hình ngũ giác 12">
              <a:extLst>
                <a:ext uri="{FF2B5EF4-FFF2-40B4-BE49-F238E27FC236}">
                  <a16:creationId xmlns:a16="http://schemas.microsoft.com/office/drawing/2014/main" id="{F17CA1D1-882D-4A38-CA7D-1F523B9F347D}"/>
                </a:ext>
              </a:extLst>
            </p:cNvPr>
            <p:cNvSpPr/>
            <p:nvPr/>
          </p:nvSpPr>
          <p:spPr>
            <a:xfrm rot="10800000">
              <a:off x="1122495" y="1164041"/>
              <a:ext cx="3567271" cy="895890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Mũi tên: Hình ngũ giác 7">
              <a:extLst>
                <a:ext uri="{FF2B5EF4-FFF2-40B4-BE49-F238E27FC236}">
                  <a16:creationId xmlns:a16="http://schemas.microsoft.com/office/drawing/2014/main" id="{6E8A97DE-31D9-F2C0-4EC3-96596DF98532}"/>
                </a:ext>
              </a:extLst>
            </p:cNvPr>
            <p:cNvSpPr txBox="1"/>
            <p:nvPr/>
          </p:nvSpPr>
          <p:spPr>
            <a:xfrm>
              <a:off x="1346466" y="1164041"/>
              <a:ext cx="3512097" cy="89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95063" tIns="95250" rIns="177800" bIns="95250" numCol="1" spcCol="1270" anchor="ctr" anchorCtr="0">
              <a:noAutofit/>
            </a:bodyPr>
            <a:lstStyle/>
            <a:p>
              <a:pPr marL="0" lvl="0" indent="0" algn="ctr" defTabSz="111125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dirty="0" err="1"/>
                <a:t>Phương</a:t>
              </a:r>
              <a:r>
                <a:rPr lang="en-US" sz="2500" dirty="0"/>
                <a:t> </a:t>
              </a:r>
              <a:r>
                <a:rPr lang="en-US" sz="2500" dirty="0" err="1"/>
                <a:t>pháp</a:t>
              </a:r>
              <a:r>
                <a:rPr lang="en-US" sz="2500" dirty="0"/>
                <a:t> </a:t>
              </a:r>
              <a:r>
                <a:rPr lang="en-US" sz="2500" dirty="0" err="1"/>
                <a:t>phát</a:t>
              </a:r>
              <a:r>
                <a:rPr lang="en-US" sz="2500" dirty="0"/>
                <a:t> </a:t>
              </a:r>
              <a:r>
                <a:rPr lang="en-US" sz="2500" dirty="0" err="1"/>
                <a:t>hiện</a:t>
              </a:r>
              <a:r>
                <a:rPr lang="en-US" sz="2500" dirty="0"/>
                <a:t> vi </a:t>
              </a:r>
              <a:r>
                <a:rPr lang="en-US" sz="2500" dirty="0" err="1"/>
                <a:t>phạm</a:t>
              </a:r>
              <a:r>
                <a:rPr lang="en-US" sz="2500" dirty="0"/>
                <a:t> </a:t>
              </a:r>
              <a:r>
                <a:rPr lang="en-US" sz="2500" dirty="0" err="1"/>
                <a:t>làn</a:t>
              </a:r>
              <a:r>
                <a:rPr lang="en-US" sz="2500" dirty="0"/>
                <a:t> </a:t>
              </a:r>
              <a:r>
                <a:rPr lang="en-US" sz="2500" dirty="0" err="1"/>
                <a:t>đường</a:t>
              </a:r>
              <a:endParaRPr lang="en-US" sz="2500" kern="1200" dirty="0"/>
            </a:p>
          </p:txBody>
        </p:sp>
      </p:grpSp>
      <p:grpSp>
        <p:nvGrpSpPr>
          <p:cNvPr id="17" name="Nhóm 16">
            <a:extLst>
              <a:ext uri="{FF2B5EF4-FFF2-40B4-BE49-F238E27FC236}">
                <a16:creationId xmlns:a16="http://schemas.microsoft.com/office/drawing/2014/main" id="{771926F2-9FEF-2D88-3FF6-ACB5AB89323C}"/>
              </a:ext>
            </a:extLst>
          </p:cNvPr>
          <p:cNvGrpSpPr/>
          <p:nvPr/>
        </p:nvGrpSpPr>
        <p:grpSpPr>
          <a:xfrm>
            <a:off x="4548522" y="3504385"/>
            <a:ext cx="4374349" cy="943781"/>
            <a:chOff x="914471" y="2327362"/>
            <a:chExt cx="4153659" cy="943781"/>
          </a:xfrm>
        </p:grpSpPr>
        <p:sp>
          <p:nvSpPr>
            <p:cNvPr id="20" name="Mũi tên: Hình ngũ giác 19">
              <a:extLst>
                <a:ext uri="{FF2B5EF4-FFF2-40B4-BE49-F238E27FC236}">
                  <a16:creationId xmlns:a16="http://schemas.microsoft.com/office/drawing/2014/main" id="{34778DD2-EBC0-7EDE-E133-0E7FB783A692}"/>
                </a:ext>
              </a:extLst>
            </p:cNvPr>
            <p:cNvSpPr/>
            <p:nvPr/>
          </p:nvSpPr>
          <p:spPr>
            <a:xfrm rot="10800000">
              <a:off x="1122495" y="2327362"/>
              <a:ext cx="3567271" cy="895890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Mũi tên: Hình ngũ giác 10">
              <a:extLst>
                <a:ext uri="{FF2B5EF4-FFF2-40B4-BE49-F238E27FC236}">
                  <a16:creationId xmlns:a16="http://schemas.microsoft.com/office/drawing/2014/main" id="{EE94B27D-ADDF-8357-FB4C-A643D066C289}"/>
                </a:ext>
              </a:extLst>
            </p:cNvPr>
            <p:cNvSpPr txBox="1"/>
            <p:nvPr/>
          </p:nvSpPr>
          <p:spPr>
            <a:xfrm>
              <a:off x="914471" y="2375253"/>
              <a:ext cx="4153659" cy="89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95063" tIns="95250" rIns="17780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 err="1"/>
                <a:t>Phương</a:t>
              </a:r>
              <a:r>
                <a:rPr lang="en-US" sz="2500" kern="1200" dirty="0"/>
                <a:t> </a:t>
              </a:r>
              <a:r>
                <a:rPr lang="en-US" sz="2500" kern="1200" dirty="0" err="1"/>
                <a:t>pháp</a:t>
              </a:r>
              <a:r>
                <a:rPr lang="en-US" sz="2500" kern="1200" dirty="0"/>
                <a:t> </a:t>
              </a:r>
              <a:r>
                <a:rPr lang="en-US" sz="2500" kern="1200" dirty="0" err="1"/>
                <a:t>phát</a:t>
              </a:r>
              <a:r>
                <a:rPr lang="en-US" sz="2500" kern="1200" dirty="0"/>
                <a:t> </a:t>
              </a:r>
              <a:r>
                <a:rPr lang="en-US" sz="2500" kern="1200" dirty="0" err="1"/>
                <a:t>hiện</a:t>
              </a:r>
              <a:r>
                <a:rPr lang="en-US" sz="2500" kern="1200" dirty="0"/>
                <a:t> </a:t>
              </a:r>
            </a:p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vi </a:t>
              </a:r>
              <a:r>
                <a:rPr lang="en-US" sz="2500" kern="1200" dirty="0" err="1"/>
                <a:t>phạm</a:t>
              </a:r>
              <a:r>
                <a:rPr lang="en-US" sz="2500" kern="1200" dirty="0"/>
                <a:t> </a:t>
              </a:r>
              <a:r>
                <a:rPr lang="en-US" sz="2500" kern="1200" dirty="0" err="1"/>
                <a:t>mũ</a:t>
              </a:r>
              <a:r>
                <a:rPr lang="en-US" sz="2500" kern="1200" dirty="0"/>
                <a:t> </a:t>
              </a:r>
              <a:r>
                <a:rPr lang="en-US" sz="2500" kern="1200" dirty="0" err="1"/>
                <a:t>bảo</a:t>
              </a:r>
              <a:r>
                <a:rPr lang="en-US" sz="2500" kern="1200" dirty="0"/>
                <a:t> </a:t>
              </a:r>
              <a:r>
                <a:rPr lang="en-US" sz="2500" kern="1200" dirty="0" err="1"/>
                <a:t>hiểm</a:t>
              </a:r>
              <a:endParaRPr lang="en-US" sz="2500" kern="1200" dirty="0"/>
            </a:p>
          </p:txBody>
        </p:sp>
      </p:grp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1254A08A-5097-F4A9-FCC6-2BD8510689EA}"/>
              </a:ext>
            </a:extLst>
          </p:cNvPr>
          <p:cNvSpPr/>
          <p:nvPr/>
        </p:nvSpPr>
        <p:spPr>
          <a:xfrm>
            <a:off x="4336601" y="1668507"/>
            <a:ext cx="729996" cy="7299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  <p:sp>
        <p:nvSpPr>
          <p:cNvPr id="23" name="Hình Bầu dục 22">
            <a:extLst>
              <a:ext uri="{FF2B5EF4-FFF2-40B4-BE49-F238E27FC236}">
                <a16:creationId xmlns:a16="http://schemas.microsoft.com/office/drawing/2014/main" id="{BCBB16B0-3C77-D7FE-0963-5638BFCC762C}"/>
              </a:ext>
            </a:extLst>
          </p:cNvPr>
          <p:cNvSpPr/>
          <p:nvPr/>
        </p:nvSpPr>
        <p:spPr>
          <a:xfrm>
            <a:off x="4383351" y="2656386"/>
            <a:ext cx="706690" cy="7299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</a:t>
            </a:r>
          </a:p>
        </p:txBody>
      </p:sp>
      <p:sp>
        <p:nvSpPr>
          <p:cNvPr id="25" name="Hình Bầu dục 24">
            <a:extLst>
              <a:ext uri="{FF2B5EF4-FFF2-40B4-BE49-F238E27FC236}">
                <a16:creationId xmlns:a16="http://schemas.microsoft.com/office/drawing/2014/main" id="{36F35E45-94F5-BD25-1EF6-C937D4EA9CC4}"/>
              </a:ext>
            </a:extLst>
          </p:cNvPr>
          <p:cNvSpPr/>
          <p:nvPr/>
        </p:nvSpPr>
        <p:spPr>
          <a:xfrm>
            <a:off x="4394891" y="3603936"/>
            <a:ext cx="758342" cy="7299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  <p:grpSp>
        <p:nvGrpSpPr>
          <p:cNvPr id="26" name="Nhóm 25">
            <a:extLst>
              <a:ext uri="{FF2B5EF4-FFF2-40B4-BE49-F238E27FC236}">
                <a16:creationId xmlns:a16="http://schemas.microsoft.com/office/drawing/2014/main" id="{D5652B50-F500-EEB9-41CB-1CD4FDBEC939}"/>
              </a:ext>
            </a:extLst>
          </p:cNvPr>
          <p:cNvGrpSpPr/>
          <p:nvPr/>
        </p:nvGrpSpPr>
        <p:grpSpPr>
          <a:xfrm>
            <a:off x="4756058" y="4487662"/>
            <a:ext cx="3779477" cy="935387"/>
            <a:chOff x="1122495" y="2327362"/>
            <a:chExt cx="3588799" cy="935387"/>
          </a:xfrm>
        </p:grpSpPr>
        <p:sp>
          <p:nvSpPr>
            <p:cNvPr id="27" name="Mũi tên: Hình ngũ giác 26">
              <a:extLst>
                <a:ext uri="{FF2B5EF4-FFF2-40B4-BE49-F238E27FC236}">
                  <a16:creationId xmlns:a16="http://schemas.microsoft.com/office/drawing/2014/main" id="{9371FF76-EBE8-5A5D-EE97-3517C3BD5962}"/>
                </a:ext>
              </a:extLst>
            </p:cNvPr>
            <p:cNvSpPr/>
            <p:nvPr/>
          </p:nvSpPr>
          <p:spPr>
            <a:xfrm rot="10800000">
              <a:off x="1122495" y="2327362"/>
              <a:ext cx="3567271" cy="895890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Mũi tên: Hình ngũ giác 10">
              <a:extLst>
                <a:ext uri="{FF2B5EF4-FFF2-40B4-BE49-F238E27FC236}">
                  <a16:creationId xmlns:a16="http://schemas.microsoft.com/office/drawing/2014/main" id="{A4A5BEEF-8215-6538-453F-488B30DF375E}"/>
                </a:ext>
              </a:extLst>
            </p:cNvPr>
            <p:cNvSpPr txBox="1"/>
            <p:nvPr/>
          </p:nvSpPr>
          <p:spPr>
            <a:xfrm>
              <a:off x="1465779" y="2366859"/>
              <a:ext cx="3245515" cy="89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95063" tIns="95250" rIns="17780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dirty="0" err="1"/>
                <a:t>Xây</a:t>
              </a:r>
              <a:r>
                <a:rPr lang="en-US" sz="2500" dirty="0"/>
                <a:t> </a:t>
              </a:r>
              <a:r>
                <a:rPr lang="en-US" sz="2500" dirty="0" err="1"/>
                <a:t>dựng</a:t>
              </a:r>
              <a:r>
                <a:rPr lang="en-US" sz="2500" dirty="0"/>
                <a:t> website </a:t>
              </a:r>
              <a:r>
                <a:rPr lang="en-US" sz="2500" dirty="0" err="1"/>
                <a:t>giám</a:t>
              </a:r>
              <a:r>
                <a:rPr lang="en-US" sz="2500" dirty="0"/>
                <a:t> </a:t>
              </a:r>
              <a:r>
                <a:rPr lang="en-US" sz="2500" dirty="0" err="1"/>
                <a:t>sát</a:t>
              </a:r>
              <a:r>
                <a:rPr lang="en-US" sz="2500" dirty="0"/>
                <a:t> </a:t>
              </a:r>
              <a:r>
                <a:rPr lang="en-US" sz="2500" dirty="0" err="1"/>
                <a:t>giao</a:t>
              </a:r>
              <a:r>
                <a:rPr lang="en-US" sz="2500" dirty="0"/>
                <a:t> </a:t>
              </a:r>
              <a:r>
                <a:rPr lang="en-US" sz="2500" dirty="0" err="1"/>
                <a:t>thông</a:t>
              </a:r>
              <a:endParaRPr lang="en-US" sz="2500" kern="1200" dirty="0"/>
            </a:p>
          </p:txBody>
        </p:sp>
      </p:grp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CD393DF7-FDF0-A3BA-E51F-54340EC096DB}"/>
              </a:ext>
            </a:extLst>
          </p:cNvPr>
          <p:cNvSpPr/>
          <p:nvPr/>
        </p:nvSpPr>
        <p:spPr>
          <a:xfrm>
            <a:off x="4383351" y="4587213"/>
            <a:ext cx="758342" cy="7299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209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9E769A-B578-773D-8DB5-5B282514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616" y="20280"/>
            <a:ext cx="5557878" cy="1182905"/>
          </a:xfrm>
        </p:spPr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lang="en-US" dirty="0"/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0450391F-2959-8823-2BF9-05874E3285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1927" y="1194393"/>
            <a:ext cx="8144899" cy="53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0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2282</TotalTime>
  <Words>1381</Words>
  <Application>Microsoft Office PowerPoint</Application>
  <PresentationFormat>Trình chiếu Trên màn hình (4:3)</PresentationFormat>
  <Paragraphs>278</Paragraphs>
  <Slides>30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30</vt:i4>
      </vt:variant>
    </vt:vector>
  </HeadingPairs>
  <TitlesOfParts>
    <vt:vector size="35" baseType="lpstr">
      <vt:lpstr>Arial</vt:lpstr>
      <vt:lpstr>Calibri</vt:lpstr>
      <vt:lpstr>Times New Roman</vt:lpstr>
      <vt:lpstr>Wingdings</vt:lpstr>
      <vt:lpstr>Office Theme</vt:lpstr>
      <vt:lpstr>BÁO CÁO ĐỒ ÁN TỐT NGHIỆP</vt:lpstr>
      <vt:lpstr>Nội dung chính</vt:lpstr>
      <vt:lpstr>1.Tổng quan về đề tài</vt:lpstr>
      <vt:lpstr>Đặt vấn đề</vt:lpstr>
      <vt:lpstr>Phương pháp nghiên cứu</vt:lpstr>
      <vt:lpstr>2. Sơ đồ khối hệ thống</vt:lpstr>
      <vt:lpstr>  Sơ đồ khối hệ thống</vt:lpstr>
      <vt:lpstr>3. Phương pháp thực hiện</vt:lpstr>
      <vt:lpstr>Phương pháp nhận dạng phương tiện giao thông</vt:lpstr>
      <vt:lpstr>              Sơ đồ phát hiện vi phạm làn đường</vt:lpstr>
      <vt:lpstr>             Sơ đồ phát hiện vi phạm mũ bảo hiểm</vt:lpstr>
      <vt:lpstr>Xây dựng website  giám sát giao thông</vt:lpstr>
      <vt:lpstr>4. Thực nghiệm và đánh giá</vt:lpstr>
      <vt:lpstr>Dữ liệu</vt:lpstr>
      <vt:lpstr>           Dữ liệu cho mô hình            nhận dạng phương tiện giao thông</vt:lpstr>
      <vt:lpstr>              Dữ liệu cho mô hình               nhận dạng phương tiện giao thông</vt:lpstr>
      <vt:lpstr>Dữ liệu cho mô hình nhận dạng phương tiện giao thông</vt:lpstr>
      <vt:lpstr>           Dữ liệu cho bài toán phát hiện            vi phạm mũ bảo hiểm</vt:lpstr>
      <vt:lpstr> Dữ liệu cho mô hình  nhận dạng vi phạm mũ bảo hiểm</vt:lpstr>
      <vt:lpstr>Đánh giá</vt:lpstr>
      <vt:lpstr>Đánh giá mô hình nhận dạng phương tiện</vt:lpstr>
      <vt:lpstr>Đánh giá mô hình nhận dạng phương tiện</vt:lpstr>
      <vt:lpstr>Đánh giá bài toán phát hiện  vi phạm làn đường  </vt:lpstr>
      <vt:lpstr>Đánh giá bài toán phát hiện vi phạm mũ bảo hiểm </vt:lpstr>
      <vt:lpstr>Đánh giá bài toán đếm phương tiện vi phạm</vt:lpstr>
      <vt:lpstr>DEMO HỆ THỐNG</vt:lpstr>
      <vt:lpstr>5. Kết luận và hướng phát triển</vt:lpstr>
      <vt:lpstr>Kết luận</vt:lpstr>
      <vt:lpstr>Hướng phát triển</vt:lpstr>
      <vt:lpstr>Cảm ơn thầy cô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Đào Duy Ngữ</dc:creator>
  <cp:lastModifiedBy>Lý Huỳnh Hữu Trí</cp:lastModifiedBy>
  <cp:revision>126</cp:revision>
  <dcterms:created xsi:type="dcterms:W3CDTF">2022-11-30T09:44:18Z</dcterms:created>
  <dcterms:modified xsi:type="dcterms:W3CDTF">2023-07-20T16:55:02Z</dcterms:modified>
</cp:coreProperties>
</file>