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98" r:id="rId15"/>
    <p:sldId id="276" r:id="rId16"/>
    <p:sldId id="277" r:id="rId17"/>
    <p:sldId id="299" r:id="rId18"/>
    <p:sldId id="300" r:id="rId19"/>
    <p:sldId id="304" r:id="rId20"/>
    <p:sldId id="278" r:id="rId21"/>
    <p:sldId id="301" r:id="rId22"/>
    <p:sldId id="302" r:id="rId23"/>
    <p:sldId id="305" r:id="rId24"/>
    <p:sldId id="303" r:id="rId25"/>
    <p:sldId id="293" r:id="rId26"/>
    <p:sldId id="294" r:id="rId27"/>
    <p:sldId id="295" r:id="rId28"/>
    <p:sldId id="296" r:id="rId29"/>
    <p:sldId id="297" r:id="rId30"/>
  </p:sldIdLst>
  <p:sldSz cx="9144000" cy="5143500" type="screen16x9"/>
  <p:notesSz cx="6858000" cy="9144000"/>
  <p:embeddedFontLst>
    <p:embeddedFont>
      <p:font typeface="Albert Sans" panose="020B0604020202020204" charset="0"/>
      <p:regular r:id="rId32"/>
      <p:bold r:id="rId33"/>
      <p:italic r:id="rId34"/>
      <p:boldItalic r:id="rId35"/>
    </p:embeddedFont>
    <p:embeddedFont>
      <p:font typeface="Alexandria" panose="020B0604020202020204" charset="-78"/>
      <p:regular r:id="rId36"/>
      <p:bold r:id="rId37"/>
    </p:embeddedFont>
    <p:embeddedFont>
      <p:font typeface="Alexandria Medium" panose="020B0604020202020204" charset="-78"/>
      <p:regular r:id="rId38"/>
      <p:bold r:id="rId39"/>
    </p:embeddedFont>
    <p:embeddedFont>
      <p:font typeface="Calibri" panose="020F0502020204030204" pitchFamily="34" charset="0"/>
      <p:regular r:id="rId40"/>
      <p:bold r:id="rId41"/>
      <p:italic r:id="rId42"/>
      <p:boldItalic r:id="rId43"/>
    </p:embeddedFont>
    <p:embeddedFont>
      <p:font typeface="Times" panose="02020603050405020304" pitchFamily="18"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gNTSnjedRnJ1JTZW98V2GqcFmdD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5"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56"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63697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21375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80080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67541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31025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090751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998222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74746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 name="Google Shape;356;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2" name="Google Shape;36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t>-  đặc biệt là trong lĩnh vực như chính trị, quân sự, kinh tế,….</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t>-  khi đó, chỉ có người nhân và người gửi mới đọc được thông tin, còn người ngoài dù có  nhận được thông tin cũng không thể hiểu được.</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Font typeface="Arial"/>
              <a:buChar char="•"/>
            </a:pPr>
            <a:r>
              <a:rPr lang="en" sz="1800" b="0" i="0" u="none" strike="noStrike">
                <a:solidFill>
                  <a:srgbClr val="000000"/>
                </a:solidFill>
                <a:latin typeface="Times New Roman"/>
                <a:ea typeface="Times New Roman"/>
                <a:cs typeface="Times New Roman"/>
                <a:sym typeface="Times New Roman"/>
              </a:rPr>
              <a:t>Để thực hiện thì đầu tiên bên gửi và bên nhận bằng cách nào đó sẽ thỏa thuận </a:t>
            </a:r>
            <a:r>
              <a:rPr lang="en" sz="1800" b="1" i="0" u="none" strike="noStrike">
                <a:solidFill>
                  <a:srgbClr val="000000"/>
                </a:solidFill>
                <a:latin typeface="Times New Roman"/>
                <a:ea typeface="Times New Roman"/>
                <a:cs typeface="Times New Roman"/>
                <a:sym typeface="Times New Roman"/>
              </a:rPr>
              <a:t>secret key</a:t>
            </a:r>
            <a:r>
              <a:rPr lang="en" sz="1800" b="0" i="0" u="none" strike="noStrike">
                <a:solidFill>
                  <a:srgbClr val="000000"/>
                </a:solidFill>
                <a:latin typeface="Times New Roman"/>
                <a:ea typeface="Times New Roman"/>
                <a:cs typeface="Times New Roman"/>
                <a:sym typeface="Times New Roman"/>
              </a:rPr>
              <a:t> dùng để mã hóa và giải mã, và thông tin về key này sẽ được bí mật truyền đi. Sau đó bên gửi sẽ mã hóa dữ liệu bằng  secret key và bên nhận sẽ giải mã được bằng secret key đó.</a:t>
            </a:r>
            <a:endParaRPr sz="1800" b="1" i="0" u="none" strike="noStrike">
              <a:solidFill>
                <a:srgbClr val="000000"/>
              </a:solidFill>
              <a:latin typeface="Times New Roman"/>
              <a:ea typeface="Times New Roman"/>
              <a:cs typeface="Times New Roman"/>
              <a:sym typeface="Times New Roman"/>
            </a:endParaRPr>
          </a:p>
          <a:p>
            <a:pPr marL="457200" lvl="0" indent="-298450" algn="l" rtl="0">
              <a:lnSpc>
                <a:spcPct val="100000"/>
              </a:lnSpc>
              <a:spcBef>
                <a:spcPts val="0"/>
              </a:spcBef>
              <a:spcAft>
                <a:spcPts val="0"/>
              </a:spcAft>
              <a:buSzPts val="1100"/>
              <a:buFont typeface="Arial"/>
              <a:buChar char="•"/>
            </a:pPr>
            <a:r>
              <a:rPr lang="en" sz="1800" b="0" i="0" u="none" strike="noStrike">
                <a:solidFill>
                  <a:srgbClr val="000000"/>
                </a:solidFill>
                <a:latin typeface="Times New Roman"/>
                <a:ea typeface="Times New Roman"/>
                <a:cs typeface="Times New Roman"/>
                <a:sym typeface="Times New Roman"/>
              </a:rPr>
              <a:t>Vấn đề lớn nhất của thuật toán này là làm sao để thỏa thuận secret key giữa bên gửi và bên nhận, vì nếu key này bị truyền ra ngoài thì bên thứ 3 có thể giải mã được.</a:t>
            </a:r>
            <a:endParaRPr sz="1800" b="1" i="0" u="none" strike="noStrike">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r>
              <a:rPr lang="en" b="1"/>
              <a:t>RSA</a:t>
            </a:r>
            <a:endParaRPr/>
          </a:p>
          <a:p>
            <a:pPr marL="0" lvl="0" indent="0" algn="l" rtl="0">
              <a:lnSpc>
                <a:spcPct val="100000"/>
              </a:lnSpc>
              <a:spcBef>
                <a:spcPts val="0"/>
              </a:spcBef>
              <a:spcAft>
                <a:spcPts val="0"/>
              </a:spcAft>
              <a:buSzPts val="1100"/>
              <a:buNone/>
            </a:pPr>
            <a:r>
              <a:rPr lang="en" sz="1800" b="0" i="0" u="none" strike="noStrike">
                <a:solidFill>
                  <a:srgbClr val="000000"/>
                </a:solidFill>
                <a:latin typeface="Times New Roman"/>
                <a:ea typeface="Times New Roman"/>
                <a:cs typeface="Times New Roman"/>
                <a:sym typeface="Times New Roman"/>
              </a:rPr>
              <a:t>Tất cả </a:t>
            </a:r>
            <a:r>
              <a:rPr lang="en" sz="1800" b="1" i="0" u="none" strike="noStrike">
                <a:solidFill>
                  <a:srgbClr val="000000"/>
                </a:solidFill>
                <a:latin typeface="Times New Roman"/>
                <a:ea typeface="Times New Roman"/>
                <a:cs typeface="Times New Roman"/>
                <a:sym typeface="Times New Roman"/>
              </a:rPr>
              <a:t>mọi người </a:t>
            </a:r>
            <a:r>
              <a:rPr lang="en" sz="1800" b="0" i="0" u="none" strike="noStrike">
                <a:solidFill>
                  <a:srgbClr val="000000"/>
                </a:solidFill>
                <a:latin typeface="Times New Roman"/>
                <a:ea typeface="Times New Roman"/>
                <a:cs typeface="Times New Roman"/>
                <a:sym typeface="Times New Roman"/>
              </a:rPr>
              <a:t>đều có thể biết được </a:t>
            </a:r>
            <a:r>
              <a:rPr lang="en" sz="1800" b="1" i="0" u="none" strike="noStrike">
                <a:solidFill>
                  <a:srgbClr val="000000"/>
                </a:solidFill>
                <a:latin typeface="Times New Roman"/>
                <a:ea typeface="Times New Roman"/>
                <a:cs typeface="Times New Roman"/>
                <a:sym typeface="Times New Roman"/>
              </a:rPr>
              <a:t>public key</a:t>
            </a:r>
            <a:r>
              <a:rPr lang="en" sz="1800" b="0" i="0" u="none" strike="noStrike">
                <a:solidFill>
                  <a:srgbClr val="000000"/>
                </a:solidFill>
                <a:latin typeface="Times New Roman"/>
                <a:ea typeface="Times New Roman"/>
                <a:cs typeface="Times New Roman"/>
                <a:sym typeface="Times New Roman"/>
              </a:rPr>
              <a:t>, nhưng public key chỉ có thể mã hóa thông tin để gửi đi mà không thể giải mã, chỉ có người nắm </a:t>
            </a:r>
            <a:r>
              <a:rPr lang="en" sz="1800" b="1" i="0" u="none" strike="noStrike">
                <a:solidFill>
                  <a:srgbClr val="000000"/>
                </a:solidFill>
                <a:latin typeface="Times New Roman"/>
                <a:ea typeface="Times New Roman"/>
                <a:cs typeface="Times New Roman"/>
                <a:sym typeface="Times New Roman"/>
              </a:rPr>
              <a:t>private key mới có thể giải mã được.</a:t>
            </a:r>
            <a:endParaRPr/>
          </a:p>
          <a:p>
            <a:pPr marL="457200" lvl="0" indent="-298450" algn="l" rtl="0">
              <a:lnSpc>
                <a:spcPct val="100000"/>
              </a:lnSpc>
              <a:spcBef>
                <a:spcPts val="0"/>
              </a:spcBef>
              <a:spcAft>
                <a:spcPts val="0"/>
              </a:spcAft>
              <a:buSzPts val="1100"/>
              <a:buFont typeface="Arial"/>
              <a:buChar char="•"/>
            </a:pPr>
            <a:r>
              <a:rPr lang="en" sz="1800" b="0" i="0" u="none" strike="noStrike">
                <a:solidFill>
                  <a:srgbClr val="000000"/>
                </a:solidFill>
                <a:latin typeface="Times New Roman"/>
                <a:ea typeface="Times New Roman"/>
                <a:cs typeface="Times New Roman"/>
                <a:sym typeface="Times New Roman"/>
              </a:rPr>
              <a:t>Bên nhận sẽ tạo ra một gặp khóa (</a:t>
            </a:r>
            <a:r>
              <a:rPr lang="en" sz="1800" b="1" i="0" u="none" strike="noStrike">
                <a:solidFill>
                  <a:srgbClr val="000000"/>
                </a:solidFill>
                <a:latin typeface="Times New Roman"/>
                <a:ea typeface="Times New Roman"/>
                <a:cs typeface="Times New Roman"/>
                <a:sym typeface="Times New Roman"/>
              </a:rPr>
              <a:t>public key </a:t>
            </a:r>
            <a:r>
              <a:rPr lang="en" sz="1800" b="0" i="0" u="none" strike="noStrike">
                <a:solidFill>
                  <a:srgbClr val="000000"/>
                </a:solidFill>
                <a:latin typeface="Times New Roman"/>
                <a:ea typeface="Times New Roman"/>
                <a:cs typeface="Times New Roman"/>
                <a:sym typeface="Times New Roman"/>
              </a:rPr>
              <a:t>và </a:t>
            </a:r>
            <a:r>
              <a:rPr lang="en" sz="1800" b="1" i="0" u="none" strike="noStrike">
                <a:solidFill>
                  <a:srgbClr val="000000"/>
                </a:solidFill>
                <a:latin typeface="Times New Roman"/>
                <a:ea typeface="Times New Roman"/>
                <a:cs typeface="Times New Roman"/>
                <a:sym typeface="Times New Roman"/>
              </a:rPr>
              <a:t>private key</a:t>
            </a:r>
            <a:r>
              <a:rPr lang="en" sz="1800" b="0" i="0" u="none" strike="noStrike">
                <a:solidFill>
                  <a:srgbClr val="000000"/>
                </a:solidFill>
                <a:latin typeface="Times New Roman"/>
                <a:ea typeface="Times New Roman"/>
                <a:cs typeface="Times New Roman"/>
                <a:sym typeface="Times New Roman"/>
              </a:rPr>
              <a:t>). Bên nhận sẽ giữ lại private key và truyền cho bên gửi public key. Vì public key này là công khai nên có thể truyền tự do mà không cần bảo mật.</a:t>
            </a:r>
            <a:endParaRPr/>
          </a:p>
          <a:p>
            <a:pPr marL="457200" lvl="0" indent="-298450" algn="l" rtl="0">
              <a:lnSpc>
                <a:spcPct val="100000"/>
              </a:lnSpc>
              <a:spcBef>
                <a:spcPts val="0"/>
              </a:spcBef>
              <a:spcAft>
                <a:spcPts val="0"/>
              </a:spcAft>
              <a:buSzPts val="1100"/>
              <a:buFont typeface="Arial"/>
              <a:buChar char="•"/>
            </a:pPr>
            <a:r>
              <a:rPr lang="en" sz="1800" b="0" i="0" u="none" strike="noStrike">
                <a:solidFill>
                  <a:srgbClr val="000000"/>
                </a:solidFill>
                <a:latin typeface="Times New Roman"/>
                <a:ea typeface="Times New Roman"/>
                <a:cs typeface="Times New Roman"/>
                <a:sym typeface="Times New Roman"/>
              </a:rPr>
              <a:t>Bên gửi trước khi gửi dữ liệu sẽ mã hóa dữ liệu bằng thuật toán mã hóa bất đối xứng với key là public key từ bên nhận.</a:t>
            </a:r>
            <a:endParaRPr/>
          </a:p>
          <a:p>
            <a:pPr marL="457200" lvl="0" indent="-298450" algn="l" rtl="0">
              <a:lnSpc>
                <a:spcPct val="100000"/>
              </a:lnSpc>
              <a:spcBef>
                <a:spcPts val="0"/>
              </a:spcBef>
              <a:spcAft>
                <a:spcPts val="0"/>
              </a:spcAft>
              <a:buSzPts val="1100"/>
              <a:buFont typeface="Arial"/>
              <a:buChar char="•"/>
            </a:pPr>
            <a:r>
              <a:rPr lang="en" sz="1800" b="0" i="0" u="none" strike="noStrike">
                <a:solidFill>
                  <a:srgbClr val="000000"/>
                </a:solidFill>
                <a:latin typeface="Times New Roman"/>
                <a:ea typeface="Times New Roman"/>
                <a:cs typeface="Times New Roman"/>
                <a:sym typeface="Times New Roman"/>
              </a:rPr>
              <a:t>Bên nhận sẽ giải mã dữ liệu nhận được bằng thuật toán được sử dụng ở bên gửi, với key giải mã là private key.</a:t>
            </a:r>
            <a:endParaRPr b="1"/>
          </a:p>
          <a:p>
            <a:pPr marL="0" lvl="0" indent="0" algn="l" rtl="0">
              <a:lnSpc>
                <a:spcPct val="100000"/>
              </a:lnSpc>
              <a:spcBef>
                <a:spcPts val="0"/>
              </a:spcBef>
              <a:spcAft>
                <a:spcPts val="0"/>
              </a:spcAft>
              <a:buSzPts val="1100"/>
              <a:buNone/>
            </a:pPr>
            <a:endParaRPr b="1"/>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Font typeface="Arial"/>
              <a:buChar char="•"/>
            </a:pPr>
            <a:r>
              <a:rPr lang="en" sz="1800" b="1" i="0" u="none" strike="noStrike">
                <a:solidFill>
                  <a:srgbClr val="000000"/>
                </a:solidFill>
                <a:latin typeface="Times New Roman"/>
                <a:ea typeface="Times New Roman"/>
                <a:cs typeface="Times New Roman"/>
                <a:sym typeface="Times New Roman"/>
              </a:rPr>
              <a:t>Bảo mật dữ liệu cá nhân</a:t>
            </a:r>
            <a:r>
              <a:rPr lang="en" sz="1800" b="0" i="0" u="none" strike="noStrike">
                <a:solidFill>
                  <a:srgbClr val="000000"/>
                </a:solidFill>
                <a:latin typeface="Times New Roman"/>
                <a:ea typeface="Times New Roman"/>
                <a:cs typeface="Times New Roman"/>
                <a:sym typeface="Times New Roman"/>
              </a:rPr>
              <a:t>: đảm bảo rằng thông tin như mật khẩu, tin nhắn, hồ sơ, và tài liệu cá nhân không thể dễ dàng bị truy cập bởi người khác.</a:t>
            </a:r>
            <a:endParaRPr/>
          </a:p>
          <a:p>
            <a:pPr marL="457200" lvl="0" indent="-298450" algn="l" rtl="0">
              <a:lnSpc>
                <a:spcPct val="100000"/>
              </a:lnSpc>
              <a:spcBef>
                <a:spcPts val="0"/>
              </a:spcBef>
              <a:spcAft>
                <a:spcPts val="0"/>
              </a:spcAft>
              <a:buSzPts val="1100"/>
              <a:buFont typeface="Arial"/>
              <a:buChar char="•"/>
            </a:pPr>
            <a:r>
              <a:rPr lang="en" sz="1800" b="1" i="0" u="none" strike="noStrike">
                <a:solidFill>
                  <a:srgbClr val="000000"/>
                </a:solidFill>
                <a:latin typeface="Times New Roman"/>
                <a:ea typeface="Times New Roman"/>
                <a:cs typeface="Times New Roman"/>
                <a:sym typeface="Times New Roman"/>
              </a:rPr>
              <a:t>Bảo vệ giao dịch trực tuyến</a:t>
            </a:r>
            <a:endParaRPr sz="1800" b="0" i="0" u="none" strike="noStrike">
              <a:solidFill>
                <a:srgbClr val="000000"/>
              </a:solidFill>
              <a:latin typeface="Times New Roman"/>
              <a:ea typeface="Times New Roman"/>
              <a:cs typeface="Times New Roman"/>
              <a:sym typeface="Times New Roman"/>
            </a:endParaRPr>
          </a:p>
          <a:p>
            <a:pPr marL="457200" lvl="0" indent="-298450" algn="l" rtl="0">
              <a:lnSpc>
                <a:spcPct val="100000"/>
              </a:lnSpc>
              <a:spcBef>
                <a:spcPts val="0"/>
              </a:spcBef>
              <a:spcAft>
                <a:spcPts val="0"/>
              </a:spcAft>
              <a:buSzPts val="1100"/>
              <a:buFont typeface="Arial"/>
              <a:buChar char="•"/>
            </a:pPr>
            <a:r>
              <a:rPr lang="en" sz="1800" b="1" i="0" u="none" strike="noStrike">
                <a:solidFill>
                  <a:srgbClr val="000000"/>
                </a:solidFill>
                <a:latin typeface="Times New Roman"/>
                <a:ea typeface="Times New Roman"/>
                <a:cs typeface="Times New Roman"/>
                <a:sym typeface="Times New Roman"/>
              </a:rPr>
              <a:t>Bảo mật email và tin nhắn</a:t>
            </a:r>
            <a:r>
              <a:rPr lang="en" sz="1800" b="0" i="0" u="none" strike="noStrike">
                <a:solidFill>
                  <a:srgbClr val="000000"/>
                </a:solidFill>
                <a:latin typeface="Times New Roman"/>
                <a:ea typeface="Times New Roman"/>
                <a:cs typeface="Times New Roman"/>
                <a:sym typeface="Times New Roman"/>
              </a:rPr>
              <a:t>: ngăn chặn sự đọc trộm các thông điệp điện tử và bảo vệ quyền riêng tư của người dùng.</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pic>
        <p:nvPicPr>
          <p:cNvPr id="9" name="Google Shape;9;p44"/>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pic>
        <p:nvPicPr>
          <p:cNvPr id="10" name="Google Shape;10;p44"/>
          <p:cNvPicPr preferRelativeResize="0"/>
          <p:nvPr/>
        </p:nvPicPr>
        <p:blipFill rotWithShape="1">
          <a:blip r:embed="rId2">
            <a:alphaModFix/>
          </a:blip>
          <a:srcRect l="-19689" t="41478" r="19690" b="2271"/>
          <a:stretch/>
        </p:blipFill>
        <p:spPr>
          <a:xfrm>
            <a:off x="0" y="0"/>
            <a:ext cx="9144000" cy="5143500"/>
          </a:xfrm>
          <a:prstGeom prst="rect">
            <a:avLst/>
          </a:prstGeom>
          <a:noFill/>
          <a:ln>
            <a:noFill/>
          </a:ln>
        </p:spPr>
      </p:pic>
      <p:sp>
        <p:nvSpPr>
          <p:cNvPr id="11" name="Google Shape;11;p44"/>
          <p:cNvSpPr txBox="1">
            <a:spLocks noGrp="1"/>
          </p:cNvSpPr>
          <p:nvPr>
            <p:ph type="ctrTitle"/>
          </p:nvPr>
        </p:nvSpPr>
        <p:spPr>
          <a:xfrm>
            <a:off x="711750" y="1958600"/>
            <a:ext cx="4280100" cy="26499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SzPts val="5200"/>
              <a:buNone/>
              <a:defRPr sz="9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44"/>
          <p:cNvSpPr txBox="1">
            <a:spLocks noGrp="1"/>
          </p:cNvSpPr>
          <p:nvPr>
            <p:ph type="subTitle" idx="1"/>
          </p:nvPr>
        </p:nvSpPr>
        <p:spPr>
          <a:xfrm>
            <a:off x="4572000" y="535000"/>
            <a:ext cx="3860400" cy="388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65"/>
        <p:cNvGrpSpPr/>
        <p:nvPr/>
      </p:nvGrpSpPr>
      <p:grpSpPr>
        <a:xfrm>
          <a:off x="0" y="0"/>
          <a:ext cx="0" cy="0"/>
          <a:chOff x="0" y="0"/>
          <a:chExt cx="0" cy="0"/>
        </a:xfrm>
      </p:grpSpPr>
      <p:pic>
        <p:nvPicPr>
          <p:cNvPr id="66" name="Google Shape;66;p53"/>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sp>
        <p:nvSpPr>
          <p:cNvPr id="67" name="Google Shape;67;p53"/>
          <p:cNvSpPr txBox="1">
            <a:spLocks noGrp="1"/>
          </p:cNvSpPr>
          <p:nvPr>
            <p:ph type="subTitle" idx="1"/>
          </p:nvPr>
        </p:nvSpPr>
        <p:spPr>
          <a:xfrm>
            <a:off x="1189750" y="1742900"/>
            <a:ext cx="2907600" cy="2179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68" name="Google Shape;68;p53"/>
          <p:cNvSpPr txBox="1">
            <a:spLocks noGrp="1"/>
          </p:cNvSpPr>
          <p:nvPr>
            <p:ph type="title"/>
          </p:nvPr>
        </p:nvSpPr>
        <p:spPr>
          <a:xfrm>
            <a:off x="715100" y="535000"/>
            <a:ext cx="7713900" cy="54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500"/>
              <a:buNone/>
              <a:defRPr sz="2500">
                <a:solidFill>
                  <a:schemeClr val="dk1"/>
                </a:solidFill>
              </a:defRPr>
            </a:lvl1pPr>
            <a:lvl2pPr lvl="1" algn="l">
              <a:lnSpc>
                <a:spcPct val="100000"/>
              </a:lnSpc>
              <a:spcBef>
                <a:spcPts val="0"/>
              </a:spcBef>
              <a:spcAft>
                <a:spcPts val="0"/>
              </a:spcAft>
              <a:buClr>
                <a:schemeClr val="dk1"/>
              </a:buClr>
              <a:buSzPts val="2500"/>
              <a:buNone/>
              <a:defRPr sz="2500">
                <a:solidFill>
                  <a:schemeClr val="dk1"/>
                </a:solidFill>
              </a:defRPr>
            </a:lvl2pPr>
            <a:lvl3pPr lvl="2" algn="l">
              <a:lnSpc>
                <a:spcPct val="100000"/>
              </a:lnSpc>
              <a:spcBef>
                <a:spcPts val="0"/>
              </a:spcBef>
              <a:spcAft>
                <a:spcPts val="0"/>
              </a:spcAft>
              <a:buClr>
                <a:schemeClr val="dk1"/>
              </a:buClr>
              <a:buSzPts val="2500"/>
              <a:buNone/>
              <a:defRPr sz="2500">
                <a:solidFill>
                  <a:schemeClr val="dk1"/>
                </a:solidFill>
              </a:defRPr>
            </a:lvl3pPr>
            <a:lvl4pPr lvl="3" algn="l">
              <a:lnSpc>
                <a:spcPct val="100000"/>
              </a:lnSpc>
              <a:spcBef>
                <a:spcPts val="0"/>
              </a:spcBef>
              <a:spcAft>
                <a:spcPts val="0"/>
              </a:spcAft>
              <a:buClr>
                <a:schemeClr val="dk1"/>
              </a:buClr>
              <a:buSzPts val="2500"/>
              <a:buNone/>
              <a:defRPr sz="2500">
                <a:solidFill>
                  <a:schemeClr val="dk1"/>
                </a:solidFill>
              </a:defRPr>
            </a:lvl4pPr>
            <a:lvl5pPr lvl="4" algn="l">
              <a:lnSpc>
                <a:spcPct val="100000"/>
              </a:lnSpc>
              <a:spcBef>
                <a:spcPts val="0"/>
              </a:spcBef>
              <a:spcAft>
                <a:spcPts val="0"/>
              </a:spcAft>
              <a:buClr>
                <a:schemeClr val="dk1"/>
              </a:buClr>
              <a:buSzPts val="2500"/>
              <a:buNone/>
              <a:defRPr sz="2500">
                <a:solidFill>
                  <a:schemeClr val="dk1"/>
                </a:solidFill>
              </a:defRPr>
            </a:lvl5pPr>
            <a:lvl6pPr lvl="5" algn="l">
              <a:lnSpc>
                <a:spcPct val="100000"/>
              </a:lnSpc>
              <a:spcBef>
                <a:spcPts val="0"/>
              </a:spcBef>
              <a:spcAft>
                <a:spcPts val="0"/>
              </a:spcAft>
              <a:buClr>
                <a:schemeClr val="dk1"/>
              </a:buClr>
              <a:buSzPts val="2500"/>
              <a:buNone/>
              <a:defRPr sz="2500">
                <a:solidFill>
                  <a:schemeClr val="dk1"/>
                </a:solidFill>
              </a:defRPr>
            </a:lvl6pPr>
            <a:lvl7pPr lvl="6" algn="l">
              <a:lnSpc>
                <a:spcPct val="100000"/>
              </a:lnSpc>
              <a:spcBef>
                <a:spcPts val="0"/>
              </a:spcBef>
              <a:spcAft>
                <a:spcPts val="0"/>
              </a:spcAft>
              <a:buClr>
                <a:schemeClr val="dk1"/>
              </a:buClr>
              <a:buSzPts val="2500"/>
              <a:buNone/>
              <a:defRPr sz="2500">
                <a:solidFill>
                  <a:schemeClr val="dk1"/>
                </a:solidFill>
              </a:defRPr>
            </a:lvl7pPr>
            <a:lvl8pPr lvl="7" algn="l">
              <a:lnSpc>
                <a:spcPct val="100000"/>
              </a:lnSpc>
              <a:spcBef>
                <a:spcPts val="0"/>
              </a:spcBef>
              <a:spcAft>
                <a:spcPts val="0"/>
              </a:spcAft>
              <a:buClr>
                <a:schemeClr val="dk1"/>
              </a:buClr>
              <a:buSzPts val="2500"/>
              <a:buNone/>
              <a:defRPr sz="2500">
                <a:solidFill>
                  <a:schemeClr val="dk1"/>
                </a:solidFill>
              </a:defRPr>
            </a:lvl8pPr>
            <a:lvl9pPr lvl="8" algn="l">
              <a:lnSpc>
                <a:spcPct val="100000"/>
              </a:lnSpc>
              <a:spcBef>
                <a:spcPts val="0"/>
              </a:spcBef>
              <a:spcAft>
                <a:spcPts val="0"/>
              </a:spcAft>
              <a:buClr>
                <a:schemeClr val="dk1"/>
              </a:buClr>
              <a:buSzPts val="2500"/>
              <a:buNone/>
              <a:defRPr sz="2500">
                <a:solidFill>
                  <a:schemeClr val="dk1"/>
                </a:solidFill>
              </a:defRPr>
            </a:lvl9pPr>
          </a:lstStyle>
          <a:p>
            <a:endParaRPr/>
          </a:p>
        </p:txBody>
      </p:sp>
      <p:sp>
        <p:nvSpPr>
          <p:cNvPr id="69" name="Google Shape;69;p53"/>
          <p:cNvSpPr txBox="1">
            <a:spLocks noGrp="1"/>
          </p:cNvSpPr>
          <p:nvPr>
            <p:ph type="subTitle" idx="2"/>
          </p:nvPr>
        </p:nvSpPr>
        <p:spPr>
          <a:xfrm>
            <a:off x="5046650" y="1742900"/>
            <a:ext cx="2907600" cy="2179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
    <p:bg>
      <p:bgPr>
        <a:solidFill>
          <a:schemeClr val="lt1"/>
        </a:solidFill>
        <a:effectLst/>
      </p:bgPr>
    </p:bg>
    <p:spTree>
      <p:nvGrpSpPr>
        <p:cNvPr id="1" name="Shape 71"/>
        <p:cNvGrpSpPr/>
        <p:nvPr/>
      </p:nvGrpSpPr>
      <p:grpSpPr>
        <a:xfrm>
          <a:off x="0" y="0"/>
          <a:ext cx="0" cy="0"/>
          <a:chOff x="0" y="0"/>
          <a:chExt cx="0" cy="0"/>
        </a:xfrm>
      </p:grpSpPr>
      <p:pic>
        <p:nvPicPr>
          <p:cNvPr id="72" name="Google Shape;72;p55"/>
          <p:cNvPicPr preferRelativeResize="0"/>
          <p:nvPr/>
        </p:nvPicPr>
        <p:blipFill rotWithShape="1">
          <a:blip r:embed="rId2">
            <a:alphaModFix/>
          </a:blip>
          <a:srcRect l="-19689" t="41478" r="19690" b="2271"/>
          <a:stretch/>
        </p:blipFill>
        <p:spPr>
          <a:xfrm rot="10800000" flipH="1">
            <a:off x="0" y="-2285"/>
            <a:ext cx="9144000" cy="5148070"/>
          </a:xfrm>
          <a:prstGeom prst="rect">
            <a:avLst/>
          </a:prstGeom>
          <a:noFill/>
          <a:ln>
            <a:noFill/>
          </a:ln>
        </p:spPr>
      </p:pic>
      <p:sp>
        <p:nvSpPr>
          <p:cNvPr id="73" name="Google Shape;73;p55"/>
          <p:cNvSpPr txBox="1">
            <a:spLocks noGrp="1"/>
          </p:cNvSpPr>
          <p:nvPr>
            <p:ph type="title"/>
          </p:nvPr>
        </p:nvSpPr>
        <p:spPr>
          <a:xfrm>
            <a:off x="715100" y="2259575"/>
            <a:ext cx="4276800" cy="231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500"/>
              <a:buNone/>
              <a:defRPr sz="7000">
                <a:solidFill>
                  <a:schemeClr val="dk1"/>
                </a:solidFill>
              </a:defRPr>
            </a:lvl1pPr>
            <a:lvl2pPr lvl="1" algn="l">
              <a:lnSpc>
                <a:spcPct val="100000"/>
              </a:lnSpc>
              <a:spcBef>
                <a:spcPts val="0"/>
              </a:spcBef>
              <a:spcAft>
                <a:spcPts val="0"/>
              </a:spcAft>
              <a:buClr>
                <a:schemeClr val="dk1"/>
              </a:buClr>
              <a:buSzPts val="2500"/>
              <a:buNone/>
              <a:defRPr sz="2500">
                <a:solidFill>
                  <a:schemeClr val="dk1"/>
                </a:solidFill>
              </a:defRPr>
            </a:lvl2pPr>
            <a:lvl3pPr lvl="2" algn="l">
              <a:lnSpc>
                <a:spcPct val="100000"/>
              </a:lnSpc>
              <a:spcBef>
                <a:spcPts val="0"/>
              </a:spcBef>
              <a:spcAft>
                <a:spcPts val="0"/>
              </a:spcAft>
              <a:buClr>
                <a:schemeClr val="dk1"/>
              </a:buClr>
              <a:buSzPts val="2500"/>
              <a:buNone/>
              <a:defRPr sz="2500">
                <a:solidFill>
                  <a:schemeClr val="dk1"/>
                </a:solidFill>
              </a:defRPr>
            </a:lvl3pPr>
            <a:lvl4pPr lvl="3" algn="l">
              <a:lnSpc>
                <a:spcPct val="100000"/>
              </a:lnSpc>
              <a:spcBef>
                <a:spcPts val="0"/>
              </a:spcBef>
              <a:spcAft>
                <a:spcPts val="0"/>
              </a:spcAft>
              <a:buClr>
                <a:schemeClr val="dk1"/>
              </a:buClr>
              <a:buSzPts val="2500"/>
              <a:buNone/>
              <a:defRPr sz="2500">
                <a:solidFill>
                  <a:schemeClr val="dk1"/>
                </a:solidFill>
              </a:defRPr>
            </a:lvl4pPr>
            <a:lvl5pPr lvl="4" algn="l">
              <a:lnSpc>
                <a:spcPct val="100000"/>
              </a:lnSpc>
              <a:spcBef>
                <a:spcPts val="0"/>
              </a:spcBef>
              <a:spcAft>
                <a:spcPts val="0"/>
              </a:spcAft>
              <a:buClr>
                <a:schemeClr val="dk1"/>
              </a:buClr>
              <a:buSzPts val="2500"/>
              <a:buNone/>
              <a:defRPr sz="2500">
                <a:solidFill>
                  <a:schemeClr val="dk1"/>
                </a:solidFill>
              </a:defRPr>
            </a:lvl5pPr>
            <a:lvl6pPr lvl="5" algn="l">
              <a:lnSpc>
                <a:spcPct val="100000"/>
              </a:lnSpc>
              <a:spcBef>
                <a:spcPts val="0"/>
              </a:spcBef>
              <a:spcAft>
                <a:spcPts val="0"/>
              </a:spcAft>
              <a:buClr>
                <a:schemeClr val="dk1"/>
              </a:buClr>
              <a:buSzPts val="2500"/>
              <a:buNone/>
              <a:defRPr sz="2500">
                <a:solidFill>
                  <a:schemeClr val="dk1"/>
                </a:solidFill>
              </a:defRPr>
            </a:lvl6pPr>
            <a:lvl7pPr lvl="6" algn="l">
              <a:lnSpc>
                <a:spcPct val="100000"/>
              </a:lnSpc>
              <a:spcBef>
                <a:spcPts val="0"/>
              </a:spcBef>
              <a:spcAft>
                <a:spcPts val="0"/>
              </a:spcAft>
              <a:buClr>
                <a:schemeClr val="dk1"/>
              </a:buClr>
              <a:buSzPts val="2500"/>
              <a:buNone/>
              <a:defRPr sz="2500">
                <a:solidFill>
                  <a:schemeClr val="dk1"/>
                </a:solidFill>
              </a:defRPr>
            </a:lvl7pPr>
            <a:lvl8pPr lvl="7" algn="l">
              <a:lnSpc>
                <a:spcPct val="100000"/>
              </a:lnSpc>
              <a:spcBef>
                <a:spcPts val="0"/>
              </a:spcBef>
              <a:spcAft>
                <a:spcPts val="0"/>
              </a:spcAft>
              <a:buClr>
                <a:schemeClr val="dk1"/>
              </a:buClr>
              <a:buSzPts val="2500"/>
              <a:buNone/>
              <a:defRPr sz="2500">
                <a:solidFill>
                  <a:schemeClr val="dk1"/>
                </a:solidFill>
              </a:defRPr>
            </a:lvl8pPr>
            <a:lvl9pPr lvl="8" algn="l">
              <a:lnSpc>
                <a:spcPct val="100000"/>
              </a:lnSpc>
              <a:spcBef>
                <a:spcPts val="0"/>
              </a:spcBef>
              <a:spcAft>
                <a:spcPts val="0"/>
              </a:spcAft>
              <a:buClr>
                <a:schemeClr val="dk1"/>
              </a:buClr>
              <a:buSzPts val="2500"/>
              <a:buNone/>
              <a:defRPr sz="2500">
                <a:solidFill>
                  <a:schemeClr val="dk1"/>
                </a:solidFill>
              </a:defRPr>
            </a:lvl9pPr>
          </a:lstStyle>
          <a:p>
            <a:endParaRPr/>
          </a:p>
        </p:txBody>
      </p:sp>
      <p:sp>
        <p:nvSpPr>
          <p:cNvPr id="74" name="Google Shape;74;p55"/>
          <p:cNvSpPr txBox="1">
            <a:spLocks noGrp="1"/>
          </p:cNvSpPr>
          <p:nvPr>
            <p:ph type="body" idx="1"/>
          </p:nvPr>
        </p:nvSpPr>
        <p:spPr>
          <a:xfrm>
            <a:off x="4572000" y="535000"/>
            <a:ext cx="3856500" cy="8091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chemeClr val="dk1"/>
              </a:buClr>
              <a:buSzPts val="1200"/>
              <a:buChar char="●"/>
              <a:defRPr sz="1400">
                <a:solidFill>
                  <a:schemeClr val="dk1"/>
                </a:solidFill>
              </a:defRPr>
            </a:lvl1pPr>
            <a:lvl2pPr marL="914400" lvl="1" indent="-304800" algn="l">
              <a:lnSpc>
                <a:spcPct val="100000"/>
              </a:lnSpc>
              <a:spcBef>
                <a:spcPts val="0"/>
              </a:spcBef>
              <a:spcAft>
                <a:spcPts val="0"/>
              </a:spcAft>
              <a:buClr>
                <a:schemeClr val="dk1"/>
              </a:buClr>
              <a:buSzPts val="1200"/>
              <a:buChar char="○"/>
              <a:defRPr sz="1200">
                <a:solidFill>
                  <a:schemeClr val="dk1"/>
                </a:solidFill>
              </a:defRPr>
            </a:lvl2pPr>
            <a:lvl3pPr marL="1371600" lvl="2" indent="-304800" algn="l">
              <a:lnSpc>
                <a:spcPct val="100000"/>
              </a:lnSpc>
              <a:spcBef>
                <a:spcPts val="0"/>
              </a:spcBef>
              <a:spcAft>
                <a:spcPts val="0"/>
              </a:spcAft>
              <a:buClr>
                <a:schemeClr val="dk1"/>
              </a:buClr>
              <a:buSzPts val="1200"/>
              <a:buChar char="■"/>
              <a:defRPr sz="1200">
                <a:solidFill>
                  <a:schemeClr val="dk1"/>
                </a:solidFill>
              </a:defRPr>
            </a:lvl3pPr>
            <a:lvl4pPr marL="1828800" lvl="3" indent="-304800" algn="l">
              <a:lnSpc>
                <a:spcPct val="100000"/>
              </a:lnSpc>
              <a:spcBef>
                <a:spcPts val="0"/>
              </a:spcBef>
              <a:spcAft>
                <a:spcPts val="0"/>
              </a:spcAft>
              <a:buClr>
                <a:schemeClr val="dk1"/>
              </a:buClr>
              <a:buSzPts val="1200"/>
              <a:buChar char="●"/>
              <a:defRPr sz="1200">
                <a:solidFill>
                  <a:schemeClr val="dk1"/>
                </a:solidFill>
              </a:defRPr>
            </a:lvl4pPr>
            <a:lvl5pPr marL="2286000" lvl="4" indent="-304800" algn="l">
              <a:lnSpc>
                <a:spcPct val="100000"/>
              </a:lnSpc>
              <a:spcBef>
                <a:spcPts val="0"/>
              </a:spcBef>
              <a:spcAft>
                <a:spcPts val="0"/>
              </a:spcAft>
              <a:buClr>
                <a:schemeClr val="dk1"/>
              </a:buClr>
              <a:buSzPts val="1200"/>
              <a:buChar char="○"/>
              <a:defRPr sz="1200">
                <a:solidFill>
                  <a:schemeClr val="dk1"/>
                </a:solidFill>
              </a:defRPr>
            </a:lvl5pPr>
            <a:lvl6pPr marL="2743200" lvl="5" indent="-304800" algn="l">
              <a:lnSpc>
                <a:spcPct val="100000"/>
              </a:lnSpc>
              <a:spcBef>
                <a:spcPts val="0"/>
              </a:spcBef>
              <a:spcAft>
                <a:spcPts val="0"/>
              </a:spcAft>
              <a:buClr>
                <a:schemeClr val="dk1"/>
              </a:buClr>
              <a:buSzPts val="1200"/>
              <a:buChar char="■"/>
              <a:defRPr sz="1200">
                <a:solidFill>
                  <a:schemeClr val="dk1"/>
                </a:solidFill>
              </a:defRPr>
            </a:lvl6pPr>
            <a:lvl7pPr marL="3200400" lvl="6" indent="-304800" algn="l">
              <a:lnSpc>
                <a:spcPct val="100000"/>
              </a:lnSpc>
              <a:spcBef>
                <a:spcPts val="0"/>
              </a:spcBef>
              <a:spcAft>
                <a:spcPts val="0"/>
              </a:spcAft>
              <a:buClr>
                <a:schemeClr val="dk1"/>
              </a:buClr>
              <a:buSzPts val="1200"/>
              <a:buChar char="●"/>
              <a:defRPr sz="1200">
                <a:solidFill>
                  <a:schemeClr val="dk1"/>
                </a:solidFill>
              </a:defRPr>
            </a:lvl7pPr>
            <a:lvl8pPr marL="3657600" lvl="7" indent="-304800" algn="l">
              <a:lnSpc>
                <a:spcPct val="100000"/>
              </a:lnSpc>
              <a:spcBef>
                <a:spcPts val="0"/>
              </a:spcBef>
              <a:spcAft>
                <a:spcPts val="0"/>
              </a:spcAft>
              <a:buClr>
                <a:schemeClr val="dk1"/>
              </a:buClr>
              <a:buSzPts val="1200"/>
              <a:buChar char="○"/>
              <a:defRPr sz="1200">
                <a:solidFill>
                  <a:schemeClr val="dk1"/>
                </a:solidFill>
              </a:defRPr>
            </a:lvl8pPr>
            <a:lvl9pPr marL="4114800" lvl="8" indent="-304800" algn="l">
              <a:lnSpc>
                <a:spcPct val="100000"/>
              </a:lnSpc>
              <a:spcBef>
                <a:spcPts val="0"/>
              </a:spcBef>
              <a:spcAft>
                <a:spcPts val="0"/>
              </a:spcAft>
              <a:buClr>
                <a:schemeClr val="dk1"/>
              </a:buClr>
              <a:buSzPts val="1200"/>
              <a:buChar char="■"/>
              <a:defRPr sz="1200">
                <a:solidFill>
                  <a:schemeClr val="dk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lt1"/>
        </a:solidFill>
        <a:effectLst/>
      </p:bgPr>
    </p:bg>
    <p:spTree>
      <p:nvGrpSpPr>
        <p:cNvPr id="1" name="Shape 75"/>
        <p:cNvGrpSpPr/>
        <p:nvPr/>
      </p:nvGrpSpPr>
      <p:grpSpPr>
        <a:xfrm>
          <a:off x="0" y="0"/>
          <a:ext cx="0" cy="0"/>
          <a:chOff x="0" y="0"/>
          <a:chExt cx="0" cy="0"/>
        </a:xfrm>
      </p:grpSpPr>
      <p:pic>
        <p:nvPicPr>
          <p:cNvPr id="76" name="Google Shape;76;p56"/>
          <p:cNvPicPr preferRelativeResize="0"/>
          <p:nvPr/>
        </p:nvPicPr>
        <p:blipFill rotWithShape="1">
          <a:blip r:embed="rId2">
            <a:alphaModFix/>
          </a:blip>
          <a:srcRect l="-6643" t="13471" r="27548" b="-35825"/>
          <a:stretch/>
        </p:blipFill>
        <p:spPr>
          <a:xfrm flipH="1">
            <a:off x="-10680" y="-2437"/>
            <a:ext cx="3321293" cy="5143500"/>
          </a:xfrm>
          <a:prstGeom prst="rect">
            <a:avLst/>
          </a:prstGeom>
          <a:noFill/>
          <a:ln>
            <a:noFill/>
          </a:ln>
        </p:spPr>
      </p:pic>
      <p:pic>
        <p:nvPicPr>
          <p:cNvPr id="77" name="Google Shape;77;p56"/>
          <p:cNvPicPr preferRelativeResize="0"/>
          <p:nvPr/>
        </p:nvPicPr>
        <p:blipFill rotWithShape="1">
          <a:blip r:embed="rId2">
            <a:alphaModFix/>
          </a:blip>
          <a:srcRect l="-235242" t="44962" r="44459" b="-108521"/>
          <a:stretch/>
        </p:blipFill>
        <p:spPr>
          <a:xfrm rot="10800000" flipH="1">
            <a:off x="-10680" y="-2437"/>
            <a:ext cx="9144080" cy="51483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1"/>
        </a:solidFill>
        <a:effectLst/>
      </p:bgPr>
    </p:bg>
    <p:spTree>
      <p:nvGrpSpPr>
        <p:cNvPr id="1" name="Shape 78"/>
        <p:cNvGrpSpPr/>
        <p:nvPr/>
      </p:nvGrpSpPr>
      <p:grpSpPr>
        <a:xfrm>
          <a:off x="0" y="0"/>
          <a:ext cx="0" cy="0"/>
          <a:chOff x="0" y="0"/>
          <a:chExt cx="0" cy="0"/>
        </a:xfrm>
      </p:grpSpPr>
      <p:pic>
        <p:nvPicPr>
          <p:cNvPr id="79" name="Google Shape;79;p57"/>
          <p:cNvPicPr preferRelativeResize="0"/>
          <p:nvPr/>
        </p:nvPicPr>
        <p:blipFill rotWithShape="1">
          <a:blip r:embed="rId2">
            <a:alphaModFix/>
          </a:blip>
          <a:srcRect l="-55210" t="50562" r="55209" b="-6811"/>
          <a:stretch/>
        </p:blipFill>
        <p:spPr>
          <a:xfrm>
            <a:off x="0" y="0"/>
            <a:ext cx="9144000" cy="5143500"/>
          </a:xfrm>
          <a:prstGeom prst="rect">
            <a:avLst/>
          </a:prstGeom>
          <a:noFill/>
          <a:ln>
            <a:noFill/>
          </a:ln>
        </p:spPr>
      </p:pic>
      <p:pic>
        <p:nvPicPr>
          <p:cNvPr id="80" name="Google Shape;80;p57"/>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lt1"/>
        </a:solidFill>
        <a:effectLst/>
      </p:bgPr>
    </p:bg>
    <p:spTree>
      <p:nvGrpSpPr>
        <p:cNvPr id="1" name="Shape 13"/>
        <p:cNvGrpSpPr/>
        <p:nvPr/>
      </p:nvGrpSpPr>
      <p:grpSpPr>
        <a:xfrm>
          <a:off x="0" y="0"/>
          <a:ext cx="0" cy="0"/>
          <a:chOff x="0" y="0"/>
          <a:chExt cx="0" cy="0"/>
        </a:xfrm>
      </p:grpSpPr>
      <p:pic>
        <p:nvPicPr>
          <p:cNvPr id="14" name="Google Shape;14;p45"/>
          <p:cNvPicPr preferRelativeResize="0"/>
          <p:nvPr/>
        </p:nvPicPr>
        <p:blipFill rotWithShape="1">
          <a:blip r:embed="rId2">
            <a:alphaModFix/>
          </a:blip>
          <a:srcRect l="-235242" t="44962" r="44459" b="-108521"/>
          <a:stretch/>
        </p:blipFill>
        <p:spPr>
          <a:xfrm rot="10800000">
            <a:off x="-10150" y="0"/>
            <a:ext cx="9154150" cy="5148375"/>
          </a:xfrm>
          <a:prstGeom prst="rect">
            <a:avLst/>
          </a:prstGeom>
          <a:noFill/>
          <a:ln>
            <a:noFill/>
          </a:ln>
        </p:spPr>
      </p:pic>
      <p:sp>
        <p:nvSpPr>
          <p:cNvPr id="15" name="Google Shape;15;p45"/>
          <p:cNvSpPr txBox="1">
            <a:spLocks noGrp="1"/>
          </p:cNvSpPr>
          <p:nvPr>
            <p:ph type="title"/>
          </p:nvPr>
        </p:nvSpPr>
        <p:spPr>
          <a:xfrm>
            <a:off x="1070650" y="1367325"/>
            <a:ext cx="538500" cy="736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1800">
                <a:solidFill>
                  <a:schemeClr val="l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6" name="Google Shape;16;p45"/>
          <p:cNvSpPr txBox="1">
            <a:spLocks noGrp="1"/>
          </p:cNvSpPr>
          <p:nvPr>
            <p:ph type="subTitle" idx="1"/>
          </p:nvPr>
        </p:nvSpPr>
        <p:spPr>
          <a:xfrm>
            <a:off x="1609075" y="1367325"/>
            <a:ext cx="2607300" cy="736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17" name="Google Shape;17;p45"/>
          <p:cNvSpPr txBox="1">
            <a:spLocks noGrp="1"/>
          </p:cNvSpPr>
          <p:nvPr>
            <p:ph type="title" idx="2"/>
          </p:nvPr>
        </p:nvSpPr>
        <p:spPr>
          <a:xfrm>
            <a:off x="715100" y="535000"/>
            <a:ext cx="7713900" cy="54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3000"/>
              <a:buNone/>
              <a:defRPr>
                <a:solidFill>
                  <a:schemeClr val="dk1"/>
                </a:solidFill>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a:endParaRPr/>
          </a:p>
        </p:txBody>
      </p:sp>
      <p:sp>
        <p:nvSpPr>
          <p:cNvPr id="18" name="Google Shape;18;p45"/>
          <p:cNvSpPr txBox="1">
            <a:spLocks noGrp="1"/>
          </p:cNvSpPr>
          <p:nvPr>
            <p:ph type="title" idx="3"/>
          </p:nvPr>
        </p:nvSpPr>
        <p:spPr>
          <a:xfrm>
            <a:off x="1070650" y="2103525"/>
            <a:ext cx="538500" cy="736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1800">
                <a:solidFill>
                  <a:schemeClr val="l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9" name="Google Shape;19;p45"/>
          <p:cNvSpPr txBox="1">
            <a:spLocks noGrp="1"/>
          </p:cNvSpPr>
          <p:nvPr>
            <p:ph type="subTitle" idx="4"/>
          </p:nvPr>
        </p:nvSpPr>
        <p:spPr>
          <a:xfrm>
            <a:off x="1609075" y="2103524"/>
            <a:ext cx="2607300" cy="736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20" name="Google Shape;20;p45"/>
          <p:cNvSpPr txBox="1">
            <a:spLocks noGrp="1"/>
          </p:cNvSpPr>
          <p:nvPr>
            <p:ph type="title" idx="5"/>
          </p:nvPr>
        </p:nvSpPr>
        <p:spPr>
          <a:xfrm>
            <a:off x="1070650" y="2839750"/>
            <a:ext cx="538500" cy="736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1800">
                <a:solidFill>
                  <a:schemeClr val="l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1" name="Google Shape;21;p45"/>
          <p:cNvSpPr txBox="1">
            <a:spLocks noGrp="1"/>
          </p:cNvSpPr>
          <p:nvPr>
            <p:ph type="subTitle" idx="6"/>
          </p:nvPr>
        </p:nvSpPr>
        <p:spPr>
          <a:xfrm>
            <a:off x="1609075" y="2839748"/>
            <a:ext cx="2607300" cy="736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22" name="Google Shape;22;p45"/>
          <p:cNvSpPr txBox="1">
            <a:spLocks noGrp="1"/>
          </p:cNvSpPr>
          <p:nvPr>
            <p:ph type="title" idx="7"/>
          </p:nvPr>
        </p:nvSpPr>
        <p:spPr>
          <a:xfrm>
            <a:off x="1070650" y="3575950"/>
            <a:ext cx="538500" cy="736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1800">
                <a:solidFill>
                  <a:schemeClr val="l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3" name="Google Shape;23;p45"/>
          <p:cNvSpPr txBox="1">
            <a:spLocks noGrp="1"/>
          </p:cNvSpPr>
          <p:nvPr>
            <p:ph type="subTitle" idx="8"/>
          </p:nvPr>
        </p:nvSpPr>
        <p:spPr>
          <a:xfrm>
            <a:off x="1609075" y="3575948"/>
            <a:ext cx="2607300" cy="736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24" name="Google Shape;24;p45"/>
          <p:cNvSpPr txBox="1">
            <a:spLocks noGrp="1"/>
          </p:cNvSpPr>
          <p:nvPr>
            <p:ph type="title" idx="9"/>
          </p:nvPr>
        </p:nvSpPr>
        <p:spPr>
          <a:xfrm>
            <a:off x="4927449" y="1367325"/>
            <a:ext cx="538500" cy="736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1800">
                <a:solidFill>
                  <a:schemeClr val="l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5" name="Google Shape;25;p45"/>
          <p:cNvSpPr txBox="1">
            <a:spLocks noGrp="1"/>
          </p:cNvSpPr>
          <p:nvPr>
            <p:ph type="subTitle" idx="13"/>
          </p:nvPr>
        </p:nvSpPr>
        <p:spPr>
          <a:xfrm>
            <a:off x="5465950" y="1367325"/>
            <a:ext cx="2607300" cy="736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26" name="Google Shape;26;p45"/>
          <p:cNvSpPr txBox="1">
            <a:spLocks noGrp="1"/>
          </p:cNvSpPr>
          <p:nvPr>
            <p:ph type="title" idx="14"/>
          </p:nvPr>
        </p:nvSpPr>
        <p:spPr>
          <a:xfrm>
            <a:off x="4927449" y="2103522"/>
            <a:ext cx="538500" cy="736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1800">
                <a:solidFill>
                  <a:schemeClr val="l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7" name="Google Shape;27;p45"/>
          <p:cNvSpPr txBox="1">
            <a:spLocks noGrp="1"/>
          </p:cNvSpPr>
          <p:nvPr>
            <p:ph type="subTitle" idx="15"/>
          </p:nvPr>
        </p:nvSpPr>
        <p:spPr>
          <a:xfrm>
            <a:off x="5465950" y="2103519"/>
            <a:ext cx="2607300" cy="736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28" name="Google Shape;28;p45"/>
          <p:cNvSpPr txBox="1">
            <a:spLocks noGrp="1"/>
          </p:cNvSpPr>
          <p:nvPr>
            <p:ph type="title" idx="16"/>
          </p:nvPr>
        </p:nvSpPr>
        <p:spPr>
          <a:xfrm>
            <a:off x="4927449" y="2839728"/>
            <a:ext cx="538500" cy="736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1800">
                <a:solidFill>
                  <a:schemeClr val="l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9" name="Google Shape;29;p45"/>
          <p:cNvSpPr txBox="1">
            <a:spLocks noGrp="1"/>
          </p:cNvSpPr>
          <p:nvPr>
            <p:ph type="subTitle" idx="17"/>
          </p:nvPr>
        </p:nvSpPr>
        <p:spPr>
          <a:xfrm>
            <a:off x="5465950" y="2839721"/>
            <a:ext cx="2607300" cy="736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30" name="Google Shape;30;p45"/>
          <p:cNvSpPr txBox="1">
            <a:spLocks noGrp="1"/>
          </p:cNvSpPr>
          <p:nvPr>
            <p:ph type="title" idx="18"/>
          </p:nvPr>
        </p:nvSpPr>
        <p:spPr>
          <a:xfrm>
            <a:off x="4927449" y="3575925"/>
            <a:ext cx="538500" cy="736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1800">
                <a:solidFill>
                  <a:schemeClr val="l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1" name="Google Shape;31;p45"/>
          <p:cNvSpPr txBox="1">
            <a:spLocks noGrp="1"/>
          </p:cNvSpPr>
          <p:nvPr>
            <p:ph type="subTitle" idx="19"/>
          </p:nvPr>
        </p:nvSpPr>
        <p:spPr>
          <a:xfrm>
            <a:off x="5465950" y="3575916"/>
            <a:ext cx="2607300" cy="736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32"/>
        <p:cNvGrpSpPr/>
        <p:nvPr/>
      </p:nvGrpSpPr>
      <p:grpSpPr>
        <a:xfrm>
          <a:off x="0" y="0"/>
          <a:ext cx="0" cy="0"/>
          <a:chOff x="0" y="0"/>
          <a:chExt cx="0" cy="0"/>
        </a:xfrm>
      </p:grpSpPr>
      <p:pic>
        <p:nvPicPr>
          <p:cNvPr id="33" name="Google Shape;33;p46"/>
          <p:cNvPicPr preferRelativeResize="0"/>
          <p:nvPr/>
        </p:nvPicPr>
        <p:blipFill rotWithShape="1">
          <a:blip r:embed="rId2">
            <a:alphaModFix/>
          </a:blip>
          <a:srcRect l="-55210" t="50562" r="55209" b="-6811"/>
          <a:stretch/>
        </p:blipFill>
        <p:spPr>
          <a:xfrm flipH="1">
            <a:off x="0" y="0"/>
            <a:ext cx="9144000" cy="5143500"/>
          </a:xfrm>
          <a:prstGeom prst="rect">
            <a:avLst/>
          </a:prstGeom>
          <a:noFill/>
          <a:ln>
            <a:noFill/>
          </a:ln>
        </p:spPr>
      </p:pic>
      <p:pic>
        <p:nvPicPr>
          <p:cNvPr id="34" name="Google Shape;34;p46"/>
          <p:cNvPicPr preferRelativeResize="0"/>
          <p:nvPr/>
        </p:nvPicPr>
        <p:blipFill rotWithShape="1">
          <a:blip r:embed="rId3">
            <a:alphaModFix/>
          </a:blip>
          <a:srcRect l="36283" t="30" r="-5" b="-39"/>
          <a:stretch/>
        </p:blipFill>
        <p:spPr>
          <a:xfrm rot="10800000">
            <a:off x="5864950" y="-3275"/>
            <a:ext cx="3279050" cy="5146775"/>
          </a:xfrm>
          <a:prstGeom prst="rect">
            <a:avLst/>
          </a:prstGeom>
          <a:noFill/>
          <a:ln>
            <a:noFill/>
          </a:ln>
        </p:spPr>
      </p:pic>
      <p:sp>
        <p:nvSpPr>
          <p:cNvPr id="35" name="Google Shape;35;p46"/>
          <p:cNvSpPr txBox="1">
            <a:spLocks noGrp="1"/>
          </p:cNvSpPr>
          <p:nvPr>
            <p:ph type="title"/>
          </p:nvPr>
        </p:nvSpPr>
        <p:spPr>
          <a:xfrm>
            <a:off x="715100" y="3328050"/>
            <a:ext cx="7708800" cy="125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7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6" name="Google Shape;36;p46"/>
          <p:cNvSpPr txBox="1">
            <a:spLocks noGrp="1"/>
          </p:cNvSpPr>
          <p:nvPr>
            <p:ph type="title" idx="2"/>
          </p:nvPr>
        </p:nvSpPr>
        <p:spPr>
          <a:xfrm>
            <a:off x="715100" y="2074250"/>
            <a:ext cx="7708800" cy="1253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2"/>
              </a:buClr>
              <a:buSzPts val="6000"/>
              <a:buNone/>
              <a:defRPr sz="7000">
                <a:solidFill>
                  <a:schemeClr val="lt2"/>
                </a:solidFill>
              </a:defRPr>
            </a:lvl1pPr>
            <a:lvl2pPr lvl="1" algn="ctr">
              <a:lnSpc>
                <a:spcPct val="100000"/>
              </a:lnSpc>
              <a:spcBef>
                <a:spcPts val="0"/>
              </a:spcBef>
              <a:spcAft>
                <a:spcPts val="0"/>
              </a:spcAft>
              <a:buClr>
                <a:schemeClr val="lt2"/>
              </a:buClr>
              <a:buSzPts val="6000"/>
              <a:buNone/>
              <a:defRPr sz="6000">
                <a:solidFill>
                  <a:schemeClr val="lt2"/>
                </a:solidFill>
              </a:defRPr>
            </a:lvl2pPr>
            <a:lvl3pPr lvl="2" algn="ctr">
              <a:lnSpc>
                <a:spcPct val="100000"/>
              </a:lnSpc>
              <a:spcBef>
                <a:spcPts val="0"/>
              </a:spcBef>
              <a:spcAft>
                <a:spcPts val="0"/>
              </a:spcAft>
              <a:buClr>
                <a:schemeClr val="lt2"/>
              </a:buClr>
              <a:buSzPts val="6000"/>
              <a:buNone/>
              <a:defRPr sz="6000">
                <a:solidFill>
                  <a:schemeClr val="lt2"/>
                </a:solidFill>
              </a:defRPr>
            </a:lvl3pPr>
            <a:lvl4pPr lvl="3" algn="ctr">
              <a:lnSpc>
                <a:spcPct val="100000"/>
              </a:lnSpc>
              <a:spcBef>
                <a:spcPts val="0"/>
              </a:spcBef>
              <a:spcAft>
                <a:spcPts val="0"/>
              </a:spcAft>
              <a:buClr>
                <a:schemeClr val="lt2"/>
              </a:buClr>
              <a:buSzPts val="6000"/>
              <a:buNone/>
              <a:defRPr sz="6000">
                <a:solidFill>
                  <a:schemeClr val="lt2"/>
                </a:solidFill>
              </a:defRPr>
            </a:lvl4pPr>
            <a:lvl5pPr lvl="4" algn="ctr">
              <a:lnSpc>
                <a:spcPct val="100000"/>
              </a:lnSpc>
              <a:spcBef>
                <a:spcPts val="0"/>
              </a:spcBef>
              <a:spcAft>
                <a:spcPts val="0"/>
              </a:spcAft>
              <a:buClr>
                <a:schemeClr val="lt2"/>
              </a:buClr>
              <a:buSzPts val="6000"/>
              <a:buNone/>
              <a:defRPr sz="6000">
                <a:solidFill>
                  <a:schemeClr val="lt2"/>
                </a:solidFill>
              </a:defRPr>
            </a:lvl5pPr>
            <a:lvl6pPr lvl="5" algn="ctr">
              <a:lnSpc>
                <a:spcPct val="100000"/>
              </a:lnSpc>
              <a:spcBef>
                <a:spcPts val="0"/>
              </a:spcBef>
              <a:spcAft>
                <a:spcPts val="0"/>
              </a:spcAft>
              <a:buClr>
                <a:schemeClr val="lt2"/>
              </a:buClr>
              <a:buSzPts val="6000"/>
              <a:buNone/>
              <a:defRPr sz="6000">
                <a:solidFill>
                  <a:schemeClr val="lt2"/>
                </a:solidFill>
              </a:defRPr>
            </a:lvl6pPr>
            <a:lvl7pPr lvl="6" algn="ctr">
              <a:lnSpc>
                <a:spcPct val="100000"/>
              </a:lnSpc>
              <a:spcBef>
                <a:spcPts val="0"/>
              </a:spcBef>
              <a:spcAft>
                <a:spcPts val="0"/>
              </a:spcAft>
              <a:buClr>
                <a:schemeClr val="lt2"/>
              </a:buClr>
              <a:buSzPts val="6000"/>
              <a:buNone/>
              <a:defRPr sz="6000">
                <a:solidFill>
                  <a:schemeClr val="lt2"/>
                </a:solidFill>
              </a:defRPr>
            </a:lvl7pPr>
            <a:lvl8pPr lvl="7" algn="ctr">
              <a:lnSpc>
                <a:spcPct val="100000"/>
              </a:lnSpc>
              <a:spcBef>
                <a:spcPts val="0"/>
              </a:spcBef>
              <a:spcAft>
                <a:spcPts val="0"/>
              </a:spcAft>
              <a:buClr>
                <a:schemeClr val="lt2"/>
              </a:buClr>
              <a:buSzPts val="6000"/>
              <a:buNone/>
              <a:defRPr sz="6000">
                <a:solidFill>
                  <a:schemeClr val="lt2"/>
                </a:solidFill>
              </a:defRPr>
            </a:lvl8pPr>
            <a:lvl9pPr lvl="8" algn="ctr">
              <a:lnSpc>
                <a:spcPct val="100000"/>
              </a:lnSpc>
              <a:spcBef>
                <a:spcPts val="0"/>
              </a:spcBef>
              <a:spcAft>
                <a:spcPts val="0"/>
              </a:spcAft>
              <a:buClr>
                <a:schemeClr val="lt2"/>
              </a:buClr>
              <a:buSzPts val="6000"/>
              <a:buNone/>
              <a:defRPr sz="6000">
                <a:solidFill>
                  <a:schemeClr val="lt2"/>
                </a:solidFill>
              </a:defRPr>
            </a:lvl9pPr>
          </a:lstStyle>
          <a:p>
            <a:endParaRPr/>
          </a:p>
        </p:txBody>
      </p:sp>
      <p:sp>
        <p:nvSpPr>
          <p:cNvPr id="37" name="Google Shape;37;p46"/>
          <p:cNvSpPr txBox="1">
            <a:spLocks noGrp="1"/>
          </p:cNvSpPr>
          <p:nvPr>
            <p:ph type="subTitle" idx="1"/>
          </p:nvPr>
        </p:nvSpPr>
        <p:spPr>
          <a:xfrm>
            <a:off x="4572000" y="535000"/>
            <a:ext cx="3856800" cy="388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38"/>
        <p:cNvGrpSpPr/>
        <p:nvPr/>
      </p:nvGrpSpPr>
      <p:grpSpPr>
        <a:xfrm>
          <a:off x="0" y="0"/>
          <a:ext cx="0" cy="0"/>
          <a:chOff x="0" y="0"/>
          <a:chExt cx="0" cy="0"/>
        </a:xfrm>
      </p:grpSpPr>
      <p:pic>
        <p:nvPicPr>
          <p:cNvPr id="39" name="Google Shape;39;p47"/>
          <p:cNvPicPr preferRelativeResize="0"/>
          <p:nvPr/>
        </p:nvPicPr>
        <p:blipFill rotWithShape="1">
          <a:blip r:embed="rId2">
            <a:alphaModFix/>
          </a:blip>
          <a:srcRect l="7042" t="47434" r="-48485" b="-26994"/>
          <a:stretch/>
        </p:blipFill>
        <p:spPr>
          <a:xfrm rot="10800000" flipH="1">
            <a:off x="-12" y="-2285"/>
            <a:ext cx="9144000" cy="5148070"/>
          </a:xfrm>
          <a:prstGeom prst="rect">
            <a:avLst/>
          </a:prstGeom>
          <a:noFill/>
          <a:ln>
            <a:noFill/>
          </a:ln>
        </p:spPr>
      </p:pic>
      <p:sp>
        <p:nvSpPr>
          <p:cNvPr id="40" name="Google Shape;40;p47"/>
          <p:cNvSpPr txBox="1">
            <a:spLocks noGrp="1"/>
          </p:cNvSpPr>
          <p:nvPr>
            <p:ph type="title"/>
          </p:nvPr>
        </p:nvSpPr>
        <p:spPr>
          <a:xfrm>
            <a:off x="720000" y="535000"/>
            <a:ext cx="5925300" cy="125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7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1" name="Google Shape;41;p47"/>
          <p:cNvSpPr txBox="1">
            <a:spLocks noGrp="1"/>
          </p:cNvSpPr>
          <p:nvPr>
            <p:ph type="subTitle" idx="1"/>
          </p:nvPr>
        </p:nvSpPr>
        <p:spPr>
          <a:xfrm>
            <a:off x="4572000" y="3358100"/>
            <a:ext cx="3856800" cy="125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solidFill>
          <a:schemeClr val="lt1"/>
        </a:solidFill>
        <a:effectLst/>
      </p:bgPr>
    </p:bg>
    <p:spTree>
      <p:nvGrpSpPr>
        <p:cNvPr id="1" name="Shape 42"/>
        <p:cNvGrpSpPr/>
        <p:nvPr/>
      </p:nvGrpSpPr>
      <p:grpSpPr>
        <a:xfrm>
          <a:off x="0" y="0"/>
          <a:ext cx="0" cy="0"/>
          <a:chOff x="0" y="0"/>
          <a:chExt cx="0" cy="0"/>
        </a:xfrm>
      </p:grpSpPr>
      <p:pic>
        <p:nvPicPr>
          <p:cNvPr id="43" name="Google Shape;43;p48"/>
          <p:cNvPicPr preferRelativeResize="0"/>
          <p:nvPr/>
        </p:nvPicPr>
        <p:blipFill rotWithShape="1">
          <a:blip r:embed="rId2">
            <a:alphaModFix/>
          </a:blip>
          <a:srcRect l="-50000" t="49600" r="50000" b="-5849"/>
          <a:stretch/>
        </p:blipFill>
        <p:spPr>
          <a:xfrm>
            <a:off x="0" y="0"/>
            <a:ext cx="9144000" cy="5143500"/>
          </a:xfrm>
          <a:prstGeom prst="rect">
            <a:avLst/>
          </a:prstGeom>
          <a:noFill/>
          <a:ln>
            <a:noFill/>
          </a:ln>
        </p:spPr>
      </p:pic>
      <p:sp>
        <p:nvSpPr>
          <p:cNvPr id="44" name="Google Shape;44;p48"/>
          <p:cNvSpPr txBox="1">
            <a:spLocks noGrp="1"/>
          </p:cNvSpPr>
          <p:nvPr>
            <p:ph type="subTitle" idx="1"/>
          </p:nvPr>
        </p:nvSpPr>
        <p:spPr>
          <a:xfrm>
            <a:off x="715100" y="2046500"/>
            <a:ext cx="5930100" cy="720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45" name="Google Shape;45;p48"/>
          <p:cNvSpPr txBox="1">
            <a:spLocks noGrp="1"/>
          </p:cNvSpPr>
          <p:nvPr>
            <p:ph type="title"/>
          </p:nvPr>
        </p:nvSpPr>
        <p:spPr>
          <a:xfrm>
            <a:off x="715100" y="535000"/>
            <a:ext cx="7713900" cy="54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500"/>
              <a:buNone/>
              <a:defRPr sz="2500">
                <a:solidFill>
                  <a:schemeClr val="dk1"/>
                </a:solidFill>
              </a:defRPr>
            </a:lvl1pPr>
            <a:lvl2pPr lvl="1" algn="l">
              <a:lnSpc>
                <a:spcPct val="100000"/>
              </a:lnSpc>
              <a:spcBef>
                <a:spcPts val="0"/>
              </a:spcBef>
              <a:spcAft>
                <a:spcPts val="0"/>
              </a:spcAft>
              <a:buClr>
                <a:schemeClr val="dk1"/>
              </a:buClr>
              <a:buSzPts val="2500"/>
              <a:buNone/>
              <a:defRPr sz="2500">
                <a:solidFill>
                  <a:schemeClr val="dk1"/>
                </a:solidFill>
              </a:defRPr>
            </a:lvl2pPr>
            <a:lvl3pPr lvl="2" algn="l">
              <a:lnSpc>
                <a:spcPct val="100000"/>
              </a:lnSpc>
              <a:spcBef>
                <a:spcPts val="0"/>
              </a:spcBef>
              <a:spcAft>
                <a:spcPts val="0"/>
              </a:spcAft>
              <a:buClr>
                <a:schemeClr val="dk1"/>
              </a:buClr>
              <a:buSzPts val="2500"/>
              <a:buNone/>
              <a:defRPr sz="2500">
                <a:solidFill>
                  <a:schemeClr val="dk1"/>
                </a:solidFill>
              </a:defRPr>
            </a:lvl3pPr>
            <a:lvl4pPr lvl="3" algn="l">
              <a:lnSpc>
                <a:spcPct val="100000"/>
              </a:lnSpc>
              <a:spcBef>
                <a:spcPts val="0"/>
              </a:spcBef>
              <a:spcAft>
                <a:spcPts val="0"/>
              </a:spcAft>
              <a:buClr>
                <a:schemeClr val="dk1"/>
              </a:buClr>
              <a:buSzPts val="2500"/>
              <a:buNone/>
              <a:defRPr sz="2500">
                <a:solidFill>
                  <a:schemeClr val="dk1"/>
                </a:solidFill>
              </a:defRPr>
            </a:lvl4pPr>
            <a:lvl5pPr lvl="4" algn="l">
              <a:lnSpc>
                <a:spcPct val="100000"/>
              </a:lnSpc>
              <a:spcBef>
                <a:spcPts val="0"/>
              </a:spcBef>
              <a:spcAft>
                <a:spcPts val="0"/>
              </a:spcAft>
              <a:buClr>
                <a:schemeClr val="dk1"/>
              </a:buClr>
              <a:buSzPts val="2500"/>
              <a:buNone/>
              <a:defRPr sz="2500">
                <a:solidFill>
                  <a:schemeClr val="dk1"/>
                </a:solidFill>
              </a:defRPr>
            </a:lvl5pPr>
            <a:lvl6pPr lvl="5" algn="l">
              <a:lnSpc>
                <a:spcPct val="100000"/>
              </a:lnSpc>
              <a:spcBef>
                <a:spcPts val="0"/>
              </a:spcBef>
              <a:spcAft>
                <a:spcPts val="0"/>
              </a:spcAft>
              <a:buClr>
                <a:schemeClr val="dk1"/>
              </a:buClr>
              <a:buSzPts val="2500"/>
              <a:buNone/>
              <a:defRPr sz="2500">
                <a:solidFill>
                  <a:schemeClr val="dk1"/>
                </a:solidFill>
              </a:defRPr>
            </a:lvl6pPr>
            <a:lvl7pPr lvl="6" algn="l">
              <a:lnSpc>
                <a:spcPct val="100000"/>
              </a:lnSpc>
              <a:spcBef>
                <a:spcPts val="0"/>
              </a:spcBef>
              <a:spcAft>
                <a:spcPts val="0"/>
              </a:spcAft>
              <a:buClr>
                <a:schemeClr val="dk1"/>
              </a:buClr>
              <a:buSzPts val="2500"/>
              <a:buNone/>
              <a:defRPr sz="2500">
                <a:solidFill>
                  <a:schemeClr val="dk1"/>
                </a:solidFill>
              </a:defRPr>
            </a:lvl7pPr>
            <a:lvl8pPr lvl="7" algn="l">
              <a:lnSpc>
                <a:spcPct val="100000"/>
              </a:lnSpc>
              <a:spcBef>
                <a:spcPts val="0"/>
              </a:spcBef>
              <a:spcAft>
                <a:spcPts val="0"/>
              </a:spcAft>
              <a:buClr>
                <a:schemeClr val="dk1"/>
              </a:buClr>
              <a:buSzPts val="2500"/>
              <a:buNone/>
              <a:defRPr sz="2500">
                <a:solidFill>
                  <a:schemeClr val="dk1"/>
                </a:solidFill>
              </a:defRPr>
            </a:lvl8pPr>
            <a:lvl9pPr lvl="8" algn="l">
              <a:lnSpc>
                <a:spcPct val="100000"/>
              </a:lnSpc>
              <a:spcBef>
                <a:spcPts val="0"/>
              </a:spcBef>
              <a:spcAft>
                <a:spcPts val="0"/>
              </a:spcAft>
              <a:buClr>
                <a:schemeClr val="dk1"/>
              </a:buClr>
              <a:buSzPts val="2500"/>
              <a:buNone/>
              <a:defRPr sz="2500">
                <a:solidFill>
                  <a:schemeClr val="dk1"/>
                </a:solidFill>
              </a:defRPr>
            </a:lvl9pPr>
          </a:lstStyle>
          <a:p>
            <a:endParaRPr/>
          </a:p>
        </p:txBody>
      </p:sp>
      <p:sp>
        <p:nvSpPr>
          <p:cNvPr id="46" name="Google Shape;46;p48"/>
          <p:cNvSpPr txBox="1">
            <a:spLocks noGrp="1"/>
          </p:cNvSpPr>
          <p:nvPr>
            <p:ph type="subTitle" idx="2"/>
          </p:nvPr>
        </p:nvSpPr>
        <p:spPr>
          <a:xfrm>
            <a:off x="715100" y="3299000"/>
            <a:ext cx="5930100" cy="720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47" name="Google Shape;47;p48"/>
          <p:cNvSpPr txBox="1">
            <a:spLocks noGrp="1"/>
          </p:cNvSpPr>
          <p:nvPr>
            <p:ph type="subTitle" idx="3"/>
          </p:nvPr>
        </p:nvSpPr>
        <p:spPr>
          <a:xfrm>
            <a:off x="715100" y="1666700"/>
            <a:ext cx="5930100" cy="456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48" name="Google Shape;48;p48"/>
          <p:cNvSpPr txBox="1">
            <a:spLocks noGrp="1"/>
          </p:cNvSpPr>
          <p:nvPr>
            <p:ph type="subTitle" idx="4"/>
          </p:nvPr>
        </p:nvSpPr>
        <p:spPr>
          <a:xfrm>
            <a:off x="715100" y="2919200"/>
            <a:ext cx="5930100" cy="456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gn="l">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3">
  <p:cSld name="CUSTOM_1_1_1">
    <p:bg>
      <p:bgPr>
        <a:solidFill>
          <a:schemeClr val="lt1"/>
        </a:solidFill>
        <a:effectLst/>
      </p:bgPr>
    </p:bg>
    <p:spTree>
      <p:nvGrpSpPr>
        <p:cNvPr id="1" name="Shape 49"/>
        <p:cNvGrpSpPr/>
        <p:nvPr/>
      </p:nvGrpSpPr>
      <p:grpSpPr>
        <a:xfrm>
          <a:off x="0" y="0"/>
          <a:ext cx="0" cy="0"/>
          <a:chOff x="0" y="0"/>
          <a:chExt cx="0" cy="0"/>
        </a:xfrm>
      </p:grpSpPr>
      <p:pic>
        <p:nvPicPr>
          <p:cNvPr id="50" name="Google Shape;50;p49"/>
          <p:cNvPicPr preferRelativeResize="0"/>
          <p:nvPr/>
        </p:nvPicPr>
        <p:blipFill rotWithShape="1">
          <a:blip r:embed="rId2">
            <a:alphaModFix/>
          </a:blip>
          <a:srcRect l="-6643" t="-11183" r="27548" b="-11170"/>
          <a:stretch/>
        </p:blipFill>
        <p:spPr>
          <a:xfrm>
            <a:off x="5819050" y="0"/>
            <a:ext cx="3324950" cy="5143500"/>
          </a:xfrm>
          <a:prstGeom prst="rect">
            <a:avLst/>
          </a:prstGeom>
          <a:noFill/>
          <a:ln>
            <a:noFill/>
          </a:ln>
        </p:spPr>
      </p:pic>
      <p:sp>
        <p:nvSpPr>
          <p:cNvPr id="51" name="Google Shape;51;p49"/>
          <p:cNvSpPr txBox="1">
            <a:spLocks noGrp="1"/>
          </p:cNvSpPr>
          <p:nvPr>
            <p:ph type="title"/>
          </p:nvPr>
        </p:nvSpPr>
        <p:spPr>
          <a:xfrm>
            <a:off x="715100" y="535000"/>
            <a:ext cx="7713900" cy="54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500"/>
              <a:buNone/>
              <a:defRPr sz="2500">
                <a:solidFill>
                  <a:schemeClr val="dk1"/>
                </a:solidFill>
              </a:defRPr>
            </a:lvl1pPr>
            <a:lvl2pPr lvl="1" algn="l">
              <a:lnSpc>
                <a:spcPct val="100000"/>
              </a:lnSpc>
              <a:spcBef>
                <a:spcPts val="0"/>
              </a:spcBef>
              <a:spcAft>
                <a:spcPts val="0"/>
              </a:spcAft>
              <a:buClr>
                <a:schemeClr val="dk1"/>
              </a:buClr>
              <a:buSzPts val="2500"/>
              <a:buNone/>
              <a:defRPr sz="2500">
                <a:solidFill>
                  <a:schemeClr val="dk1"/>
                </a:solidFill>
              </a:defRPr>
            </a:lvl2pPr>
            <a:lvl3pPr lvl="2" algn="l">
              <a:lnSpc>
                <a:spcPct val="100000"/>
              </a:lnSpc>
              <a:spcBef>
                <a:spcPts val="0"/>
              </a:spcBef>
              <a:spcAft>
                <a:spcPts val="0"/>
              </a:spcAft>
              <a:buClr>
                <a:schemeClr val="dk1"/>
              </a:buClr>
              <a:buSzPts val="2500"/>
              <a:buNone/>
              <a:defRPr sz="2500">
                <a:solidFill>
                  <a:schemeClr val="dk1"/>
                </a:solidFill>
              </a:defRPr>
            </a:lvl3pPr>
            <a:lvl4pPr lvl="3" algn="l">
              <a:lnSpc>
                <a:spcPct val="100000"/>
              </a:lnSpc>
              <a:spcBef>
                <a:spcPts val="0"/>
              </a:spcBef>
              <a:spcAft>
                <a:spcPts val="0"/>
              </a:spcAft>
              <a:buClr>
                <a:schemeClr val="dk1"/>
              </a:buClr>
              <a:buSzPts val="2500"/>
              <a:buNone/>
              <a:defRPr sz="2500">
                <a:solidFill>
                  <a:schemeClr val="dk1"/>
                </a:solidFill>
              </a:defRPr>
            </a:lvl4pPr>
            <a:lvl5pPr lvl="4" algn="l">
              <a:lnSpc>
                <a:spcPct val="100000"/>
              </a:lnSpc>
              <a:spcBef>
                <a:spcPts val="0"/>
              </a:spcBef>
              <a:spcAft>
                <a:spcPts val="0"/>
              </a:spcAft>
              <a:buClr>
                <a:schemeClr val="dk1"/>
              </a:buClr>
              <a:buSzPts val="2500"/>
              <a:buNone/>
              <a:defRPr sz="2500">
                <a:solidFill>
                  <a:schemeClr val="dk1"/>
                </a:solidFill>
              </a:defRPr>
            </a:lvl5pPr>
            <a:lvl6pPr lvl="5" algn="l">
              <a:lnSpc>
                <a:spcPct val="100000"/>
              </a:lnSpc>
              <a:spcBef>
                <a:spcPts val="0"/>
              </a:spcBef>
              <a:spcAft>
                <a:spcPts val="0"/>
              </a:spcAft>
              <a:buClr>
                <a:schemeClr val="dk1"/>
              </a:buClr>
              <a:buSzPts val="2500"/>
              <a:buNone/>
              <a:defRPr sz="2500">
                <a:solidFill>
                  <a:schemeClr val="dk1"/>
                </a:solidFill>
              </a:defRPr>
            </a:lvl6pPr>
            <a:lvl7pPr lvl="6" algn="l">
              <a:lnSpc>
                <a:spcPct val="100000"/>
              </a:lnSpc>
              <a:spcBef>
                <a:spcPts val="0"/>
              </a:spcBef>
              <a:spcAft>
                <a:spcPts val="0"/>
              </a:spcAft>
              <a:buClr>
                <a:schemeClr val="dk1"/>
              </a:buClr>
              <a:buSzPts val="2500"/>
              <a:buNone/>
              <a:defRPr sz="2500">
                <a:solidFill>
                  <a:schemeClr val="dk1"/>
                </a:solidFill>
              </a:defRPr>
            </a:lvl7pPr>
            <a:lvl8pPr lvl="7" algn="l">
              <a:lnSpc>
                <a:spcPct val="100000"/>
              </a:lnSpc>
              <a:spcBef>
                <a:spcPts val="0"/>
              </a:spcBef>
              <a:spcAft>
                <a:spcPts val="0"/>
              </a:spcAft>
              <a:buClr>
                <a:schemeClr val="dk1"/>
              </a:buClr>
              <a:buSzPts val="2500"/>
              <a:buNone/>
              <a:defRPr sz="2500">
                <a:solidFill>
                  <a:schemeClr val="dk1"/>
                </a:solidFill>
              </a:defRPr>
            </a:lvl8pPr>
            <a:lvl9pPr lvl="8" algn="l">
              <a:lnSpc>
                <a:spcPct val="100000"/>
              </a:lnSpc>
              <a:spcBef>
                <a:spcPts val="0"/>
              </a:spcBef>
              <a:spcAft>
                <a:spcPts val="0"/>
              </a:spcAft>
              <a:buClr>
                <a:schemeClr val="dk1"/>
              </a:buClr>
              <a:buSzPts val="2500"/>
              <a:buNone/>
              <a:defRPr sz="25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
    <p:bg>
      <p:bgPr>
        <a:solidFill>
          <a:schemeClr val="lt1"/>
        </a:solidFill>
        <a:effectLst/>
      </p:bgPr>
    </p:bg>
    <p:spTree>
      <p:nvGrpSpPr>
        <p:cNvPr id="1" name="Shape 52"/>
        <p:cNvGrpSpPr/>
        <p:nvPr/>
      </p:nvGrpSpPr>
      <p:grpSpPr>
        <a:xfrm>
          <a:off x="0" y="0"/>
          <a:ext cx="0" cy="0"/>
          <a:chOff x="0" y="0"/>
          <a:chExt cx="0" cy="0"/>
        </a:xfrm>
      </p:grpSpPr>
      <p:sp>
        <p:nvSpPr>
          <p:cNvPr id="53" name="Google Shape;53;p50"/>
          <p:cNvSpPr txBox="1">
            <a:spLocks noGrp="1"/>
          </p:cNvSpPr>
          <p:nvPr>
            <p:ph type="title"/>
          </p:nvPr>
        </p:nvSpPr>
        <p:spPr>
          <a:xfrm>
            <a:off x="715100" y="535000"/>
            <a:ext cx="7713900" cy="54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500"/>
              <a:buNone/>
              <a:defRPr sz="2500">
                <a:solidFill>
                  <a:schemeClr val="dk1"/>
                </a:solidFill>
              </a:defRPr>
            </a:lvl1pPr>
            <a:lvl2pPr lvl="1" algn="l">
              <a:lnSpc>
                <a:spcPct val="100000"/>
              </a:lnSpc>
              <a:spcBef>
                <a:spcPts val="0"/>
              </a:spcBef>
              <a:spcAft>
                <a:spcPts val="0"/>
              </a:spcAft>
              <a:buClr>
                <a:schemeClr val="dk1"/>
              </a:buClr>
              <a:buSzPts val="2500"/>
              <a:buNone/>
              <a:defRPr sz="2500">
                <a:solidFill>
                  <a:schemeClr val="dk1"/>
                </a:solidFill>
              </a:defRPr>
            </a:lvl2pPr>
            <a:lvl3pPr lvl="2" algn="l">
              <a:lnSpc>
                <a:spcPct val="100000"/>
              </a:lnSpc>
              <a:spcBef>
                <a:spcPts val="0"/>
              </a:spcBef>
              <a:spcAft>
                <a:spcPts val="0"/>
              </a:spcAft>
              <a:buClr>
                <a:schemeClr val="dk1"/>
              </a:buClr>
              <a:buSzPts val="2500"/>
              <a:buNone/>
              <a:defRPr sz="2500">
                <a:solidFill>
                  <a:schemeClr val="dk1"/>
                </a:solidFill>
              </a:defRPr>
            </a:lvl3pPr>
            <a:lvl4pPr lvl="3" algn="l">
              <a:lnSpc>
                <a:spcPct val="100000"/>
              </a:lnSpc>
              <a:spcBef>
                <a:spcPts val="0"/>
              </a:spcBef>
              <a:spcAft>
                <a:spcPts val="0"/>
              </a:spcAft>
              <a:buClr>
                <a:schemeClr val="dk1"/>
              </a:buClr>
              <a:buSzPts val="2500"/>
              <a:buNone/>
              <a:defRPr sz="2500">
                <a:solidFill>
                  <a:schemeClr val="dk1"/>
                </a:solidFill>
              </a:defRPr>
            </a:lvl4pPr>
            <a:lvl5pPr lvl="4" algn="l">
              <a:lnSpc>
                <a:spcPct val="100000"/>
              </a:lnSpc>
              <a:spcBef>
                <a:spcPts val="0"/>
              </a:spcBef>
              <a:spcAft>
                <a:spcPts val="0"/>
              </a:spcAft>
              <a:buClr>
                <a:schemeClr val="dk1"/>
              </a:buClr>
              <a:buSzPts val="2500"/>
              <a:buNone/>
              <a:defRPr sz="2500">
                <a:solidFill>
                  <a:schemeClr val="dk1"/>
                </a:solidFill>
              </a:defRPr>
            </a:lvl5pPr>
            <a:lvl6pPr lvl="5" algn="l">
              <a:lnSpc>
                <a:spcPct val="100000"/>
              </a:lnSpc>
              <a:spcBef>
                <a:spcPts val="0"/>
              </a:spcBef>
              <a:spcAft>
                <a:spcPts val="0"/>
              </a:spcAft>
              <a:buClr>
                <a:schemeClr val="dk1"/>
              </a:buClr>
              <a:buSzPts val="2500"/>
              <a:buNone/>
              <a:defRPr sz="2500">
                <a:solidFill>
                  <a:schemeClr val="dk1"/>
                </a:solidFill>
              </a:defRPr>
            </a:lvl6pPr>
            <a:lvl7pPr lvl="6" algn="l">
              <a:lnSpc>
                <a:spcPct val="100000"/>
              </a:lnSpc>
              <a:spcBef>
                <a:spcPts val="0"/>
              </a:spcBef>
              <a:spcAft>
                <a:spcPts val="0"/>
              </a:spcAft>
              <a:buClr>
                <a:schemeClr val="dk1"/>
              </a:buClr>
              <a:buSzPts val="2500"/>
              <a:buNone/>
              <a:defRPr sz="2500">
                <a:solidFill>
                  <a:schemeClr val="dk1"/>
                </a:solidFill>
              </a:defRPr>
            </a:lvl7pPr>
            <a:lvl8pPr lvl="7" algn="l">
              <a:lnSpc>
                <a:spcPct val="100000"/>
              </a:lnSpc>
              <a:spcBef>
                <a:spcPts val="0"/>
              </a:spcBef>
              <a:spcAft>
                <a:spcPts val="0"/>
              </a:spcAft>
              <a:buClr>
                <a:schemeClr val="dk1"/>
              </a:buClr>
              <a:buSzPts val="2500"/>
              <a:buNone/>
              <a:defRPr sz="2500">
                <a:solidFill>
                  <a:schemeClr val="dk1"/>
                </a:solidFill>
              </a:defRPr>
            </a:lvl8pPr>
            <a:lvl9pPr lvl="8" algn="l">
              <a:lnSpc>
                <a:spcPct val="100000"/>
              </a:lnSpc>
              <a:spcBef>
                <a:spcPts val="0"/>
              </a:spcBef>
              <a:spcAft>
                <a:spcPts val="0"/>
              </a:spcAft>
              <a:buClr>
                <a:schemeClr val="dk1"/>
              </a:buClr>
              <a:buSzPts val="2500"/>
              <a:buNone/>
              <a:defRPr sz="2500">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lt1"/>
        </a:solidFill>
        <a:effectLst/>
      </p:bgPr>
    </p:bg>
    <p:spTree>
      <p:nvGrpSpPr>
        <p:cNvPr id="1" name="Shape 54"/>
        <p:cNvGrpSpPr/>
        <p:nvPr/>
      </p:nvGrpSpPr>
      <p:grpSpPr>
        <a:xfrm>
          <a:off x="0" y="0"/>
          <a:ext cx="0" cy="0"/>
          <a:chOff x="0" y="0"/>
          <a:chExt cx="0" cy="0"/>
        </a:xfrm>
      </p:grpSpPr>
      <p:pic>
        <p:nvPicPr>
          <p:cNvPr id="55" name="Google Shape;55;p51"/>
          <p:cNvPicPr preferRelativeResize="0"/>
          <p:nvPr/>
        </p:nvPicPr>
        <p:blipFill rotWithShape="1">
          <a:blip r:embed="rId2">
            <a:alphaModFix/>
          </a:blip>
          <a:srcRect l="-55210" t="50562" r="55209" b="-6811"/>
          <a:stretch/>
        </p:blipFill>
        <p:spPr>
          <a:xfrm flipH="1">
            <a:off x="0" y="0"/>
            <a:ext cx="9144000" cy="5143500"/>
          </a:xfrm>
          <a:prstGeom prst="rect">
            <a:avLst/>
          </a:prstGeom>
          <a:noFill/>
          <a:ln>
            <a:noFill/>
          </a:ln>
        </p:spPr>
      </p:pic>
      <p:pic>
        <p:nvPicPr>
          <p:cNvPr id="56" name="Google Shape;56;p51"/>
          <p:cNvPicPr preferRelativeResize="0"/>
          <p:nvPr/>
        </p:nvPicPr>
        <p:blipFill rotWithShape="1">
          <a:blip r:embed="rId2">
            <a:alphaModFix/>
          </a:blip>
          <a:srcRect l="-55210" t="50562" r="55209" b="-6811"/>
          <a:stretch/>
        </p:blipFill>
        <p:spPr>
          <a:xfrm rot="10800000" flipH="1">
            <a:off x="0" y="0"/>
            <a:ext cx="9144000" cy="5143500"/>
          </a:xfrm>
          <a:prstGeom prst="rect">
            <a:avLst/>
          </a:prstGeom>
          <a:noFill/>
          <a:ln>
            <a:noFill/>
          </a:ln>
        </p:spPr>
      </p:pic>
      <p:sp>
        <p:nvSpPr>
          <p:cNvPr id="57" name="Google Shape;57;p51"/>
          <p:cNvSpPr txBox="1">
            <a:spLocks noGrp="1"/>
          </p:cNvSpPr>
          <p:nvPr>
            <p:ph type="ctrTitle"/>
          </p:nvPr>
        </p:nvSpPr>
        <p:spPr>
          <a:xfrm>
            <a:off x="715100" y="3330625"/>
            <a:ext cx="3856800" cy="125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5200"/>
              <a:buNone/>
              <a:defRPr sz="7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8" name="Google Shape;58;p51"/>
          <p:cNvSpPr txBox="1">
            <a:spLocks noGrp="1"/>
          </p:cNvSpPr>
          <p:nvPr>
            <p:ph type="subTitle" idx="1"/>
          </p:nvPr>
        </p:nvSpPr>
        <p:spPr>
          <a:xfrm>
            <a:off x="4571900" y="535000"/>
            <a:ext cx="2683800" cy="1156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59" name="Google Shape;59;p51"/>
          <p:cNvSpPr txBox="1"/>
          <p:nvPr/>
        </p:nvSpPr>
        <p:spPr>
          <a:xfrm>
            <a:off x="4571863" y="2278000"/>
            <a:ext cx="2683800" cy="498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Albert Sans"/>
                <a:ea typeface="Albert Sans"/>
                <a:cs typeface="Albert Sans"/>
                <a:sym typeface="Albert Sans"/>
              </a:rPr>
              <a:t>CREDITS: This presentation template was created by </a:t>
            </a:r>
            <a:r>
              <a:rPr lang="en" sz="900" b="1" i="0" u="none" strike="noStrike" cap="none">
                <a:solidFill>
                  <a:schemeClr val="dk1"/>
                </a:solidFill>
                <a:uFill>
                  <a:noFill/>
                </a:u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Slidesgo</a:t>
            </a:r>
            <a:r>
              <a:rPr lang="en" sz="900" b="0" i="0" u="none" strike="noStrike" cap="none">
                <a:solidFill>
                  <a:schemeClr val="dk1"/>
                </a:solidFill>
                <a:latin typeface="Albert Sans"/>
                <a:ea typeface="Albert Sans"/>
                <a:cs typeface="Albert Sans"/>
                <a:sym typeface="Albert Sans"/>
              </a:rPr>
              <a:t>, and includes icons by </a:t>
            </a:r>
            <a:r>
              <a:rPr lang="en" sz="900" b="1" i="0" u="none" strike="noStrike" cap="none">
                <a:solidFill>
                  <a:schemeClr val="dk1"/>
                </a:solidFill>
                <a:uFill>
                  <a:noFill/>
                </a:u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Flaticon</a:t>
            </a:r>
            <a:r>
              <a:rPr lang="en" sz="900" b="1" i="0" u="none" strike="noStrike" cap="none">
                <a:solidFill>
                  <a:schemeClr val="dk1"/>
                </a:solidFill>
                <a:latin typeface="Albert Sans"/>
                <a:ea typeface="Albert Sans"/>
                <a:cs typeface="Albert Sans"/>
                <a:sym typeface="Albert Sans"/>
              </a:rPr>
              <a:t> </a:t>
            </a:r>
            <a:r>
              <a:rPr lang="en" sz="900" b="0" i="0" u="none" strike="noStrike" cap="none">
                <a:solidFill>
                  <a:schemeClr val="dk1"/>
                </a:solidFill>
                <a:latin typeface="Albert Sans"/>
                <a:ea typeface="Albert Sans"/>
                <a:cs typeface="Albert Sans"/>
                <a:sym typeface="Albert Sans"/>
              </a:rPr>
              <a:t>and infographics &amp; images by </a:t>
            </a:r>
            <a:r>
              <a:rPr lang="en" sz="900" b="1" i="0" u="none" strike="noStrike" cap="none">
                <a:solidFill>
                  <a:schemeClr val="dk1"/>
                </a:solidFill>
                <a:uFill>
                  <a:noFill/>
                </a:uFill>
                <a:latin typeface="Albert Sans"/>
                <a:ea typeface="Albert Sans"/>
                <a:cs typeface="Albert Sans"/>
                <a:sym typeface="Albert Sans"/>
                <a:hlinkClick r:id="rId5">
                  <a:extLst>
                    <a:ext uri="{A12FA001-AC4F-418D-AE19-62706E023703}">
                      <ahyp:hlinkClr xmlns:ahyp="http://schemas.microsoft.com/office/drawing/2018/hyperlinkcolor" val="tx"/>
                    </a:ext>
                  </a:extLst>
                </a:hlinkClick>
              </a:rPr>
              <a:t>Freepik</a:t>
            </a:r>
            <a:endParaRPr sz="900" b="1" i="0" u="none" strike="noStrike" cap="none">
              <a:solidFill>
                <a:schemeClr val="dk1"/>
              </a:solidFill>
              <a:latin typeface="Albert Sans"/>
              <a:ea typeface="Albert Sans"/>
              <a:cs typeface="Albert Sans"/>
              <a:sym typeface="Albert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60"/>
        <p:cNvGrpSpPr/>
        <p:nvPr/>
      </p:nvGrpSpPr>
      <p:grpSpPr>
        <a:xfrm>
          <a:off x="0" y="0"/>
          <a:ext cx="0" cy="0"/>
          <a:chOff x="0" y="0"/>
          <a:chExt cx="0" cy="0"/>
        </a:xfrm>
      </p:grpSpPr>
      <p:pic>
        <p:nvPicPr>
          <p:cNvPr id="61" name="Google Shape;61;p52"/>
          <p:cNvPicPr preferRelativeResize="0"/>
          <p:nvPr/>
        </p:nvPicPr>
        <p:blipFill rotWithShape="1">
          <a:blip r:embed="rId2">
            <a:alphaModFix/>
          </a:blip>
          <a:srcRect l="174697" t="-83399" r="177064" b="41635"/>
          <a:stretch/>
        </p:blipFill>
        <p:spPr>
          <a:xfrm>
            <a:off x="1325" y="-1637"/>
            <a:ext cx="9141450" cy="5146775"/>
          </a:xfrm>
          <a:prstGeom prst="rect">
            <a:avLst/>
          </a:prstGeom>
          <a:noFill/>
          <a:ln>
            <a:noFill/>
          </a:ln>
        </p:spPr>
      </p:pic>
      <p:sp>
        <p:nvSpPr>
          <p:cNvPr id="62" name="Google Shape;62;p52"/>
          <p:cNvSpPr txBox="1">
            <a:spLocks noGrp="1"/>
          </p:cNvSpPr>
          <p:nvPr>
            <p:ph type="title"/>
          </p:nvPr>
        </p:nvSpPr>
        <p:spPr>
          <a:xfrm>
            <a:off x="715100" y="535000"/>
            <a:ext cx="3856800" cy="94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500"/>
              <a:buNone/>
              <a:defRPr sz="2500">
                <a:solidFill>
                  <a:schemeClr val="dk1"/>
                </a:solidFill>
              </a:defRPr>
            </a:lvl1pPr>
            <a:lvl2pPr lvl="1" algn="l">
              <a:lnSpc>
                <a:spcPct val="100000"/>
              </a:lnSpc>
              <a:spcBef>
                <a:spcPts val="0"/>
              </a:spcBef>
              <a:spcAft>
                <a:spcPts val="0"/>
              </a:spcAft>
              <a:buClr>
                <a:schemeClr val="dk1"/>
              </a:buClr>
              <a:buSzPts val="2500"/>
              <a:buNone/>
              <a:defRPr sz="2500">
                <a:solidFill>
                  <a:schemeClr val="dk1"/>
                </a:solidFill>
              </a:defRPr>
            </a:lvl2pPr>
            <a:lvl3pPr lvl="2" algn="l">
              <a:lnSpc>
                <a:spcPct val="100000"/>
              </a:lnSpc>
              <a:spcBef>
                <a:spcPts val="0"/>
              </a:spcBef>
              <a:spcAft>
                <a:spcPts val="0"/>
              </a:spcAft>
              <a:buClr>
                <a:schemeClr val="dk1"/>
              </a:buClr>
              <a:buSzPts val="2500"/>
              <a:buNone/>
              <a:defRPr sz="2500">
                <a:solidFill>
                  <a:schemeClr val="dk1"/>
                </a:solidFill>
              </a:defRPr>
            </a:lvl3pPr>
            <a:lvl4pPr lvl="3" algn="l">
              <a:lnSpc>
                <a:spcPct val="100000"/>
              </a:lnSpc>
              <a:spcBef>
                <a:spcPts val="0"/>
              </a:spcBef>
              <a:spcAft>
                <a:spcPts val="0"/>
              </a:spcAft>
              <a:buClr>
                <a:schemeClr val="dk1"/>
              </a:buClr>
              <a:buSzPts val="2500"/>
              <a:buNone/>
              <a:defRPr sz="2500">
                <a:solidFill>
                  <a:schemeClr val="dk1"/>
                </a:solidFill>
              </a:defRPr>
            </a:lvl4pPr>
            <a:lvl5pPr lvl="4" algn="l">
              <a:lnSpc>
                <a:spcPct val="100000"/>
              </a:lnSpc>
              <a:spcBef>
                <a:spcPts val="0"/>
              </a:spcBef>
              <a:spcAft>
                <a:spcPts val="0"/>
              </a:spcAft>
              <a:buClr>
                <a:schemeClr val="dk1"/>
              </a:buClr>
              <a:buSzPts val="2500"/>
              <a:buNone/>
              <a:defRPr sz="2500">
                <a:solidFill>
                  <a:schemeClr val="dk1"/>
                </a:solidFill>
              </a:defRPr>
            </a:lvl5pPr>
            <a:lvl6pPr lvl="5" algn="l">
              <a:lnSpc>
                <a:spcPct val="100000"/>
              </a:lnSpc>
              <a:spcBef>
                <a:spcPts val="0"/>
              </a:spcBef>
              <a:spcAft>
                <a:spcPts val="0"/>
              </a:spcAft>
              <a:buClr>
                <a:schemeClr val="dk1"/>
              </a:buClr>
              <a:buSzPts val="2500"/>
              <a:buNone/>
              <a:defRPr sz="2500">
                <a:solidFill>
                  <a:schemeClr val="dk1"/>
                </a:solidFill>
              </a:defRPr>
            </a:lvl6pPr>
            <a:lvl7pPr lvl="6" algn="l">
              <a:lnSpc>
                <a:spcPct val="100000"/>
              </a:lnSpc>
              <a:spcBef>
                <a:spcPts val="0"/>
              </a:spcBef>
              <a:spcAft>
                <a:spcPts val="0"/>
              </a:spcAft>
              <a:buClr>
                <a:schemeClr val="dk1"/>
              </a:buClr>
              <a:buSzPts val="2500"/>
              <a:buNone/>
              <a:defRPr sz="2500">
                <a:solidFill>
                  <a:schemeClr val="dk1"/>
                </a:solidFill>
              </a:defRPr>
            </a:lvl7pPr>
            <a:lvl8pPr lvl="7" algn="l">
              <a:lnSpc>
                <a:spcPct val="100000"/>
              </a:lnSpc>
              <a:spcBef>
                <a:spcPts val="0"/>
              </a:spcBef>
              <a:spcAft>
                <a:spcPts val="0"/>
              </a:spcAft>
              <a:buClr>
                <a:schemeClr val="dk1"/>
              </a:buClr>
              <a:buSzPts val="2500"/>
              <a:buNone/>
              <a:defRPr sz="2500">
                <a:solidFill>
                  <a:schemeClr val="dk1"/>
                </a:solidFill>
              </a:defRPr>
            </a:lvl8pPr>
            <a:lvl9pPr lvl="8" algn="l">
              <a:lnSpc>
                <a:spcPct val="100000"/>
              </a:lnSpc>
              <a:spcBef>
                <a:spcPts val="0"/>
              </a:spcBef>
              <a:spcAft>
                <a:spcPts val="0"/>
              </a:spcAft>
              <a:buClr>
                <a:schemeClr val="dk1"/>
              </a:buClr>
              <a:buSzPts val="2500"/>
              <a:buNone/>
              <a:defRPr sz="2500">
                <a:solidFill>
                  <a:schemeClr val="dk1"/>
                </a:solidFill>
              </a:defRPr>
            </a:lvl9pPr>
          </a:lstStyle>
          <a:p>
            <a:endParaRPr/>
          </a:p>
        </p:txBody>
      </p:sp>
      <p:sp>
        <p:nvSpPr>
          <p:cNvPr id="63" name="Google Shape;63;p52"/>
          <p:cNvSpPr txBox="1">
            <a:spLocks noGrp="1"/>
          </p:cNvSpPr>
          <p:nvPr>
            <p:ph type="body" idx="1"/>
          </p:nvPr>
        </p:nvSpPr>
        <p:spPr>
          <a:xfrm>
            <a:off x="715100" y="1636300"/>
            <a:ext cx="3856800" cy="18948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chemeClr val="dk1"/>
              </a:buClr>
              <a:buSzPts val="1200"/>
              <a:buChar char="●"/>
              <a:defRPr sz="1200">
                <a:solidFill>
                  <a:schemeClr val="dk1"/>
                </a:solidFill>
              </a:defRPr>
            </a:lvl1pPr>
            <a:lvl2pPr marL="914400" lvl="1" indent="-304800" algn="l">
              <a:lnSpc>
                <a:spcPct val="100000"/>
              </a:lnSpc>
              <a:spcBef>
                <a:spcPts val="0"/>
              </a:spcBef>
              <a:spcAft>
                <a:spcPts val="0"/>
              </a:spcAft>
              <a:buClr>
                <a:schemeClr val="dk1"/>
              </a:buClr>
              <a:buSzPts val="1200"/>
              <a:buChar char="○"/>
              <a:defRPr sz="1200">
                <a:solidFill>
                  <a:schemeClr val="dk1"/>
                </a:solidFill>
              </a:defRPr>
            </a:lvl2pPr>
            <a:lvl3pPr marL="1371600" lvl="2" indent="-304800" algn="l">
              <a:lnSpc>
                <a:spcPct val="100000"/>
              </a:lnSpc>
              <a:spcBef>
                <a:spcPts val="0"/>
              </a:spcBef>
              <a:spcAft>
                <a:spcPts val="0"/>
              </a:spcAft>
              <a:buClr>
                <a:schemeClr val="dk1"/>
              </a:buClr>
              <a:buSzPts val="1200"/>
              <a:buChar char="■"/>
              <a:defRPr sz="1200">
                <a:solidFill>
                  <a:schemeClr val="dk1"/>
                </a:solidFill>
              </a:defRPr>
            </a:lvl3pPr>
            <a:lvl4pPr marL="1828800" lvl="3" indent="-304800" algn="l">
              <a:lnSpc>
                <a:spcPct val="100000"/>
              </a:lnSpc>
              <a:spcBef>
                <a:spcPts val="0"/>
              </a:spcBef>
              <a:spcAft>
                <a:spcPts val="0"/>
              </a:spcAft>
              <a:buClr>
                <a:schemeClr val="dk1"/>
              </a:buClr>
              <a:buSzPts val="1200"/>
              <a:buChar char="●"/>
              <a:defRPr sz="1200">
                <a:solidFill>
                  <a:schemeClr val="dk1"/>
                </a:solidFill>
              </a:defRPr>
            </a:lvl4pPr>
            <a:lvl5pPr marL="2286000" lvl="4" indent="-304800" algn="l">
              <a:lnSpc>
                <a:spcPct val="100000"/>
              </a:lnSpc>
              <a:spcBef>
                <a:spcPts val="0"/>
              </a:spcBef>
              <a:spcAft>
                <a:spcPts val="0"/>
              </a:spcAft>
              <a:buClr>
                <a:schemeClr val="dk1"/>
              </a:buClr>
              <a:buSzPts val="1200"/>
              <a:buChar char="○"/>
              <a:defRPr sz="1200">
                <a:solidFill>
                  <a:schemeClr val="dk1"/>
                </a:solidFill>
              </a:defRPr>
            </a:lvl5pPr>
            <a:lvl6pPr marL="2743200" lvl="5" indent="-304800" algn="l">
              <a:lnSpc>
                <a:spcPct val="100000"/>
              </a:lnSpc>
              <a:spcBef>
                <a:spcPts val="0"/>
              </a:spcBef>
              <a:spcAft>
                <a:spcPts val="0"/>
              </a:spcAft>
              <a:buClr>
                <a:schemeClr val="dk1"/>
              </a:buClr>
              <a:buSzPts val="1200"/>
              <a:buChar char="■"/>
              <a:defRPr sz="1200">
                <a:solidFill>
                  <a:schemeClr val="dk1"/>
                </a:solidFill>
              </a:defRPr>
            </a:lvl6pPr>
            <a:lvl7pPr marL="3200400" lvl="6" indent="-304800" algn="l">
              <a:lnSpc>
                <a:spcPct val="100000"/>
              </a:lnSpc>
              <a:spcBef>
                <a:spcPts val="0"/>
              </a:spcBef>
              <a:spcAft>
                <a:spcPts val="0"/>
              </a:spcAft>
              <a:buClr>
                <a:schemeClr val="dk1"/>
              </a:buClr>
              <a:buSzPts val="1200"/>
              <a:buChar char="●"/>
              <a:defRPr sz="1200">
                <a:solidFill>
                  <a:schemeClr val="dk1"/>
                </a:solidFill>
              </a:defRPr>
            </a:lvl7pPr>
            <a:lvl8pPr marL="3657600" lvl="7" indent="-304800" algn="l">
              <a:lnSpc>
                <a:spcPct val="100000"/>
              </a:lnSpc>
              <a:spcBef>
                <a:spcPts val="0"/>
              </a:spcBef>
              <a:spcAft>
                <a:spcPts val="0"/>
              </a:spcAft>
              <a:buClr>
                <a:schemeClr val="dk1"/>
              </a:buClr>
              <a:buSzPts val="1200"/>
              <a:buChar char="○"/>
              <a:defRPr sz="1200">
                <a:solidFill>
                  <a:schemeClr val="dk1"/>
                </a:solidFill>
              </a:defRPr>
            </a:lvl8pPr>
            <a:lvl9pPr marL="4114800" lvl="8" indent="-304800" algn="l">
              <a:lnSpc>
                <a:spcPct val="100000"/>
              </a:lnSpc>
              <a:spcBef>
                <a:spcPts val="0"/>
              </a:spcBef>
              <a:spcAft>
                <a:spcPts val="0"/>
              </a:spcAft>
              <a:buClr>
                <a:schemeClr val="dk1"/>
              </a:buClr>
              <a:buSzPts val="1200"/>
              <a:buChar char="■"/>
              <a:defRPr sz="1200">
                <a:solidFill>
                  <a:schemeClr val="dk1"/>
                </a:solidFill>
              </a:defRPr>
            </a:lvl9pPr>
          </a:lstStyle>
          <a:p>
            <a:endParaRPr/>
          </a:p>
        </p:txBody>
      </p:sp>
      <p:sp>
        <p:nvSpPr>
          <p:cNvPr id="64" name="Google Shape;64;p52"/>
          <p:cNvSpPr>
            <a:spLocks noGrp="1"/>
          </p:cNvSpPr>
          <p:nvPr>
            <p:ph type="pic" idx="2"/>
          </p:nvPr>
        </p:nvSpPr>
        <p:spPr>
          <a:xfrm>
            <a:off x="5715175" y="75"/>
            <a:ext cx="3429000" cy="51435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43"/>
          <p:cNvSpPr txBox="1">
            <a:spLocks noGrp="1"/>
          </p:cNvSpPr>
          <p:nvPr>
            <p:ph type="title"/>
          </p:nvPr>
        </p:nvSpPr>
        <p:spPr>
          <a:xfrm>
            <a:off x="715100" y="535000"/>
            <a:ext cx="7713900" cy="548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1pPr>
            <a:lvl2pPr marR="0" lvl="1"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2pPr>
            <a:lvl3pPr marR="0" lvl="2"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3pPr>
            <a:lvl4pPr marR="0" lvl="3"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4pPr>
            <a:lvl5pPr marR="0" lvl="4"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5pPr>
            <a:lvl6pPr marR="0" lvl="5"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6pPr>
            <a:lvl7pPr marR="0" lvl="6"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7pPr>
            <a:lvl8pPr marR="0" lvl="7"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8pPr>
            <a:lvl9pPr marR="0" lvl="8"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9pPr>
          </a:lstStyle>
          <a:p>
            <a:endParaRPr/>
          </a:p>
        </p:txBody>
      </p:sp>
      <p:sp>
        <p:nvSpPr>
          <p:cNvPr id="7" name="Google Shape;7;p43"/>
          <p:cNvSpPr txBox="1">
            <a:spLocks noGrp="1"/>
          </p:cNvSpPr>
          <p:nvPr>
            <p:ph type="body" idx="1"/>
          </p:nvPr>
        </p:nvSpPr>
        <p:spPr>
          <a:xfrm>
            <a:off x="715100" y="1083700"/>
            <a:ext cx="7713900" cy="35247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1pPr>
            <a:lvl2pPr marL="914400" marR="0" lvl="1"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2pPr>
            <a:lvl3pPr marL="1371600" marR="0" lvl="2"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3pPr>
            <a:lvl4pPr marL="1828800" marR="0" lvl="3"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4pPr>
            <a:lvl5pPr marL="2286000" marR="0" lvl="4"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5pPr>
            <a:lvl6pPr marL="2743200" marR="0" lvl="5"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6pPr>
            <a:lvl7pPr marL="3200400" marR="0" lvl="6"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7pPr>
            <a:lvl8pPr marL="3657600" marR="0" lvl="7"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8pPr>
            <a:lvl9pPr marL="4114800" marR="0" lvl="8"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a:spLocks noGrp="1"/>
          </p:cNvSpPr>
          <p:nvPr>
            <p:ph type="ctrTitle"/>
          </p:nvPr>
        </p:nvSpPr>
        <p:spPr>
          <a:xfrm>
            <a:off x="1662545" y="876415"/>
            <a:ext cx="5818910" cy="2649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5200"/>
              <a:buNone/>
            </a:pPr>
            <a:r>
              <a:rPr lang="en-US" sz="3600" dirty="0" err="1"/>
              <a:t>Tiêu</a:t>
            </a:r>
            <a:r>
              <a:rPr lang="en-US" sz="3600" dirty="0"/>
              <a:t> </a:t>
            </a:r>
            <a:r>
              <a:rPr lang="en-US" sz="3600" dirty="0" err="1"/>
              <a:t>chuẩn</a:t>
            </a:r>
            <a:r>
              <a:rPr lang="en-US" sz="3600" dirty="0"/>
              <a:t> </a:t>
            </a:r>
            <a:r>
              <a:rPr lang="en-US" sz="3600" dirty="0" err="1"/>
              <a:t>Mã</a:t>
            </a:r>
            <a:r>
              <a:rPr lang="en-US" sz="3600" dirty="0"/>
              <a:t> </a:t>
            </a:r>
            <a:r>
              <a:rPr lang="en-US" sz="3600" dirty="0" err="1"/>
              <a:t>hóa</a:t>
            </a:r>
            <a:r>
              <a:rPr lang="en-US" sz="3600" dirty="0"/>
              <a:t> </a:t>
            </a:r>
            <a:r>
              <a:rPr lang="en-US" sz="3600" dirty="0" err="1"/>
              <a:t>Nâng</a:t>
            </a:r>
            <a:r>
              <a:rPr lang="en-US" sz="3600" dirty="0"/>
              <a:t> </a:t>
            </a:r>
            <a:r>
              <a:rPr lang="en-US" sz="3600" dirty="0" err="1"/>
              <a:t>cao</a:t>
            </a:r>
            <a:r>
              <a:rPr lang="en-US" sz="3600" dirty="0"/>
              <a:t> (AES) </a:t>
            </a:r>
            <a:r>
              <a:rPr lang="en-US" sz="3600" dirty="0" err="1"/>
              <a:t>trong</a:t>
            </a:r>
            <a:r>
              <a:rPr lang="en-US" sz="3600" dirty="0"/>
              <a:t> </a:t>
            </a:r>
            <a:r>
              <a:rPr lang="en-US" sz="3600" dirty="0" err="1"/>
              <a:t>Bảo</a:t>
            </a:r>
            <a:r>
              <a:rPr lang="en-US" sz="3600" dirty="0"/>
              <a:t> </a:t>
            </a:r>
            <a:r>
              <a:rPr lang="en-US" sz="3600" dirty="0" err="1"/>
              <a:t>vệ</a:t>
            </a:r>
            <a:r>
              <a:rPr lang="en-US" sz="3600" dirty="0"/>
              <a:t> An </a:t>
            </a:r>
            <a:r>
              <a:rPr lang="en-US" sz="3600" dirty="0" err="1"/>
              <a:t>ninh</a:t>
            </a:r>
            <a:r>
              <a:rPr lang="en-US" sz="3600" dirty="0"/>
              <a:t> </a:t>
            </a:r>
            <a:r>
              <a:rPr lang="en-US" sz="3600" dirty="0" err="1"/>
              <a:t>Dữ</a:t>
            </a:r>
            <a:r>
              <a:rPr lang="en-US" sz="3600" dirty="0"/>
              <a:t> </a:t>
            </a:r>
            <a:r>
              <a:rPr lang="en-US" sz="3600" dirty="0" err="1"/>
              <a:t>liệu</a:t>
            </a:r>
            <a:endParaRPr lang="en-US" dirty="0"/>
          </a:p>
        </p:txBody>
      </p:sp>
      <p:sp>
        <p:nvSpPr>
          <p:cNvPr id="87" name="Google Shape;87;p1"/>
          <p:cNvSpPr txBox="1"/>
          <p:nvPr/>
        </p:nvSpPr>
        <p:spPr>
          <a:xfrm>
            <a:off x="2371455" y="3667752"/>
            <a:ext cx="4401089" cy="119866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Albert Sans"/>
              <a:buNone/>
            </a:pPr>
            <a:r>
              <a:rPr lang="en" sz="1400" b="1" i="0" u="none" strike="noStrike" cap="none" dirty="0">
                <a:solidFill>
                  <a:schemeClr val="dk1"/>
                </a:solidFill>
                <a:latin typeface="Albert Sans"/>
                <a:ea typeface="Albert Sans"/>
                <a:cs typeface="Albert Sans"/>
                <a:sym typeface="Albert Sans"/>
              </a:rPr>
              <a:t>GV: 	Nguyễn Tấn Toàn</a:t>
            </a:r>
            <a:endParaRPr dirty="0"/>
          </a:p>
          <a:p>
            <a:pPr marL="0" marR="0" lvl="0" indent="0" algn="l" rtl="0">
              <a:lnSpc>
                <a:spcPct val="100000"/>
              </a:lnSpc>
              <a:spcBef>
                <a:spcPts val="0"/>
              </a:spcBef>
              <a:spcAft>
                <a:spcPts val="0"/>
              </a:spcAft>
              <a:buClr>
                <a:schemeClr val="dk1"/>
              </a:buClr>
              <a:buSzPts val="1200"/>
              <a:buFont typeface="Albert Sans"/>
              <a:buNone/>
            </a:pPr>
            <a:r>
              <a:rPr lang="en" sz="1400" b="1" i="0" u="none" strike="noStrike" cap="none" dirty="0">
                <a:solidFill>
                  <a:schemeClr val="dk1"/>
                </a:solidFill>
                <a:latin typeface="Albert Sans"/>
                <a:ea typeface="Albert Sans"/>
                <a:cs typeface="Albert Sans"/>
                <a:sym typeface="Albert Sans"/>
              </a:rPr>
              <a:t>SV: </a:t>
            </a:r>
            <a:endParaRPr dirty="0"/>
          </a:p>
          <a:p>
            <a:pPr marL="0" marR="0" lvl="0" indent="0" algn="l" rtl="0">
              <a:lnSpc>
                <a:spcPct val="100000"/>
              </a:lnSpc>
              <a:spcBef>
                <a:spcPts val="0"/>
              </a:spcBef>
              <a:spcAft>
                <a:spcPts val="0"/>
              </a:spcAft>
              <a:buClr>
                <a:schemeClr val="dk1"/>
              </a:buClr>
              <a:buSzPts val="1200"/>
              <a:buFont typeface="Albert Sans"/>
              <a:buNone/>
            </a:pPr>
            <a:r>
              <a:rPr lang="en" sz="1400" b="1" i="0" u="none" strike="noStrike" cap="none" dirty="0">
                <a:solidFill>
                  <a:schemeClr val="dk1"/>
                </a:solidFill>
                <a:latin typeface="Albert Sans"/>
                <a:ea typeface="Albert Sans"/>
                <a:cs typeface="Albert Sans"/>
                <a:sym typeface="Albert Sans"/>
              </a:rPr>
              <a:t>	Lương Quang Huy</a:t>
            </a:r>
            <a:endParaRPr dirty="0"/>
          </a:p>
          <a:p>
            <a:pPr marL="0" marR="0" lvl="0" indent="0" algn="l" rtl="0">
              <a:lnSpc>
                <a:spcPct val="100000"/>
              </a:lnSpc>
              <a:spcBef>
                <a:spcPts val="0"/>
              </a:spcBef>
              <a:spcAft>
                <a:spcPts val="0"/>
              </a:spcAft>
              <a:buClr>
                <a:schemeClr val="dk1"/>
              </a:buClr>
              <a:buSzPts val="1200"/>
              <a:buFont typeface="Albert Sans"/>
              <a:buNone/>
            </a:pPr>
            <a:r>
              <a:rPr lang="en" sz="1400" b="1" i="0" u="none" strike="noStrike" cap="none" dirty="0">
                <a:solidFill>
                  <a:schemeClr val="dk1"/>
                </a:solidFill>
                <a:latin typeface="Albert Sans"/>
                <a:ea typeface="Albert Sans"/>
                <a:cs typeface="Albert Sans"/>
                <a:sym typeface="Albert Sans"/>
              </a:rPr>
              <a:t>	Nguyễn Khoa Hiếu</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720000" y="535000"/>
            <a:ext cx="6539932" cy="91213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sz="4000"/>
              <a:t>Giới thiệu RSA</a:t>
            </a:r>
            <a:endParaRPr sz="4000"/>
          </a:p>
        </p:txBody>
      </p:sp>
      <p:sp>
        <p:nvSpPr>
          <p:cNvPr id="175" name="Google Shape;175;p10"/>
          <p:cNvSpPr txBox="1">
            <a:spLocks noGrp="1"/>
          </p:cNvSpPr>
          <p:nvPr>
            <p:ph type="subTitle" idx="1"/>
          </p:nvPr>
        </p:nvSpPr>
        <p:spPr>
          <a:xfrm>
            <a:off x="1136489" y="1634837"/>
            <a:ext cx="6345626" cy="2364140"/>
          </a:xfrm>
          <a:prstGeom prst="rect">
            <a:avLst/>
          </a:prstGeom>
          <a:noFill/>
          <a:ln>
            <a:noFill/>
          </a:ln>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SzPts val="1200"/>
              <a:buFont typeface="Arial"/>
              <a:buChar char="•"/>
            </a:pPr>
            <a:r>
              <a:rPr lang="vi-VN" dirty="0"/>
              <a:t>AES (</a:t>
            </a:r>
            <a:r>
              <a:rPr lang="vi-VN" dirty="0" err="1"/>
              <a:t>Advanced</a:t>
            </a:r>
            <a:r>
              <a:rPr lang="vi-VN" dirty="0"/>
              <a:t> </a:t>
            </a:r>
            <a:r>
              <a:rPr lang="vi-VN" dirty="0" err="1"/>
              <a:t>Encryption</a:t>
            </a:r>
            <a:r>
              <a:rPr lang="vi-VN" dirty="0"/>
              <a:t> Standard) là một thuật toán mã hóa đối xứng được sử dụng để bảo vệ dữ liệu trong các hệ thống máy tính và mạng. </a:t>
            </a:r>
            <a:endParaRPr lang="en-US" dirty="0"/>
          </a:p>
          <a:p>
            <a:pPr marL="457200" lvl="0" indent="-304800" algn="l" rtl="0">
              <a:lnSpc>
                <a:spcPct val="150000"/>
              </a:lnSpc>
              <a:spcBef>
                <a:spcPts val="0"/>
              </a:spcBef>
              <a:spcAft>
                <a:spcPts val="0"/>
              </a:spcAft>
              <a:buSzPts val="1200"/>
              <a:buFont typeface="Arial"/>
              <a:buChar char="•"/>
            </a:pPr>
            <a:r>
              <a:rPr lang="vi-VN" dirty="0"/>
              <a:t>AES là một chuẩn mã hóa được công bố bởi Viện Tiêu chuẩn và Công nghệ Quốc gia Hoa Kỳ (NIST) vào năm 2001.</a:t>
            </a:r>
            <a:endParaRPr lang="en-US" dirty="0"/>
          </a:p>
          <a:p>
            <a:pPr marL="457200" lvl="0" indent="-304800" algn="l" rtl="0">
              <a:lnSpc>
                <a:spcPct val="150000"/>
              </a:lnSpc>
              <a:spcBef>
                <a:spcPts val="0"/>
              </a:spcBef>
              <a:spcAft>
                <a:spcPts val="0"/>
              </a:spcAft>
              <a:buSzPts val="1200"/>
              <a:buFont typeface="Arial"/>
              <a:buChar char="•"/>
            </a:pPr>
            <a:r>
              <a:rPr lang="vi-VN" dirty="0"/>
              <a:t>Thuật toán được xây dựng dựa trên </a:t>
            </a:r>
            <a:r>
              <a:rPr lang="vi-VN" dirty="0" err="1"/>
              <a:t>Rijndael</a:t>
            </a:r>
            <a:r>
              <a:rPr lang="vi-VN" dirty="0"/>
              <a:t> </a:t>
            </a:r>
            <a:r>
              <a:rPr lang="vi-VN" dirty="0" err="1"/>
              <a:t>Cipher</a:t>
            </a:r>
            <a:r>
              <a:rPr lang="vi-VN" dirty="0"/>
              <a:t> phát triển bởi 2 nhà mật mã học người Bỉ: </a:t>
            </a:r>
            <a:r>
              <a:rPr lang="vi-VN" dirty="0" err="1"/>
              <a:t>Joan</a:t>
            </a:r>
            <a:r>
              <a:rPr lang="vi-VN" dirty="0"/>
              <a:t> </a:t>
            </a:r>
            <a:r>
              <a:rPr lang="vi-VN" dirty="0" err="1"/>
              <a:t>Daemen</a:t>
            </a:r>
            <a:r>
              <a:rPr lang="vi-VN" dirty="0"/>
              <a:t> và </a:t>
            </a:r>
            <a:r>
              <a:rPr lang="vi-VN" dirty="0" err="1"/>
              <a:t>Vincent</a:t>
            </a:r>
            <a:r>
              <a:rPr lang="vi-VN" dirty="0"/>
              <a:t> </a:t>
            </a:r>
            <a:r>
              <a:rPr lang="vi-VN" dirty="0" err="1"/>
              <a:t>Rijmen</a:t>
            </a:r>
            <a:r>
              <a:rPr lang="vi-VN" dirty="0"/>
              <a:t>.</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1"/>
          <p:cNvSpPr txBox="1">
            <a:spLocks noGrp="1"/>
          </p:cNvSpPr>
          <p:nvPr>
            <p:ph type="title"/>
          </p:nvPr>
        </p:nvSpPr>
        <p:spPr>
          <a:xfrm>
            <a:off x="715100" y="535000"/>
            <a:ext cx="7713900" cy="548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500"/>
              <a:buNone/>
            </a:pPr>
            <a:r>
              <a:rPr lang="vi-VN" dirty="0"/>
              <a:t>Cấu trúc cơ bản của AES:​</a:t>
            </a:r>
          </a:p>
        </p:txBody>
      </p:sp>
      <p:sp>
        <p:nvSpPr>
          <p:cNvPr id="2" name="Google Shape;175;p10">
            <a:extLst>
              <a:ext uri="{FF2B5EF4-FFF2-40B4-BE49-F238E27FC236}">
                <a16:creationId xmlns:a16="http://schemas.microsoft.com/office/drawing/2014/main" id="{0C933FB5-0B2E-D89D-9384-AE5522805EA0}"/>
              </a:ext>
            </a:extLst>
          </p:cNvPr>
          <p:cNvSpPr txBox="1">
            <a:spLocks/>
          </p:cNvSpPr>
          <p:nvPr/>
        </p:nvSpPr>
        <p:spPr>
          <a:xfrm>
            <a:off x="860059" y="1212272"/>
            <a:ext cx="6898486" cy="37753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04800">
              <a:lnSpc>
                <a:spcPct val="150000"/>
              </a:lnSpc>
              <a:buSzPts val="1200"/>
              <a:buFont typeface="Arial"/>
              <a:buChar char="•"/>
            </a:pPr>
            <a:r>
              <a:rPr lang="en-US" dirty="0"/>
              <a:t>M</a:t>
            </a:r>
            <a:r>
              <a:rPr lang="vi-VN" dirty="0"/>
              <a:t>ật mã khối, nhưng không phải mật mã </a:t>
            </a:r>
            <a:r>
              <a:rPr lang="vi-VN" dirty="0" err="1"/>
              <a:t>Feistel</a:t>
            </a:r>
            <a:endParaRPr lang="vi-VN" dirty="0"/>
          </a:p>
          <a:p>
            <a:pPr marL="457200" indent="-304800">
              <a:lnSpc>
                <a:spcPct val="150000"/>
              </a:lnSpc>
              <a:buSzPts val="1200"/>
              <a:buFont typeface="Arial"/>
              <a:buChar char="•"/>
            </a:pPr>
            <a:r>
              <a:rPr lang="en-US" dirty="0"/>
              <a:t>M</a:t>
            </a:r>
            <a:r>
              <a:rPr lang="vi-VN" dirty="0"/>
              <a:t>ã hóa và giải mã tương tự nhau nhưng không đối xứng</a:t>
            </a:r>
          </a:p>
          <a:p>
            <a:pPr marL="457200" indent="-304800">
              <a:lnSpc>
                <a:spcPct val="150000"/>
              </a:lnSpc>
              <a:buSzPts val="1200"/>
              <a:buFont typeface="Arial"/>
              <a:buChar char="•"/>
            </a:pPr>
            <a:r>
              <a:rPr lang="en-US" dirty="0"/>
              <a:t>Đ</a:t>
            </a:r>
            <a:r>
              <a:rPr lang="vi-VN" dirty="0"/>
              <a:t>ơn vị cơ bản: </a:t>
            </a:r>
            <a:r>
              <a:rPr lang="vi-VN" dirty="0" err="1"/>
              <a:t>byte</a:t>
            </a:r>
            <a:r>
              <a:rPr lang="vi-VN" dirty="0"/>
              <a:t>, không phải </a:t>
            </a:r>
            <a:r>
              <a:rPr lang="vi-VN" dirty="0" err="1"/>
              <a:t>bit</a:t>
            </a:r>
            <a:r>
              <a:rPr lang="vi-VN" dirty="0"/>
              <a:t>​</a:t>
            </a:r>
          </a:p>
          <a:p>
            <a:pPr marL="457200" indent="-304800">
              <a:lnSpc>
                <a:spcPct val="150000"/>
              </a:lnSpc>
              <a:buSzPts val="1200"/>
              <a:buFont typeface="Arial"/>
              <a:buChar char="•"/>
            </a:pPr>
            <a:r>
              <a:rPr lang="en-US" dirty="0"/>
              <a:t>K</a:t>
            </a:r>
            <a:r>
              <a:rPr lang="vi-VN" dirty="0"/>
              <a:t>ích thước khối: 16 </a:t>
            </a:r>
            <a:r>
              <a:rPr lang="vi-VN" dirty="0" err="1"/>
              <a:t>byte</a:t>
            </a:r>
            <a:r>
              <a:rPr lang="vi-VN" dirty="0"/>
              <a:t> (128 </a:t>
            </a:r>
            <a:r>
              <a:rPr lang="vi-VN" dirty="0" err="1"/>
              <a:t>bit</a:t>
            </a:r>
            <a:r>
              <a:rPr lang="vi-VN" dirty="0"/>
              <a:t>)​</a:t>
            </a:r>
          </a:p>
          <a:p>
            <a:pPr marL="457200" indent="-304800">
              <a:lnSpc>
                <a:spcPct val="150000"/>
              </a:lnSpc>
              <a:buSzPts val="1200"/>
              <a:buFont typeface="Arial"/>
              <a:buChar char="•"/>
            </a:pPr>
            <a:r>
              <a:rPr lang="en-US" dirty="0"/>
              <a:t>B</a:t>
            </a:r>
            <a:r>
              <a:rPr lang="vi-VN" dirty="0"/>
              <a:t>a độ dài khóa khác nhau: 128, 192, 256 </a:t>
            </a:r>
            <a:r>
              <a:rPr lang="vi-VN" dirty="0" err="1"/>
              <a:t>bit</a:t>
            </a:r>
            <a:r>
              <a:rPr lang="vi-VN" dirty="0"/>
              <a:t> (AES-128, AES-192, AES-256) ​</a:t>
            </a:r>
            <a:endParaRPr lang="en-US" dirty="0"/>
          </a:p>
          <a:p>
            <a:pPr marL="457200" indent="-304800">
              <a:lnSpc>
                <a:spcPct val="150000"/>
              </a:lnSpc>
              <a:buSzPts val="1200"/>
              <a:buFont typeface="Arial"/>
              <a:buChar char="•"/>
            </a:pPr>
            <a:r>
              <a:rPr lang="en-US" dirty="0"/>
              <a:t>M</a:t>
            </a:r>
            <a:r>
              <a:rPr lang="vi-VN" dirty="0" err="1"/>
              <a:t>ỗi</a:t>
            </a:r>
            <a:r>
              <a:rPr lang="vi-VN" dirty="0"/>
              <a:t> khối 16 </a:t>
            </a:r>
            <a:r>
              <a:rPr lang="vi-VN" dirty="0" err="1"/>
              <a:t>byte</a:t>
            </a:r>
            <a:r>
              <a:rPr lang="vi-VN" dirty="0"/>
              <a:t> được biểu diễn dưới dạng ma trận vuông 4 x 4, được gọi là ma trận trạng thái​</a:t>
            </a:r>
          </a:p>
          <a:p>
            <a:pPr marL="457200" indent="-304800">
              <a:lnSpc>
                <a:spcPct val="150000"/>
              </a:lnSpc>
              <a:buSzPts val="1200"/>
              <a:buFont typeface="Arial"/>
              <a:buChar char="•"/>
            </a:pPr>
            <a:r>
              <a:rPr lang="en-US" dirty="0"/>
              <a:t>S</a:t>
            </a:r>
            <a:r>
              <a:rPr lang="vi-VN" dirty="0"/>
              <a:t>ố vòng phụ thuộc vào độ dài khóa​</a:t>
            </a:r>
          </a:p>
          <a:p>
            <a:pPr marL="457200" indent="-304800">
              <a:lnSpc>
                <a:spcPct val="150000"/>
              </a:lnSpc>
              <a:buSzPts val="1200"/>
              <a:buFont typeface="Arial"/>
              <a:buChar char="•"/>
            </a:pPr>
            <a:r>
              <a:rPr lang="vi-VN" dirty="0"/>
              <a:t>4 thao tác đơn giản trên ma trận trạng thái mỗi vòng (trừ vòng cuối cùng)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2"/>
          <p:cNvSpPr txBox="1">
            <a:spLocks noGrp="1"/>
          </p:cNvSpPr>
          <p:nvPr>
            <p:ph type="title"/>
          </p:nvPr>
        </p:nvSpPr>
        <p:spPr>
          <a:xfrm>
            <a:off x="715100" y="535000"/>
            <a:ext cx="7713900" cy="548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500"/>
              <a:buNone/>
            </a:pPr>
            <a:r>
              <a:rPr lang="en-US" dirty="0"/>
              <a:t>The Four Simple Operations​​</a:t>
            </a:r>
            <a:endParaRPr dirty="0"/>
          </a:p>
        </p:txBody>
      </p:sp>
      <p:sp>
        <p:nvSpPr>
          <p:cNvPr id="2" name="Google Shape;175;p10">
            <a:extLst>
              <a:ext uri="{FF2B5EF4-FFF2-40B4-BE49-F238E27FC236}">
                <a16:creationId xmlns:a16="http://schemas.microsoft.com/office/drawing/2014/main" id="{92604B8B-254C-C056-475D-2834432EB1FD}"/>
              </a:ext>
            </a:extLst>
          </p:cNvPr>
          <p:cNvSpPr txBox="1">
            <a:spLocks/>
          </p:cNvSpPr>
          <p:nvPr/>
        </p:nvSpPr>
        <p:spPr>
          <a:xfrm>
            <a:off x="1199495" y="1083700"/>
            <a:ext cx="6219614" cy="39039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04800">
              <a:lnSpc>
                <a:spcPct val="150000"/>
              </a:lnSpc>
              <a:buSzPts val="1200"/>
              <a:buFont typeface="Arial"/>
              <a:buChar char="•"/>
            </a:pPr>
            <a:r>
              <a:rPr lang="en-US" dirty="0"/>
              <a:t>substitute-bytes (sub)</a:t>
            </a:r>
          </a:p>
          <a:p>
            <a:pPr marL="152400">
              <a:lnSpc>
                <a:spcPct val="150000"/>
              </a:lnSpc>
              <a:buSzPts val="1200"/>
            </a:pPr>
            <a:r>
              <a:rPr lang="en-US" dirty="0"/>
              <a:t>-  </a:t>
            </a:r>
            <a:r>
              <a:rPr lang="vi-VN" dirty="0"/>
              <a:t>Hoạt động phi tuyến tính dựa trên </a:t>
            </a:r>
            <a:r>
              <a:rPr lang="vi-VN" dirty="0" err="1"/>
              <a:t>substitution</a:t>
            </a:r>
            <a:r>
              <a:rPr lang="vi-VN" dirty="0"/>
              <a:t> </a:t>
            </a:r>
            <a:r>
              <a:rPr lang="vi-VN" dirty="0" err="1"/>
              <a:t>box</a:t>
            </a:r>
            <a:r>
              <a:rPr lang="vi-VN" dirty="0"/>
              <a:t>​</a:t>
            </a:r>
            <a:r>
              <a:rPr lang="en-US" dirty="0"/>
              <a:t> </a:t>
            </a:r>
            <a:r>
              <a:rPr lang="vi-VN" dirty="0"/>
              <a:t>được xác định</a:t>
            </a:r>
            <a:r>
              <a:rPr lang="en-US" dirty="0"/>
              <a:t>.</a:t>
            </a:r>
          </a:p>
          <a:p>
            <a:pPr marL="152400">
              <a:lnSpc>
                <a:spcPct val="150000"/>
              </a:lnSpc>
              <a:buSzPts val="1200"/>
            </a:pPr>
            <a:r>
              <a:rPr lang="en-US" dirty="0"/>
              <a:t>- </a:t>
            </a:r>
            <a:r>
              <a:rPr lang="vi-VN" dirty="0"/>
              <a:t>Được sử dụng để chống lại việc phân tích mật mã và các cuộc tấn công toán học khác</a:t>
            </a:r>
            <a:r>
              <a:rPr lang="en-US" dirty="0"/>
              <a:t>​.</a:t>
            </a:r>
          </a:p>
          <a:p>
            <a:pPr marL="457200" indent="-304800">
              <a:lnSpc>
                <a:spcPct val="150000"/>
              </a:lnSpc>
              <a:buSzPts val="1200"/>
              <a:buFont typeface="Arial"/>
              <a:buChar char="•"/>
            </a:pPr>
            <a:r>
              <a:rPr lang="en-US" dirty="0"/>
              <a:t>shift-rows (</a:t>
            </a:r>
            <a:r>
              <a:rPr lang="en-US" dirty="0" err="1"/>
              <a:t>shr</a:t>
            </a:r>
            <a:r>
              <a:rPr lang="en-US" dirty="0"/>
              <a:t>)​</a:t>
            </a:r>
          </a:p>
          <a:p>
            <a:pPr marL="152400">
              <a:lnSpc>
                <a:spcPct val="150000"/>
              </a:lnSpc>
              <a:buSzPts val="1200"/>
            </a:pPr>
            <a:r>
              <a:rPr lang="en-US" dirty="0"/>
              <a:t>- </a:t>
            </a:r>
            <a:r>
              <a:rPr lang="en-US" dirty="0" err="1"/>
              <a:t>Hoạt</a:t>
            </a:r>
            <a:r>
              <a:rPr lang="en-US" dirty="0"/>
              <a:t> </a:t>
            </a:r>
            <a:r>
              <a:rPr lang="en-US" dirty="0" err="1"/>
              <a:t>động</a:t>
            </a:r>
            <a:r>
              <a:rPr lang="en-US" dirty="0"/>
              <a:t> </a:t>
            </a:r>
            <a:r>
              <a:rPr lang="en-US" dirty="0" err="1"/>
              <a:t>tuyến</a:t>
            </a:r>
            <a:r>
              <a:rPr lang="en-US" dirty="0"/>
              <a:t> </a:t>
            </a:r>
            <a:r>
              <a:rPr lang="en-US" dirty="0" err="1"/>
              <a:t>tính</a:t>
            </a:r>
            <a:r>
              <a:rPr lang="en-US" dirty="0"/>
              <a:t> </a:t>
            </a:r>
            <a:r>
              <a:rPr lang="en-US" dirty="0" err="1"/>
              <a:t>để</a:t>
            </a:r>
            <a:r>
              <a:rPr lang="en-US" dirty="0"/>
              <a:t> </a:t>
            </a:r>
            <a:r>
              <a:rPr lang="en-US" dirty="0" err="1"/>
              <a:t>tạo</a:t>
            </a:r>
            <a:r>
              <a:rPr lang="en-US" dirty="0"/>
              <a:t> </a:t>
            </a:r>
            <a:r>
              <a:rPr lang="en-US" dirty="0" err="1"/>
              <a:t>ra</a:t>
            </a:r>
            <a:r>
              <a:rPr lang="en-US" dirty="0"/>
              <a:t> </a:t>
            </a:r>
            <a:r>
              <a:rPr lang="en-US" dirty="0" err="1"/>
              <a:t>sự</a:t>
            </a:r>
            <a:r>
              <a:rPr lang="en-US" dirty="0"/>
              <a:t> </a:t>
            </a:r>
            <a:r>
              <a:rPr lang="en-US" dirty="0" err="1"/>
              <a:t>khuếch</a:t>
            </a:r>
            <a:r>
              <a:rPr lang="en-US" dirty="0"/>
              <a:t> </a:t>
            </a:r>
            <a:r>
              <a:rPr lang="en-US" dirty="0" err="1"/>
              <a:t>tán</a:t>
            </a:r>
            <a:endParaRPr lang="en-US" dirty="0"/>
          </a:p>
          <a:p>
            <a:pPr marL="457200" indent="-304800">
              <a:lnSpc>
                <a:spcPct val="150000"/>
              </a:lnSpc>
              <a:buSzPts val="1200"/>
              <a:buFont typeface="Arial"/>
              <a:buChar char="•"/>
            </a:pPr>
            <a:r>
              <a:rPr lang="en-US" dirty="0"/>
              <a:t>mix-columns (mic)​</a:t>
            </a:r>
          </a:p>
          <a:p>
            <a:pPr marL="152400">
              <a:lnSpc>
                <a:spcPct val="150000"/>
              </a:lnSpc>
              <a:buSzPts val="1200"/>
            </a:pPr>
            <a:r>
              <a:rPr lang="en-US" dirty="0"/>
              <a:t>- </a:t>
            </a:r>
            <a:r>
              <a:rPr lang="vi-VN" dirty="0"/>
              <a:t>Hoạt động cơ bản cũng để tạo ra sự khuếch tán</a:t>
            </a:r>
            <a:endParaRPr lang="en-US" dirty="0"/>
          </a:p>
          <a:p>
            <a:pPr marL="457200" indent="-304800">
              <a:lnSpc>
                <a:spcPct val="150000"/>
              </a:lnSpc>
              <a:buSzPts val="1200"/>
              <a:buFont typeface="Arial"/>
              <a:buChar char="•"/>
            </a:pPr>
            <a:r>
              <a:rPr lang="en-US" dirty="0"/>
              <a:t>add-round-key (ark)​</a:t>
            </a:r>
          </a:p>
          <a:p>
            <a:pPr marL="152400">
              <a:lnSpc>
                <a:spcPct val="150000"/>
              </a:lnSpc>
              <a:buSzPts val="1200"/>
            </a:pPr>
            <a:r>
              <a:rPr lang="en-US" dirty="0"/>
              <a:t>- </a:t>
            </a:r>
            <a:r>
              <a:rPr lang="vi-VN" dirty="0"/>
              <a:t>Tập hợp đơn giản các phép toán ⊕ trên ma trận trạng thái ​</a:t>
            </a:r>
            <a:r>
              <a:rPr lang="en-US" dirty="0"/>
              <a:t>.</a:t>
            </a:r>
            <a:endParaRPr lang="vi-VN" dirty="0"/>
          </a:p>
          <a:p>
            <a:pPr marL="152400">
              <a:lnSpc>
                <a:spcPct val="150000"/>
              </a:lnSpc>
              <a:buSzPts val="1200"/>
            </a:pPr>
            <a:r>
              <a:rPr lang="en-US" dirty="0"/>
              <a:t>- </a:t>
            </a:r>
            <a:r>
              <a:rPr lang="vi-VN" dirty="0"/>
              <a:t>Hoạt động tuyến tính</a:t>
            </a:r>
            <a:r>
              <a:rPr lang="en-US" dirty="0"/>
              <a:t>.</a:t>
            </a:r>
            <a:endParaRPr lang="vi-VN" dirty="0"/>
          </a:p>
          <a:p>
            <a:pPr marL="152400">
              <a:lnSpc>
                <a:spcPct val="150000"/>
              </a:lnSpc>
              <a:buSzPts val="1200"/>
            </a:pPr>
            <a:r>
              <a:rPr lang="en-US" dirty="0"/>
              <a:t>- </a:t>
            </a:r>
            <a:r>
              <a:rPr lang="vi-VN" dirty="0"/>
              <a:t>Tạo ra sự nhầm lẫn</a:t>
            </a:r>
            <a:r>
              <a:rPr lang="en-US"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3"/>
          <p:cNvSpPr txBox="1">
            <a:spLocks noGrp="1"/>
          </p:cNvSpPr>
          <p:nvPr>
            <p:ph type="title"/>
          </p:nvPr>
        </p:nvSpPr>
        <p:spPr>
          <a:xfrm>
            <a:off x="715050" y="160927"/>
            <a:ext cx="7713900" cy="548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500"/>
              <a:buNone/>
            </a:pPr>
            <a:r>
              <a:rPr lang="en-US" dirty="0"/>
              <a:t>AES Encryption Round​</a:t>
            </a:r>
            <a:endParaRPr dirty="0"/>
          </a:p>
        </p:txBody>
      </p:sp>
      <p:pic>
        <p:nvPicPr>
          <p:cNvPr id="1026" name="Picture 2" descr="Flow extends from each of 16 states to separate sub-bytes then separate states, with flow from each then leading to an illustration of shift rows. Shifts are illustrated for each state, extending left and right, four in each of four rows, to under a different state. Flow then leads from these shifted states with groups of four leading to four Mix Columns, and then flowing back to separate states, through Add Round Key r sub 0 through r sub 15, from left to right, to states.">
            <a:extLst>
              <a:ext uri="{FF2B5EF4-FFF2-40B4-BE49-F238E27FC236}">
                <a16:creationId xmlns:a16="http://schemas.microsoft.com/office/drawing/2014/main" id="{DFB3F2E2-2E3A-CF9C-854F-35DD96B1D9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345" y="841450"/>
            <a:ext cx="8257310" cy="40111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3"/>
          <p:cNvSpPr txBox="1">
            <a:spLocks noGrp="1"/>
          </p:cNvSpPr>
          <p:nvPr>
            <p:ph type="title"/>
          </p:nvPr>
        </p:nvSpPr>
        <p:spPr>
          <a:xfrm>
            <a:off x="715050" y="160927"/>
            <a:ext cx="7713900" cy="548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500"/>
              <a:buNone/>
            </a:pPr>
            <a:r>
              <a:rPr lang="en-US" dirty="0"/>
              <a:t>AES Encryption Round​</a:t>
            </a:r>
            <a:endParaRPr dirty="0"/>
          </a:p>
        </p:txBody>
      </p:sp>
      <p:pic>
        <p:nvPicPr>
          <p:cNvPr id="2050" name="Picture 2" descr="AES">
            <a:extLst>
              <a:ext uri="{FF2B5EF4-FFF2-40B4-BE49-F238E27FC236}">
                <a16:creationId xmlns:a16="http://schemas.microsoft.com/office/drawing/2014/main" id="{791A5502-79B9-3AF3-4720-96766A9220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050" y="920477"/>
            <a:ext cx="5995938" cy="372161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BB1394F-74A3-7C25-ADFB-3FF8E73B8D24}"/>
              </a:ext>
            </a:extLst>
          </p:cNvPr>
          <p:cNvSpPr/>
          <p:nvPr/>
        </p:nvSpPr>
        <p:spPr>
          <a:xfrm>
            <a:off x="6710988" y="920477"/>
            <a:ext cx="2292615" cy="1015663"/>
          </a:xfrm>
          <a:prstGeom prst="rect">
            <a:avLst/>
          </a:prstGeom>
        </p:spPr>
        <p:txBody>
          <a:bodyPr wrap="none">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ltLang="zh-CN" sz="2000" dirty="0">
                <a:ea typeface="宋体" panose="02010600030101010101" pitchFamily="2" charset="-122"/>
              </a:rPr>
              <a:t>AES-128: 10 rounds</a:t>
            </a:r>
          </a:p>
          <a:p>
            <a:r>
              <a:rPr lang="en-US" altLang="zh-CN" sz="2000" dirty="0">
                <a:ea typeface="宋体" panose="02010600030101010101" pitchFamily="2" charset="-122"/>
              </a:rPr>
              <a:t>AES-192: 12 rounds</a:t>
            </a:r>
          </a:p>
          <a:p>
            <a:r>
              <a:rPr lang="en-US" altLang="zh-CN" sz="2000" dirty="0">
                <a:ea typeface="宋体" panose="02010600030101010101" pitchFamily="2" charset="-122"/>
              </a:rPr>
              <a:t> AES-256:14 round</a:t>
            </a:r>
            <a:endParaRPr lang="en-US" sz="2000" dirty="0"/>
          </a:p>
        </p:txBody>
      </p:sp>
    </p:spTree>
    <p:extLst>
      <p:ext uri="{BB962C8B-B14F-4D97-AF65-F5344CB8AC3E}">
        <p14:creationId xmlns:p14="http://schemas.microsoft.com/office/powerpoint/2010/main" val="268361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1"/>
          <p:cNvSpPr txBox="1">
            <a:spLocks noGrp="1"/>
          </p:cNvSpPr>
          <p:nvPr>
            <p:ph type="title"/>
          </p:nvPr>
        </p:nvSpPr>
        <p:spPr>
          <a:xfrm>
            <a:off x="715100" y="3328050"/>
            <a:ext cx="7708800" cy="125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a:t>Nội dung chính</a:t>
            </a:r>
            <a:endParaRPr/>
          </a:p>
        </p:txBody>
      </p:sp>
      <p:sp>
        <p:nvSpPr>
          <p:cNvPr id="241" name="Google Shape;241;p21"/>
          <p:cNvSpPr txBox="1">
            <a:spLocks noGrp="1"/>
          </p:cNvSpPr>
          <p:nvPr>
            <p:ph type="title" idx="2"/>
          </p:nvPr>
        </p:nvSpPr>
        <p:spPr>
          <a:xfrm>
            <a:off x="715100" y="2074250"/>
            <a:ext cx="7708800" cy="1253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en"/>
              <a:t>03</a:t>
            </a:r>
            <a:endParaRPr/>
          </a:p>
        </p:txBody>
      </p:sp>
      <p:cxnSp>
        <p:nvCxnSpPr>
          <p:cNvPr id="242" name="Google Shape;242;p21">
            <a:hlinkClick r:id="" action="ppaction://hlinkshowjump?jump=nextslide"/>
          </p:cNvPr>
          <p:cNvCxnSpPr/>
          <p:nvPr/>
        </p:nvCxnSpPr>
        <p:spPr>
          <a:xfrm>
            <a:off x="715100" y="729100"/>
            <a:ext cx="483300" cy="0"/>
          </a:xfrm>
          <a:prstGeom prst="straightConnector1">
            <a:avLst/>
          </a:prstGeom>
          <a:noFill/>
          <a:ln w="9525" cap="flat" cmpd="sng">
            <a:solidFill>
              <a:schemeClr val="dk1"/>
            </a:solidFill>
            <a:prstDash val="solid"/>
            <a:round/>
            <a:headEnd type="none" w="sm" len="sm"/>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2"/>
          <p:cNvSpPr txBox="1">
            <a:spLocks noGrp="1"/>
          </p:cNvSpPr>
          <p:nvPr>
            <p:ph type="title"/>
          </p:nvPr>
        </p:nvSpPr>
        <p:spPr>
          <a:xfrm>
            <a:off x="715100" y="535000"/>
            <a:ext cx="7713900" cy="548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500"/>
              <a:buNone/>
            </a:pPr>
            <a:r>
              <a:rPr lang="en" dirty="0"/>
              <a:t>3.1 </a:t>
            </a:r>
            <a:r>
              <a:rPr lang="en-US" dirty="0" err="1"/>
              <a:t>Ứng</a:t>
            </a:r>
            <a:r>
              <a:rPr lang="en-US" dirty="0"/>
              <a:t> </a:t>
            </a:r>
            <a:r>
              <a:rPr lang="en-US" dirty="0" err="1"/>
              <a:t>dụng</a:t>
            </a:r>
            <a:r>
              <a:rPr lang="en-US" dirty="0"/>
              <a:t> </a:t>
            </a:r>
            <a:r>
              <a:rPr lang="en-US" dirty="0" err="1"/>
              <a:t>của</a:t>
            </a:r>
            <a:r>
              <a:rPr lang="en-US" dirty="0"/>
              <a:t> AES</a:t>
            </a:r>
            <a:br>
              <a:rPr lang="en-US" dirty="0"/>
            </a:br>
            <a:endParaRPr dirty="0"/>
          </a:p>
        </p:txBody>
      </p:sp>
      <p:sp>
        <p:nvSpPr>
          <p:cNvPr id="248" name="Google Shape;248;p22"/>
          <p:cNvSpPr txBox="1">
            <a:spLocks noGrp="1"/>
          </p:cNvSpPr>
          <p:nvPr>
            <p:ph type="subTitle" idx="4294967295"/>
          </p:nvPr>
        </p:nvSpPr>
        <p:spPr>
          <a:xfrm>
            <a:off x="716016" y="1231899"/>
            <a:ext cx="7712906" cy="2231737"/>
          </a:xfrm>
          <a:prstGeom prst="rect">
            <a:avLst/>
          </a:prstGeom>
          <a:noFill/>
          <a:ln>
            <a:noFill/>
          </a:ln>
        </p:spPr>
        <p:txBody>
          <a:bodyPr spcFirstLastPara="1" wrap="square" lIns="91425" tIns="91425" rIns="91425" bIns="91425" anchor="t" anchorCtr="0">
            <a:noAutofit/>
          </a:bodyPr>
          <a:lstStyle/>
          <a:p>
            <a:pPr marL="347345" marR="0" lvl="0" indent="-285750" algn="l" rtl="0">
              <a:lnSpc>
                <a:spcPct val="150000"/>
              </a:lnSpc>
              <a:spcBef>
                <a:spcPts val="0"/>
              </a:spcBef>
              <a:spcAft>
                <a:spcPts val="0"/>
              </a:spcAft>
              <a:buClr>
                <a:schemeClr val="dk1"/>
              </a:buClr>
              <a:buSzPts val="1200"/>
              <a:buFont typeface="Albert Sans"/>
              <a:buChar char="●"/>
            </a:pPr>
            <a:r>
              <a:rPr lang="vi-VN" sz="1800" b="0" i="0" u="none" strike="noStrike" cap="none" dirty="0">
                <a:solidFill>
                  <a:schemeClr val="dk1"/>
                </a:solidFill>
                <a:latin typeface="Alexandria"/>
                <a:ea typeface="Alexandria"/>
                <a:cs typeface="Alexandria"/>
                <a:sym typeface="Alexandria"/>
              </a:rPr>
              <a:t>AES được sử dụng rộng rãi để mã hóa các thông tin quan trọng, đảm bảo tính bảo mật và chống lại các cuộc tấn công mạng. AES được sử dụng trong các giao thức bảo mật như SSL/TLS, SSH, </a:t>
            </a:r>
            <a:r>
              <a:rPr lang="vi-VN" sz="1800" b="0" i="0" u="none" strike="noStrike" cap="none" dirty="0" err="1">
                <a:solidFill>
                  <a:schemeClr val="dk1"/>
                </a:solidFill>
                <a:latin typeface="Alexandria"/>
                <a:ea typeface="Alexandria"/>
                <a:cs typeface="Alexandria"/>
                <a:sym typeface="Alexandria"/>
              </a:rPr>
              <a:t>IPSec</a:t>
            </a:r>
            <a:r>
              <a:rPr lang="vi-VN" sz="1800" b="0" i="0" u="none" strike="noStrike" cap="none" dirty="0">
                <a:solidFill>
                  <a:schemeClr val="dk1"/>
                </a:solidFill>
                <a:latin typeface="Alexandria"/>
                <a:ea typeface="Alexandria"/>
                <a:cs typeface="Alexandria"/>
                <a:sym typeface="Alexandria"/>
              </a:rPr>
              <a:t>, </a:t>
            </a:r>
            <a:r>
              <a:rPr lang="vi-VN" sz="1800" b="0" i="0" u="none" strike="noStrike" cap="none" dirty="0" err="1">
                <a:solidFill>
                  <a:schemeClr val="dk1"/>
                </a:solidFill>
                <a:latin typeface="Alexandria"/>
                <a:ea typeface="Alexandria"/>
                <a:cs typeface="Alexandria"/>
                <a:sym typeface="Alexandria"/>
              </a:rPr>
              <a:t>Wi-Fi</a:t>
            </a:r>
            <a:r>
              <a:rPr lang="vi-VN" sz="1800" b="0" i="0" u="none" strike="noStrike" cap="none" dirty="0">
                <a:solidFill>
                  <a:schemeClr val="dk1"/>
                </a:solidFill>
                <a:latin typeface="Alexandria"/>
                <a:ea typeface="Alexandria"/>
                <a:cs typeface="Alexandria"/>
                <a:sym typeface="Alexandria"/>
              </a:rPr>
              <a:t> </a:t>
            </a:r>
            <a:r>
              <a:rPr lang="vi-VN" sz="1800" b="0" i="0" u="none" strike="noStrike" cap="none" dirty="0" err="1">
                <a:solidFill>
                  <a:schemeClr val="dk1"/>
                </a:solidFill>
                <a:latin typeface="Alexandria"/>
                <a:ea typeface="Alexandria"/>
                <a:cs typeface="Alexandria"/>
                <a:sym typeface="Alexandria"/>
              </a:rPr>
              <a:t>Protected</a:t>
            </a:r>
            <a:r>
              <a:rPr lang="vi-VN" sz="1800" b="0" i="0" u="none" strike="noStrike" cap="none" dirty="0">
                <a:solidFill>
                  <a:schemeClr val="dk1"/>
                </a:solidFill>
                <a:latin typeface="Alexandria"/>
                <a:ea typeface="Alexandria"/>
                <a:cs typeface="Alexandria"/>
                <a:sym typeface="Alexandria"/>
              </a:rPr>
              <a:t> Access (WPA) và </a:t>
            </a:r>
            <a:r>
              <a:rPr lang="vi-VN" sz="1800" b="0" i="0" u="none" strike="noStrike" cap="none" dirty="0" err="1">
                <a:solidFill>
                  <a:schemeClr val="dk1"/>
                </a:solidFill>
                <a:latin typeface="Alexandria"/>
                <a:ea typeface="Alexandria"/>
                <a:cs typeface="Alexandria"/>
                <a:sym typeface="Alexandria"/>
              </a:rPr>
              <a:t>Virtual</a:t>
            </a:r>
            <a:r>
              <a:rPr lang="vi-VN" sz="1800" b="0" i="0" u="none" strike="noStrike" cap="none" dirty="0">
                <a:solidFill>
                  <a:schemeClr val="dk1"/>
                </a:solidFill>
                <a:latin typeface="Alexandria"/>
                <a:ea typeface="Alexandria"/>
                <a:cs typeface="Alexandria"/>
                <a:sym typeface="Alexandria"/>
              </a:rPr>
              <a:t> </a:t>
            </a:r>
            <a:r>
              <a:rPr lang="vi-VN" sz="1800" b="0" i="0" u="none" strike="noStrike" cap="none" dirty="0" err="1">
                <a:solidFill>
                  <a:schemeClr val="dk1"/>
                </a:solidFill>
                <a:latin typeface="Alexandria"/>
                <a:ea typeface="Alexandria"/>
                <a:cs typeface="Alexandria"/>
                <a:sym typeface="Alexandria"/>
              </a:rPr>
              <a:t>Private</a:t>
            </a:r>
            <a:r>
              <a:rPr lang="vi-VN" sz="1800" b="0" i="0" u="none" strike="noStrike" cap="none" dirty="0">
                <a:solidFill>
                  <a:schemeClr val="dk1"/>
                </a:solidFill>
                <a:latin typeface="Alexandria"/>
                <a:ea typeface="Alexandria"/>
                <a:cs typeface="Alexandria"/>
                <a:sym typeface="Alexandria"/>
              </a:rPr>
              <a:t> </a:t>
            </a:r>
            <a:r>
              <a:rPr lang="vi-VN" sz="1800" b="0" i="0" u="none" strike="noStrike" cap="none" dirty="0" err="1">
                <a:solidFill>
                  <a:schemeClr val="dk1"/>
                </a:solidFill>
                <a:latin typeface="Alexandria"/>
                <a:ea typeface="Alexandria"/>
                <a:cs typeface="Alexandria"/>
                <a:sym typeface="Alexandria"/>
              </a:rPr>
              <a:t>Networks</a:t>
            </a:r>
            <a:r>
              <a:rPr lang="vi-VN" sz="1800" b="0" i="0" u="none" strike="noStrike" cap="none" dirty="0">
                <a:solidFill>
                  <a:schemeClr val="dk1"/>
                </a:solidFill>
                <a:latin typeface="Alexandria"/>
                <a:ea typeface="Alexandria"/>
                <a:cs typeface="Alexandria"/>
                <a:sym typeface="Alexandria"/>
              </a:rPr>
              <a:t> (VPN).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2"/>
          <p:cNvSpPr txBox="1">
            <a:spLocks noGrp="1"/>
          </p:cNvSpPr>
          <p:nvPr>
            <p:ph type="title"/>
          </p:nvPr>
        </p:nvSpPr>
        <p:spPr>
          <a:xfrm>
            <a:off x="715100" y="535000"/>
            <a:ext cx="7713900" cy="548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500"/>
              <a:buNone/>
            </a:pPr>
            <a:r>
              <a:rPr lang="en" dirty="0"/>
              <a:t>3.1 </a:t>
            </a:r>
            <a:r>
              <a:rPr lang="en-US" dirty="0" err="1"/>
              <a:t>Ứng</a:t>
            </a:r>
            <a:r>
              <a:rPr lang="en-US" dirty="0"/>
              <a:t> </a:t>
            </a:r>
            <a:r>
              <a:rPr lang="en-US" dirty="0" err="1"/>
              <a:t>dụng</a:t>
            </a:r>
            <a:r>
              <a:rPr lang="en-US" dirty="0"/>
              <a:t> </a:t>
            </a:r>
            <a:r>
              <a:rPr lang="en-US" dirty="0" err="1"/>
              <a:t>của</a:t>
            </a:r>
            <a:r>
              <a:rPr lang="en-US" dirty="0"/>
              <a:t> AES</a:t>
            </a:r>
            <a:br>
              <a:rPr lang="en-US" dirty="0"/>
            </a:br>
            <a:endParaRPr dirty="0"/>
          </a:p>
        </p:txBody>
      </p:sp>
      <p:sp>
        <p:nvSpPr>
          <p:cNvPr id="248" name="Google Shape;248;p22"/>
          <p:cNvSpPr txBox="1">
            <a:spLocks noGrp="1"/>
          </p:cNvSpPr>
          <p:nvPr>
            <p:ph type="subTitle" idx="4294967295"/>
          </p:nvPr>
        </p:nvSpPr>
        <p:spPr>
          <a:xfrm>
            <a:off x="716016" y="1083700"/>
            <a:ext cx="8026202" cy="3524799"/>
          </a:xfrm>
          <a:prstGeom prst="rect">
            <a:avLst/>
          </a:prstGeom>
          <a:noFill/>
          <a:ln>
            <a:noFill/>
          </a:ln>
        </p:spPr>
        <p:txBody>
          <a:bodyPr spcFirstLastPara="1" wrap="square" lIns="91425" tIns="91425" rIns="91425" bIns="91425" anchor="t" anchorCtr="0">
            <a:noAutofit/>
          </a:bodyPr>
          <a:lstStyle/>
          <a:p>
            <a:pPr marL="347345" marR="0" lvl="0" indent="-285750" algn="l" rtl="0">
              <a:lnSpc>
                <a:spcPct val="150000"/>
              </a:lnSpc>
              <a:spcBef>
                <a:spcPts val="0"/>
              </a:spcBef>
              <a:spcAft>
                <a:spcPts val="0"/>
              </a:spcAft>
              <a:buClr>
                <a:schemeClr val="dk1"/>
              </a:buClr>
              <a:buSzPts val="1200"/>
              <a:buFont typeface="Albert Sans"/>
              <a:buChar char="●"/>
            </a:pPr>
            <a:r>
              <a:rPr lang="vi-VN" sz="1800" b="0" i="0" u="none" strike="noStrike" cap="none" dirty="0">
                <a:solidFill>
                  <a:schemeClr val="dk1"/>
                </a:solidFill>
                <a:latin typeface="Alexandria"/>
                <a:ea typeface="Alexandria"/>
                <a:cs typeface="Alexandria"/>
                <a:sym typeface="Alexandria"/>
              </a:rPr>
              <a:t>AES còn giúp thực hiện mã hóa dữ liệu trong các thiết bị lưu trữ như USB, ổ cứng di động và thẻ nhớ, đảm bảo tính riêng tư và chống lại việc truy cập trái phép vào các thông tin quan trọng. </a:t>
            </a:r>
            <a:endParaRPr lang="en-US" sz="1800" b="0" i="0" u="none" strike="noStrike" cap="none" dirty="0">
              <a:solidFill>
                <a:schemeClr val="dk1"/>
              </a:solidFill>
              <a:latin typeface="Alexandria"/>
              <a:ea typeface="Alexandria"/>
              <a:cs typeface="Alexandria"/>
              <a:sym typeface="Alexandria"/>
            </a:endParaRPr>
          </a:p>
          <a:p>
            <a:pPr marL="347345" marR="0" lvl="0" indent="-285750" algn="l" rtl="0">
              <a:lnSpc>
                <a:spcPct val="150000"/>
              </a:lnSpc>
              <a:spcBef>
                <a:spcPts val="0"/>
              </a:spcBef>
              <a:spcAft>
                <a:spcPts val="0"/>
              </a:spcAft>
              <a:buClr>
                <a:schemeClr val="dk1"/>
              </a:buClr>
              <a:buSzPts val="1200"/>
              <a:buFont typeface="Albert Sans"/>
              <a:buChar char="●"/>
            </a:pPr>
            <a:r>
              <a:rPr lang="vi-VN" sz="1800" b="0" i="0" u="none" strike="noStrike" cap="none" dirty="0">
                <a:solidFill>
                  <a:schemeClr val="dk1"/>
                </a:solidFill>
                <a:latin typeface="Alexandria"/>
                <a:ea typeface="Alexandria"/>
                <a:cs typeface="Alexandria"/>
                <a:sym typeface="Alexandria"/>
              </a:rPr>
              <a:t>AES cũng được sử dụng để bảo vệ phần mềm khỏi việc sao chép trái phép hoặc truy cập trái phép. Nhiều ứng dụng mã hóa phần mềm sử dụng AES để bảo vệ các thông tin nhạy cảm và đảm bảo tính bảo mật của phần mềm.</a:t>
            </a:r>
          </a:p>
          <a:p>
            <a:pPr marL="61595" marR="0" lvl="0" indent="0" algn="l" rtl="0">
              <a:lnSpc>
                <a:spcPct val="150000"/>
              </a:lnSpc>
              <a:spcBef>
                <a:spcPts val="0"/>
              </a:spcBef>
              <a:spcAft>
                <a:spcPts val="0"/>
              </a:spcAft>
              <a:buClr>
                <a:schemeClr val="dk1"/>
              </a:buClr>
              <a:buSzPts val="1200"/>
              <a:buNone/>
            </a:pPr>
            <a:endParaRPr lang="vi-VN" sz="1800" b="0" i="0" u="none" strike="noStrike" cap="none" dirty="0">
              <a:solidFill>
                <a:schemeClr val="dk1"/>
              </a:solidFill>
              <a:latin typeface="Alexandria"/>
              <a:ea typeface="Alexandria"/>
              <a:cs typeface="Alexandria"/>
              <a:sym typeface="Alexandria"/>
            </a:endParaRPr>
          </a:p>
        </p:txBody>
      </p:sp>
    </p:spTree>
    <p:extLst>
      <p:ext uri="{BB962C8B-B14F-4D97-AF65-F5344CB8AC3E}">
        <p14:creationId xmlns:p14="http://schemas.microsoft.com/office/powerpoint/2010/main" val="1716284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2"/>
          <p:cNvSpPr txBox="1">
            <a:spLocks noGrp="1"/>
          </p:cNvSpPr>
          <p:nvPr>
            <p:ph type="title"/>
          </p:nvPr>
        </p:nvSpPr>
        <p:spPr>
          <a:xfrm>
            <a:off x="715100" y="535000"/>
            <a:ext cx="7713900" cy="548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500"/>
              <a:buNone/>
            </a:pPr>
            <a:r>
              <a:rPr lang="en" dirty="0"/>
              <a:t>3.1 </a:t>
            </a:r>
            <a:r>
              <a:rPr lang="en-US" dirty="0" err="1"/>
              <a:t>Ứng</a:t>
            </a:r>
            <a:r>
              <a:rPr lang="en-US" dirty="0"/>
              <a:t> </a:t>
            </a:r>
            <a:r>
              <a:rPr lang="en-US" dirty="0" err="1"/>
              <a:t>dụng</a:t>
            </a:r>
            <a:r>
              <a:rPr lang="en-US" dirty="0"/>
              <a:t> </a:t>
            </a:r>
            <a:r>
              <a:rPr lang="en-US" dirty="0" err="1"/>
              <a:t>của</a:t>
            </a:r>
            <a:r>
              <a:rPr lang="en-US" dirty="0"/>
              <a:t> AES</a:t>
            </a:r>
            <a:br>
              <a:rPr lang="en-US" dirty="0"/>
            </a:br>
            <a:endParaRPr dirty="0"/>
          </a:p>
        </p:txBody>
      </p:sp>
      <p:sp>
        <p:nvSpPr>
          <p:cNvPr id="248" name="Google Shape;248;p22"/>
          <p:cNvSpPr txBox="1">
            <a:spLocks noGrp="1"/>
          </p:cNvSpPr>
          <p:nvPr>
            <p:ph type="subTitle" idx="4294967295"/>
          </p:nvPr>
        </p:nvSpPr>
        <p:spPr>
          <a:xfrm>
            <a:off x="716016" y="1083701"/>
            <a:ext cx="8026202" cy="2754008"/>
          </a:xfrm>
          <a:prstGeom prst="rect">
            <a:avLst/>
          </a:prstGeom>
          <a:noFill/>
          <a:ln>
            <a:noFill/>
          </a:ln>
        </p:spPr>
        <p:txBody>
          <a:bodyPr spcFirstLastPara="1" wrap="square" lIns="91425" tIns="91425" rIns="91425" bIns="91425" anchor="t" anchorCtr="0">
            <a:noAutofit/>
          </a:bodyPr>
          <a:lstStyle/>
          <a:p>
            <a:pPr marL="347345" marR="0" lvl="0" indent="-285750" algn="l" rtl="0">
              <a:lnSpc>
                <a:spcPct val="150000"/>
              </a:lnSpc>
              <a:spcBef>
                <a:spcPts val="0"/>
              </a:spcBef>
              <a:spcAft>
                <a:spcPts val="0"/>
              </a:spcAft>
              <a:buClr>
                <a:schemeClr val="dk1"/>
              </a:buClr>
              <a:buSzPts val="1200"/>
              <a:buFont typeface="Albert Sans"/>
              <a:buChar char="●"/>
            </a:pPr>
            <a:r>
              <a:rPr lang="vi-VN" sz="1800" b="0" i="0" u="none" strike="noStrike" cap="none" dirty="0">
                <a:solidFill>
                  <a:schemeClr val="dk1"/>
                </a:solidFill>
                <a:latin typeface="Alexandria"/>
                <a:ea typeface="Alexandria"/>
                <a:cs typeface="Alexandria"/>
                <a:sym typeface="Alexandria"/>
              </a:rPr>
              <a:t>AES mã hóa dữ liệu trong trò chơi điện tử, bảo vệ các thông tin quan trọng như tài khoản người dùng, thông tin thanh toán và các thông tin khác. Đặc biệt, thuật toán này được sử dụng để bảo vệ thông tin cá nhân trong các ứng dụng di động, bảo vệ các thông tin nhạy cảm trong các ứng dụng y tế và chống lại các cuộc tấn công độc hại trên các hệ thống máy tính.</a:t>
            </a:r>
          </a:p>
        </p:txBody>
      </p:sp>
    </p:spTree>
    <p:extLst>
      <p:ext uri="{BB962C8B-B14F-4D97-AF65-F5344CB8AC3E}">
        <p14:creationId xmlns:p14="http://schemas.microsoft.com/office/powerpoint/2010/main" val="1067097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3"/>
          <p:cNvSpPr txBox="1">
            <a:spLocks noGrp="1"/>
          </p:cNvSpPr>
          <p:nvPr>
            <p:ph type="title"/>
          </p:nvPr>
        </p:nvSpPr>
        <p:spPr>
          <a:xfrm>
            <a:off x="715100" y="535000"/>
            <a:ext cx="7713900" cy="548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500"/>
              <a:buNone/>
            </a:pPr>
            <a:r>
              <a:rPr lang="en" dirty="0"/>
              <a:t>3.2 </a:t>
            </a:r>
            <a:r>
              <a:rPr lang="vi-VN" dirty="0"/>
              <a:t>Ưu điểm của thuật toán AES</a:t>
            </a:r>
            <a:br>
              <a:rPr lang="vi-VN" dirty="0"/>
            </a:br>
            <a:br>
              <a:rPr lang="vi-VN" dirty="0"/>
            </a:br>
            <a:endParaRPr dirty="0"/>
          </a:p>
        </p:txBody>
      </p:sp>
      <p:pic>
        <p:nvPicPr>
          <p:cNvPr id="4098" name="Picture 2" descr="Ứng dụng của thuật toán mã hóa đối xứng AES">
            <a:extLst>
              <a:ext uri="{FF2B5EF4-FFF2-40B4-BE49-F238E27FC236}">
                <a16:creationId xmlns:a16="http://schemas.microsoft.com/office/drawing/2014/main" id="{4E0A46CE-1F8C-506E-521E-7A67850FF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4891" y="1083700"/>
            <a:ext cx="5694218" cy="3796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93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989007" y="1768117"/>
            <a:ext cx="679519" cy="736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sz="2400"/>
              <a:t>01</a:t>
            </a:r>
            <a:endParaRPr sz="2400"/>
          </a:p>
        </p:txBody>
      </p:sp>
      <p:sp>
        <p:nvSpPr>
          <p:cNvPr id="93" name="Google Shape;93;p2"/>
          <p:cNvSpPr txBox="1">
            <a:spLocks noGrp="1"/>
          </p:cNvSpPr>
          <p:nvPr>
            <p:ph type="subTitle" idx="1"/>
          </p:nvPr>
        </p:nvSpPr>
        <p:spPr>
          <a:xfrm>
            <a:off x="1661029" y="1768117"/>
            <a:ext cx="3290131" cy="736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2400"/>
              <a:t>Tổng quan</a:t>
            </a:r>
            <a:endParaRPr/>
          </a:p>
        </p:txBody>
      </p:sp>
      <p:sp>
        <p:nvSpPr>
          <p:cNvPr id="94" name="Google Shape;94;p2"/>
          <p:cNvSpPr txBox="1">
            <a:spLocks noGrp="1"/>
          </p:cNvSpPr>
          <p:nvPr>
            <p:ph type="title" idx="2"/>
          </p:nvPr>
        </p:nvSpPr>
        <p:spPr>
          <a:xfrm>
            <a:off x="715100" y="535000"/>
            <a:ext cx="7713900" cy="548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Table of contents</a:t>
            </a:r>
            <a:endParaRPr/>
          </a:p>
        </p:txBody>
      </p:sp>
      <p:sp>
        <p:nvSpPr>
          <p:cNvPr id="95" name="Google Shape;95;p2"/>
          <p:cNvSpPr txBox="1">
            <a:spLocks noGrp="1"/>
          </p:cNvSpPr>
          <p:nvPr>
            <p:ph type="title" idx="5"/>
          </p:nvPr>
        </p:nvSpPr>
        <p:spPr>
          <a:xfrm>
            <a:off x="989007" y="3240542"/>
            <a:ext cx="679519" cy="736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sz="2400"/>
              <a:t>02</a:t>
            </a:r>
            <a:endParaRPr sz="2400"/>
          </a:p>
        </p:txBody>
      </p:sp>
      <p:sp>
        <p:nvSpPr>
          <p:cNvPr id="96" name="Google Shape;96;p2"/>
          <p:cNvSpPr txBox="1">
            <a:spLocks noGrp="1"/>
          </p:cNvSpPr>
          <p:nvPr>
            <p:ph type="subTitle" idx="6"/>
          </p:nvPr>
        </p:nvSpPr>
        <p:spPr>
          <a:xfrm>
            <a:off x="1661029" y="3240532"/>
            <a:ext cx="3290131" cy="736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2400" dirty="0"/>
              <a:t>Mã hóa AES</a:t>
            </a:r>
            <a:endParaRPr sz="2400" dirty="0"/>
          </a:p>
        </p:txBody>
      </p:sp>
      <p:sp>
        <p:nvSpPr>
          <p:cNvPr id="97" name="Google Shape;97;p2"/>
          <p:cNvSpPr txBox="1">
            <a:spLocks noGrp="1"/>
          </p:cNvSpPr>
          <p:nvPr>
            <p:ph type="title" idx="9"/>
          </p:nvPr>
        </p:nvSpPr>
        <p:spPr>
          <a:xfrm>
            <a:off x="4845806" y="1768117"/>
            <a:ext cx="672097" cy="736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sz="2400"/>
              <a:t>03</a:t>
            </a:r>
            <a:endParaRPr sz="2400"/>
          </a:p>
        </p:txBody>
      </p:sp>
      <p:sp>
        <p:nvSpPr>
          <p:cNvPr id="98" name="Google Shape;98;p2"/>
          <p:cNvSpPr txBox="1">
            <a:spLocks noGrp="1"/>
          </p:cNvSpPr>
          <p:nvPr>
            <p:ph type="subTitle" idx="13"/>
          </p:nvPr>
        </p:nvSpPr>
        <p:spPr>
          <a:xfrm>
            <a:off x="5517904" y="1768117"/>
            <a:ext cx="3290131" cy="736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2400"/>
              <a:t>Nội dung chính</a:t>
            </a:r>
            <a:endParaRPr/>
          </a:p>
        </p:txBody>
      </p:sp>
      <p:sp>
        <p:nvSpPr>
          <p:cNvPr id="99" name="Google Shape;99;p2"/>
          <p:cNvSpPr txBox="1"/>
          <p:nvPr/>
        </p:nvSpPr>
        <p:spPr>
          <a:xfrm>
            <a:off x="4845806" y="3240537"/>
            <a:ext cx="672097" cy="736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3000"/>
              <a:buFont typeface="Alexandria Medium"/>
              <a:buNone/>
            </a:pPr>
            <a:r>
              <a:rPr lang="en" sz="2400" b="0" i="0" u="none" strike="noStrike" cap="none">
                <a:solidFill>
                  <a:schemeClr val="lt2"/>
                </a:solidFill>
                <a:latin typeface="Alexandria Medium"/>
                <a:ea typeface="Alexandria Medium"/>
                <a:cs typeface="Alexandria Medium"/>
                <a:sym typeface="Alexandria Medium"/>
              </a:rPr>
              <a:t>04</a:t>
            </a:r>
            <a:endParaRPr sz="2400" b="0" i="0" u="none" strike="noStrike" cap="none">
              <a:solidFill>
                <a:schemeClr val="lt2"/>
              </a:solidFill>
              <a:latin typeface="Alexandria Medium"/>
              <a:ea typeface="Alexandria Medium"/>
              <a:cs typeface="Alexandria Medium"/>
              <a:sym typeface="Alexandria Medium"/>
            </a:endParaRPr>
          </a:p>
        </p:txBody>
      </p:sp>
      <p:sp>
        <p:nvSpPr>
          <p:cNvPr id="100" name="Google Shape;100;p2"/>
          <p:cNvSpPr txBox="1"/>
          <p:nvPr/>
        </p:nvSpPr>
        <p:spPr>
          <a:xfrm>
            <a:off x="5517904" y="3240537"/>
            <a:ext cx="3290131" cy="736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lexandria Medium"/>
              <a:buNone/>
            </a:pPr>
            <a:r>
              <a:rPr lang="en" sz="2400" b="0" i="0" u="none" strike="noStrike" cap="none">
                <a:solidFill>
                  <a:schemeClr val="dk1"/>
                </a:solidFill>
                <a:latin typeface="Alexandria Medium"/>
                <a:ea typeface="Alexandria Medium"/>
                <a:cs typeface="Alexandria Medium"/>
                <a:sym typeface="Alexandria Medium"/>
              </a:rPr>
              <a:t>Đánh giá</a:t>
            </a:r>
            <a:endParaRPr sz="2400" b="0" i="0" u="none" strike="noStrike" cap="none">
              <a:solidFill>
                <a:schemeClr val="dk1"/>
              </a:solidFill>
              <a:latin typeface="Alexandria Medium"/>
              <a:ea typeface="Alexandria Medium"/>
              <a:cs typeface="Alexandria Medium"/>
              <a:sym typeface="Alexandria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3"/>
          <p:cNvSpPr txBox="1">
            <a:spLocks noGrp="1"/>
          </p:cNvSpPr>
          <p:nvPr>
            <p:ph type="title"/>
          </p:nvPr>
        </p:nvSpPr>
        <p:spPr>
          <a:xfrm>
            <a:off x="715100" y="535000"/>
            <a:ext cx="7713900" cy="548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500"/>
              <a:buNone/>
            </a:pPr>
            <a:r>
              <a:rPr lang="en" dirty="0"/>
              <a:t>3.2 </a:t>
            </a:r>
            <a:r>
              <a:rPr lang="vi-VN" dirty="0"/>
              <a:t>Ưu điểm của thuật toán AES</a:t>
            </a:r>
            <a:br>
              <a:rPr lang="vi-VN" dirty="0"/>
            </a:br>
            <a:br>
              <a:rPr lang="vi-VN" dirty="0"/>
            </a:br>
            <a:endParaRPr dirty="0"/>
          </a:p>
        </p:txBody>
      </p:sp>
      <p:sp>
        <p:nvSpPr>
          <p:cNvPr id="255" name="Google Shape;255;p23"/>
          <p:cNvSpPr txBox="1"/>
          <p:nvPr/>
        </p:nvSpPr>
        <p:spPr>
          <a:xfrm>
            <a:off x="715100" y="1011382"/>
            <a:ext cx="7712906" cy="3597118"/>
          </a:xfrm>
          <a:prstGeom prst="rect">
            <a:avLst/>
          </a:prstGeom>
          <a:noFill/>
          <a:ln>
            <a:noFill/>
          </a:ln>
        </p:spPr>
        <p:txBody>
          <a:bodyPr spcFirstLastPara="1" wrap="square" lIns="91425" tIns="91425" rIns="91425" bIns="91425" anchor="t" anchorCtr="0">
            <a:noAutofit/>
          </a:bodyPr>
          <a:lstStyle/>
          <a:p>
            <a:pPr marL="61595" marR="0" lvl="0" indent="0" algn="l" rtl="0">
              <a:lnSpc>
                <a:spcPct val="150000"/>
              </a:lnSpc>
              <a:spcBef>
                <a:spcPts val="0"/>
              </a:spcBef>
              <a:spcAft>
                <a:spcPts val="0"/>
              </a:spcAft>
              <a:buClr>
                <a:schemeClr val="dk1"/>
              </a:buClr>
              <a:buSzPts val="1200"/>
              <a:buFont typeface="Albert Sans"/>
              <a:buNone/>
            </a:pPr>
            <a:r>
              <a:rPr lang="vi-VN" sz="1800" b="0" i="0" u="none" strike="noStrike" cap="none" dirty="0">
                <a:solidFill>
                  <a:schemeClr val="dk1"/>
                </a:solidFill>
                <a:latin typeface="Alexandria"/>
                <a:ea typeface="Alexandria"/>
                <a:cs typeface="Alexandria"/>
                <a:sym typeface="Alexandria"/>
              </a:rPr>
              <a:t>Tính bảo mật cao: AES là một thuật toán mã hóa đối xứng mạnh, có khả năng đảm bảo tính bảo mật cao trong việc mã hóa và giải mã dữ liệu.</a:t>
            </a:r>
            <a:endParaRPr lang="en-US" sz="1800" b="0" i="0" u="none" strike="noStrike" cap="none" dirty="0">
              <a:solidFill>
                <a:schemeClr val="dk1"/>
              </a:solidFill>
              <a:latin typeface="Alexandria"/>
              <a:ea typeface="Alexandria"/>
              <a:cs typeface="Alexandria"/>
              <a:sym typeface="Alexandria"/>
            </a:endParaRPr>
          </a:p>
          <a:p>
            <a:pPr marL="61595" marR="0" lvl="0" indent="0" algn="l" rtl="0">
              <a:lnSpc>
                <a:spcPct val="150000"/>
              </a:lnSpc>
              <a:spcBef>
                <a:spcPts val="0"/>
              </a:spcBef>
              <a:spcAft>
                <a:spcPts val="0"/>
              </a:spcAft>
              <a:buClr>
                <a:schemeClr val="dk1"/>
              </a:buClr>
              <a:buSzPts val="1200"/>
              <a:buFont typeface="Albert Sans"/>
              <a:buNone/>
            </a:pPr>
            <a:endParaRPr lang="vi-VN" sz="1800" b="0" i="0" u="none" strike="noStrike" cap="none" dirty="0">
              <a:solidFill>
                <a:schemeClr val="dk1"/>
              </a:solidFill>
              <a:latin typeface="Alexandria"/>
              <a:ea typeface="Alexandria"/>
              <a:cs typeface="Alexandria"/>
              <a:sym typeface="Alexandria"/>
            </a:endParaRPr>
          </a:p>
          <a:p>
            <a:pPr marL="61595" marR="0" lvl="0" indent="0" algn="l" rtl="0">
              <a:lnSpc>
                <a:spcPct val="150000"/>
              </a:lnSpc>
              <a:spcBef>
                <a:spcPts val="0"/>
              </a:spcBef>
              <a:spcAft>
                <a:spcPts val="0"/>
              </a:spcAft>
              <a:buClr>
                <a:schemeClr val="dk1"/>
              </a:buClr>
              <a:buSzPts val="1200"/>
              <a:buFont typeface="Albert Sans"/>
              <a:buNone/>
            </a:pPr>
            <a:r>
              <a:rPr lang="vi-VN" sz="1800" b="0" i="0" u="none" strike="noStrike" cap="none" dirty="0">
                <a:solidFill>
                  <a:schemeClr val="dk1"/>
                </a:solidFill>
                <a:latin typeface="Alexandria"/>
                <a:ea typeface="Alexandria"/>
                <a:cs typeface="Alexandria"/>
                <a:sym typeface="Alexandria"/>
              </a:rPr>
              <a:t>Tốc độ nhanh: Thuật toán này có tốc độ mã hóa và giải mã rất nhanh, phù hợp với các ứng dụng đòi hỏi tốc độ cao như truyền dữ liệu qua mạng.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3"/>
          <p:cNvSpPr txBox="1">
            <a:spLocks noGrp="1"/>
          </p:cNvSpPr>
          <p:nvPr>
            <p:ph type="title"/>
          </p:nvPr>
        </p:nvSpPr>
        <p:spPr>
          <a:xfrm>
            <a:off x="715100" y="535000"/>
            <a:ext cx="7713900" cy="548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500"/>
              <a:buNone/>
            </a:pPr>
            <a:r>
              <a:rPr lang="en" dirty="0"/>
              <a:t>3.2 </a:t>
            </a:r>
            <a:r>
              <a:rPr lang="vi-VN" dirty="0"/>
              <a:t>Ưu điểm của thuật toán AES</a:t>
            </a:r>
            <a:br>
              <a:rPr lang="vi-VN" dirty="0"/>
            </a:br>
            <a:br>
              <a:rPr lang="vi-VN" dirty="0"/>
            </a:br>
            <a:endParaRPr dirty="0"/>
          </a:p>
        </p:txBody>
      </p:sp>
      <p:sp>
        <p:nvSpPr>
          <p:cNvPr id="255" name="Google Shape;255;p23"/>
          <p:cNvSpPr txBox="1"/>
          <p:nvPr/>
        </p:nvSpPr>
        <p:spPr>
          <a:xfrm>
            <a:off x="715100" y="1011382"/>
            <a:ext cx="7712906" cy="3597118"/>
          </a:xfrm>
          <a:prstGeom prst="rect">
            <a:avLst/>
          </a:prstGeom>
          <a:noFill/>
          <a:ln>
            <a:noFill/>
          </a:ln>
        </p:spPr>
        <p:txBody>
          <a:bodyPr spcFirstLastPara="1" wrap="square" lIns="91425" tIns="91425" rIns="91425" bIns="91425" anchor="t" anchorCtr="0">
            <a:noAutofit/>
          </a:bodyPr>
          <a:lstStyle/>
          <a:p>
            <a:pPr marL="61595" marR="0" lvl="0" indent="0" algn="l" rtl="0">
              <a:lnSpc>
                <a:spcPct val="150000"/>
              </a:lnSpc>
              <a:spcBef>
                <a:spcPts val="0"/>
              </a:spcBef>
              <a:spcAft>
                <a:spcPts val="0"/>
              </a:spcAft>
              <a:buClr>
                <a:schemeClr val="dk1"/>
              </a:buClr>
              <a:buSzPts val="1200"/>
              <a:buFont typeface="Albert Sans"/>
              <a:buNone/>
            </a:pPr>
            <a:r>
              <a:rPr lang="vi-VN" sz="1800" b="0" i="0" u="none" strike="noStrike" cap="none" dirty="0">
                <a:solidFill>
                  <a:schemeClr val="dk1"/>
                </a:solidFill>
                <a:latin typeface="Alexandria"/>
                <a:ea typeface="Alexandria"/>
                <a:cs typeface="Alexandria"/>
                <a:sym typeface="Alexandria"/>
              </a:rPr>
              <a:t>Linh hoạt: AES cũng có thể sử dụng các khóa với độ dài khác nhau (128, 192 hoặc 256 </a:t>
            </a:r>
            <a:r>
              <a:rPr lang="vi-VN" sz="1800" b="0" i="0" u="none" strike="noStrike" cap="none" dirty="0" err="1">
                <a:solidFill>
                  <a:schemeClr val="dk1"/>
                </a:solidFill>
                <a:latin typeface="Alexandria"/>
                <a:ea typeface="Alexandria"/>
                <a:cs typeface="Alexandria"/>
                <a:sym typeface="Alexandria"/>
              </a:rPr>
              <a:t>bit</a:t>
            </a:r>
            <a:r>
              <a:rPr lang="vi-VN" sz="1800" b="0" i="0" u="none" strike="noStrike" cap="none" dirty="0">
                <a:solidFill>
                  <a:schemeClr val="dk1"/>
                </a:solidFill>
                <a:latin typeface="Alexandria"/>
                <a:ea typeface="Alexandria"/>
                <a:cs typeface="Alexandria"/>
                <a:sym typeface="Alexandria"/>
              </a:rPr>
              <a:t>) để tăng cường tính bảo mật. Ngoài ra, thuật toán này có thể sử dụng trên các nền tảng phần cứng và phần mềm khác nhau.</a:t>
            </a:r>
            <a:endParaRPr lang="en-US" sz="1800" b="0" i="0" u="none" strike="noStrike" cap="none" dirty="0">
              <a:solidFill>
                <a:schemeClr val="dk1"/>
              </a:solidFill>
              <a:latin typeface="Alexandria"/>
              <a:ea typeface="Alexandria"/>
              <a:cs typeface="Alexandria"/>
              <a:sym typeface="Alexandria"/>
            </a:endParaRPr>
          </a:p>
          <a:p>
            <a:pPr marL="61595" marR="0" lvl="0" indent="0" algn="l" rtl="0">
              <a:lnSpc>
                <a:spcPct val="150000"/>
              </a:lnSpc>
              <a:spcBef>
                <a:spcPts val="0"/>
              </a:spcBef>
              <a:spcAft>
                <a:spcPts val="0"/>
              </a:spcAft>
              <a:buClr>
                <a:schemeClr val="dk1"/>
              </a:buClr>
              <a:buSzPts val="1200"/>
              <a:buFont typeface="Albert Sans"/>
              <a:buNone/>
            </a:pPr>
            <a:endParaRPr lang="vi-VN" sz="1800" b="0" i="0" u="none" strike="noStrike" cap="none" dirty="0">
              <a:solidFill>
                <a:schemeClr val="dk1"/>
              </a:solidFill>
              <a:latin typeface="Alexandria"/>
              <a:ea typeface="Alexandria"/>
              <a:cs typeface="Alexandria"/>
              <a:sym typeface="Alexandria"/>
            </a:endParaRPr>
          </a:p>
          <a:p>
            <a:pPr marL="61595" marR="0" lvl="0" indent="0" algn="l" rtl="0">
              <a:lnSpc>
                <a:spcPct val="150000"/>
              </a:lnSpc>
              <a:spcBef>
                <a:spcPts val="0"/>
              </a:spcBef>
              <a:spcAft>
                <a:spcPts val="0"/>
              </a:spcAft>
              <a:buClr>
                <a:schemeClr val="dk1"/>
              </a:buClr>
              <a:buSzPts val="1200"/>
              <a:buFont typeface="Albert Sans"/>
              <a:buNone/>
            </a:pPr>
            <a:r>
              <a:rPr lang="vi-VN" sz="1800" b="0" i="0" u="none" strike="noStrike" cap="none" dirty="0">
                <a:solidFill>
                  <a:schemeClr val="dk1"/>
                </a:solidFill>
                <a:latin typeface="Alexandria"/>
                <a:ea typeface="Alexandria"/>
                <a:cs typeface="Alexandria"/>
                <a:sym typeface="Alexandria"/>
              </a:rPr>
              <a:t>Chuẩn quốc tế: AES là một chuẩn mã hóa quốc tế, được chấp nhận rộng rãi trên toàn cầu.</a:t>
            </a:r>
            <a:endParaRPr sz="1800" b="0" i="0" u="none" strike="noStrike" cap="none" dirty="0">
              <a:solidFill>
                <a:schemeClr val="dk1"/>
              </a:solidFill>
              <a:latin typeface="Alexandria"/>
              <a:ea typeface="Alexandria"/>
              <a:cs typeface="Alexandria"/>
              <a:sym typeface="Alexandria"/>
            </a:endParaRPr>
          </a:p>
        </p:txBody>
      </p:sp>
    </p:spTree>
    <p:extLst>
      <p:ext uri="{BB962C8B-B14F-4D97-AF65-F5344CB8AC3E}">
        <p14:creationId xmlns:p14="http://schemas.microsoft.com/office/powerpoint/2010/main" val="2828036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3"/>
          <p:cNvSpPr txBox="1">
            <a:spLocks noGrp="1"/>
          </p:cNvSpPr>
          <p:nvPr>
            <p:ph type="title"/>
          </p:nvPr>
        </p:nvSpPr>
        <p:spPr>
          <a:xfrm>
            <a:off x="715100" y="535000"/>
            <a:ext cx="7713900" cy="548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500"/>
              <a:buNone/>
            </a:pPr>
            <a:r>
              <a:rPr lang="en" dirty="0"/>
              <a:t>3.3 </a:t>
            </a:r>
            <a:r>
              <a:rPr lang="vi-VN" dirty="0"/>
              <a:t>Hạn chế của thuật toán AES</a:t>
            </a:r>
            <a:br>
              <a:rPr lang="vi-VN" dirty="0"/>
            </a:br>
            <a:br>
              <a:rPr lang="vi-VN" dirty="0"/>
            </a:br>
            <a:br>
              <a:rPr lang="vi-VN" dirty="0"/>
            </a:br>
            <a:endParaRPr dirty="0"/>
          </a:p>
        </p:txBody>
      </p:sp>
    </p:spTree>
    <p:extLst>
      <p:ext uri="{BB962C8B-B14F-4D97-AF65-F5344CB8AC3E}">
        <p14:creationId xmlns:p14="http://schemas.microsoft.com/office/powerpoint/2010/main" val="302555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3"/>
          <p:cNvSpPr txBox="1">
            <a:spLocks noGrp="1"/>
          </p:cNvSpPr>
          <p:nvPr>
            <p:ph type="title"/>
          </p:nvPr>
        </p:nvSpPr>
        <p:spPr>
          <a:xfrm>
            <a:off x="715100" y="535000"/>
            <a:ext cx="7713900" cy="548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500"/>
              <a:buNone/>
            </a:pPr>
            <a:r>
              <a:rPr lang="en" dirty="0"/>
              <a:t>3.3 </a:t>
            </a:r>
            <a:r>
              <a:rPr lang="vi-VN" dirty="0"/>
              <a:t>Hạn chế của thuật toán AES</a:t>
            </a:r>
            <a:br>
              <a:rPr lang="vi-VN" dirty="0"/>
            </a:br>
            <a:br>
              <a:rPr lang="vi-VN" dirty="0"/>
            </a:br>
            <a:br>
              <a:rPr lang="vi-VN" dirty="0"/>
            </a:br>
            <a:endParaRPr dirty="0"/>
          </a:p>
        </p:txBody>
      </p:sp>
      <p:sp>
        <p:nvSpPr>
          <p:cNvPr id="255" name="Google Shape;255;p23"/>
          <p:cNvSpPr txBox="1"/>
          <p:nvPr/>
        </p:nvSpPr>
        <p:spPr>
          <a:xfrm>
            <a:off x="715100" y="1011382"/>
            <a:ext cx="7712906" cy="3597118"/>
          </a:xfrm>
          <a:prstGeom prst="rect">
            <a:avLst/>
          </a:prstGeom>
          <a:noFill/>
          <a:ln>
            <a:noFill/>
          </a:ln>
        </p:spPr>
        <p:txBody>
          <a:bodyPr spcFirstLastPara="1" wrap="square" lIns="91425" tIns="91425" rIns="91425" bIns="91425" anchor="t" anchorCtr="0">
            <a:noAutofit/>
          </a:bodyPr>
          <a:lstStyle/>
          <a:p>
            <a:pPr marL="61595" marR="0" lvl="0" indent="0" algn="l" rtl="0">
              <a:lnSpc>
                <a:spcPct val="150000"/>
              </a:lnSpc>
              <a:spcBef>
                <a:spcPts val="0"/>
              </a:spcBef>
              <a:spcAft>
                <a:spcPts val="0"/>
              </a:spcAft>
              <a:buClr>
                <a:schemeClr val="dk1"/>
              </a:buClr>
              <a:buSzPts val="1200"/>
              <a:buFont typeface="Albert Sans"/>
              <a:buNone/>
            </a:pPr>
            <a:r>
              <a:rPr lang="vi-VN" sz="1800" b="0" i="0" u="none" strike="noStrike" cap="none" dirty="0">
                <a:solidFill>
                  <a:schemeClr val="dk1"/>
                </a:solidFill>
                <a:latin typeface="Alexandria"/>
                <a:ea typeface="Alexandria"/>
                <a:cs typeface="Alexandria"/>
                <a:sym typeface="Alexandria"/>
              </a:rPr>
              <a:t>AES phụ thuộc vào độ dài khóa để đảm bảo tính bảo mật. Nếu khóa ngắn hoặc dễ đoán, AES có thể bị tấn công và dữ liệu có thể bị tiết lộ. AES cần sử dụng khóa an toàn để đảm bảo tính bảo mật. Nếu khóa bị mất hoặc rơi vào tay của kẻ xấu, dữ liệu có thể bị tiết lộ.</a:t>
            </a:r>
          </a:p>
        </p:txBody>
      </p:sp>
    </p:spTree>
    <p:extLst>
      <p:ext uri="{BB962C8B-B14F-4D97-AF65-F5344CB8AC3E}">
        <p14:creationId xmlns:p14="http://schemas.microsoft.com/office/powerpoint/2010/main" val="3688451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3"/>
          <p:cNvSpPr txBox="1">
            <a:spLocks noGrp="1"/>
          </p:cNvSpPr>
          <p:nvPr>
            <p:ph type="title"/>
          </p:nvPr>
        </p:nvSpPr>
        <p:spPr>
          <a:xfrm>
            <a:off x="715100" y="535000"/>
            <a:ext cx="7713900" cy="548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500"/>
              <a:buNone/>
            </a:pPr>
            <a:r>
              <a:rPr lang="en" dirty="0"/>
              <a:t>3.3 </a:t>
            </a:r>
            <a:r>
              <a:rPr lang="vi-VN" dirty="0"/>
              <a:t>Hạn chế của thuật toán AES</a:t>
            </a:r>
            <a:br>
              <a:rPr lang="vi-VN" dirty="0"/>
            </a:br>
            <a:br>
              <a:rPr lang="vi-VN" dirty="0"/>
            </a:br>
            <a:br>
              <a:rPr lang="vi-VN" dirty="0"/>
            </a:br>
            <a:endParaRPr dirty="0"/>
          </a:p>
        </p:txBody>
      </p:sp>
      <p:sp>
        <p:nvSpPr>
          <p:cNvPr id="255" name="Google Shape;255;p23"/>
          <p:cNvSpPr txBox="1"/>
          <p:nvPr/>
        </p:nvSpPr>
        <p:spPr>
          <a:xfrm>
            <a:off x="715100" y="1011382"/>
            <a:ext cx="7712906" cy="3597118"/>
          </a:xfrm>
          <a:prstGeom prst="rect">
            <a:avLst/>
          </a:prstGeom>
          <a:noFill/>
          <a:ln>
            <a:noFill/>
          </a:ln>
        </p:spPr>
        <p:txBody>
          <a:bodyPr spcFirstLastPara="1" wrap="square" lIns="91425" tIns="91425" rIns="91425" bIns="91425" anchor="t" anchorCtr="0">
            <a:noAutofit/>
          </a:bodyPr>
          <a:lstStyle/>
          <a:p>
            <a:pPr marL="61595" marR="0" lvl="0" indent="0" algn="l" rtl="0">
              <a:lnSpc>
                <a:spcPct val="150000"/>
              </a:lnSpc>
              <a:spcBef>
                <a:spcPts val="0"/>
              </a:spcBef>
              <a:spcAft>
                <a:spcPts val="0"/>
              </a:spcAft>
              <a:buClr>
                <a:schemeClr val="dk1"/>
              </a:buClr>
              <a:buSzPts val="1200"/>
              <a:buFont typeface="Albert Sans"/>
              <a:buNone/>
            </a:pPr>
            <a:r>
              <a:rPr lang="vi-VN" sz="1800" b="0" i="0" u="none" strike="noStrike" cap="none" dirty="0">
                <a:solidFill>
                  <a:schemeClr val="dk1"/>
                </a:solidFill>
                <a:latin typeface="Alexandria"/>
                <a:ea typeface="Alexandria"/>
                <a:cs typeface="Alexandria"/>
                <a:sym typeface="Alexandria"/>
              </a:rPr>
              <a:t>AES không thể đảm bảo tính bảo mật nếu hệ thống bị tấn công bởi các phương thức khác như tấn công mạng, tấn công từ chối dịch vụ (</a:t>
            </a:r>
            <a:r>
              <a:rPr lang="vi-VN" sz="1800" b="0" i="0" u="none" strike="noStrike" cap="none" dirty="0" err="1">
                <a:solidFill>
                  <a:schemeClr val="dk1"/>
                </a:solidFill>
                <a:latin typeface="Alexandria"/>
                <a:ea typeface="Alexandria"/>
                <a:cs typeface="Alexandria"/>
                <a:sym typeface="Alexandria"/>
              </a:rPr>
              <a:t>DoS</a:t>
            </a:r>
            <a:r>
              <a:rPr lang="vi-VN" sz="1800" b="0" i="0" u="none" strike="noStrike" cap="none" dirty="0">
                <a:solidFill>
                  <a:schemeClr val="dk1"/>
                </a:solidFill>
                <a:latin typeface="Alexandria"/>
                <a:ea typeface="Alexandria"/>
                <a:cs typeface="Alexandria"/>
                <a:sym typeface="Alexandria"/>
              </a:rPr>
              <a:t>), tấn công đánh cắp thông tin đăng nhập,...</a:t>
            </a:r>
            <a:endParaRPr lang="en-US" sz="1800" b="0" i="0" u="none" strike="noStrike" cap="none" dirty="0">
              <a:solidFill>
                <a:schemeClr val="dk1"/>
              </a:solidFill>
              <a:latin typeface="Alexandria"/>
              <a:ea typeface="Alexandria"/>
              <a:cs typeface="Alexandria"/>
              <a:sym typeface="Alexandria"/>
            </a:endParaRPr>
          </a:p>
          <a:p>
            <a:pPr marL="61595" marR="0" lvl="0" indent="0" algn="l" rtl="0">
              <a:lnSpc>
                <a:spcPct val="150000"/>
              </a:lnSpc>
              <a:spcBef>
                <a:spcPts val="0"/>
              </a:spcBef>
              <a:spcAft>
                <a:spcPts val="0"/>
              </a:spcAft>
              <a:buClr>
                <a:schemeClr val="dk1"/>
              </a:buClr>
              <a:buSzPts val="1200"/>
              <a:buFont typeface="Albert Sans"/>
              <a:buNone/>
            </a:pPr>
            <a:endParaRPr lang="vi-VN" sz="1800" b="0" i="0" u="none" strike="noStrike" cap="none" dirty="0">
              <a:solidFill>
                <a:schemeClr val="dk1"/>
              </a:solidFill>
              <a:latin typeface="Alexandria"/>
              <a:ea typeface="Alexandria"/>
              <a:cs typeface="Alexandria"/>
              <a:sym typeface="Alexandria"/>
            </a:endParaRPr>
          </a:p>
          <a:p>
            <a:pPr marL="61595" marR="0" lvl="0" indent="0" algn="l" rtl="0">
              <a:lnSpc>
                <a:spcPct val="150000"/>
              </a:lnSpc>
              <a:spcBef>
                <a:spcPts val="0"/>
              </a:spcBef>
              <a:spcAft>
                <a:spcPts val="0"/>
              </a:spcAft>
              <a:buClr>
                <a:schemeClr val="dk1"/>
              </a:buClr>
              <a:buSzPts val="1200"/>
              <a:buFont typeface="Albert Sans"/>
              <a:buNone/>
            </a:pPr>
            <a:r>
              <a:rPr lang="vi-VN" sz="1800" b="0" i="0" u="none" strike="noStrike" cap="none" dirty="0">
                <a:solidFill>
                  <a:schemeClr val="dk1"/>
                </a:solidFill>
                <a:latin typeface="Alexandria"/>
                <a:ea typeface="Alexandria"/>
                <a:cs typeface="Alexandria"/>
                <a:sym typeface="Alexandria"/>
              </a:rPr>
              <a:t>Ngoài ra việc triển khai AES có thể đòi hỏi chi phí phần cứng và phần mềm khá lớn để bảo vệ dữ liệu, đặc biệt là trong các hệ thống lớn và phức tạp.</a:t>
            </a:r>
          </a:p>
        </p:txBody>
      </p:sp>
    </p:spTree>
    <p:extLst>
      <p:ext uri="{BB962C8B-B14F-4D97-AF65-F5344CB8AC3E}">
        <p14:creationId xmlns:p14="http://schemas.microsoft.com/office/powerpoint/2010/main" val="3914658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8"/>
          <p:cNvSpPr txBox="1">
            <a:spLocks noGrp="1"/>
          </p:cNvSpPr>
          <p:nvPr>
            <p:ph type="title"/>
          </p:nvPr>
        </p:nvSpPr>
        <p:spPr>
          <a:xfrm>
            <a:off x="715100" y="3328050"/>
            <a:ext cx="7708800" cy="125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a:t>Đánh giá</a:t>
            </a:r>
            <a:endParaRPr/>
          </a:p>
        </p:txBody>
      </p:sp>
      <p:sp>
        <p:nvSpPr>
          <p:cNvPr id="346" name="Google Shape;346;p38"/>
          <p:cNvSpPr txBox="1">
            <a:spLocks noGrp="1"/>
          </p:cNvSpPr>
          <p:nvPr>
            <p:ph type="title" idx="2"/>
          </p:nvPr>
        </p:nvSpPr>
        <p:spPr>
          <a:xfrm>
            <a:off x="715100" y="2074250"/>
            <a:ext cx="7708800" cy="1253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en"/>
              <a:t>04</a:t>
            </a:r>
            <a:endParaRPr/>
          </a:p>
        </p:txBody>
      </p:sp>
      <p:cxnSp>
        <p:nvCxnSpPr>
          <p:cNvPr id="347" name="Google Shape;347;p38">
            <a:hlinkClick r:id="" action="ppaction://hlinkshowjump?jump=nextslide"/>
          </p:cNvPr>
          <p:cNvCxnSpPr/>
          <p:nvPr/>
        </p:nvCxnSpPr>
        <p:spPr>
          <a:xfrm>
            <a:off x="715100" y="729100"/>
            <a:ext cx="483300" cy="0"/>
          </a:xfrm>
          <a:prstGeom prst="straightConnector1">
            <a:avLst/>
          </a:prstGeom>
          <a:noFill/>
          <a:ln w="9525" cap="flat" cmpd="sng">
            <a:solidFill>
              <a:schemeClr val="dk1"/>
            </a:solidFill>
            <a:prstDash val="solid"/>
            <a:round/>
            <a:headEnd type="none" w="sm" len="sm"/>
            <a:tailEnd type="triangl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9"/>
          <p:cNvSpPr txBox="1">
            <a:spLocks noGrp="1"/>
          </p:cNvSpPr>
          <p:nvPr>
            <p:ph type="title"/>
          </p:nvPr>
        </p:nvSpPr>
        <p:spPr>
          <a:xfrm>
            <a:off x="715100" y="535000"/>
            <a:ext cx="7713900" cy="548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500"/>
              <a:buNone/>
            </a:pPr>
            <a:r>
              <a:rPr lang="en"/>
              <a:t>4.1 RSA tiêu chuẩn và RSA sử dụng nhiều khóa</a:t>
            </a:r>
            <a:endParaRPr/>
          </a:p>
        </p:txBody>
      </p:sp>
      <p:pic>
        <p:nvPicPr>
          <p:cNvPr id="353" name="Google Shape;353;p39"/>
          <p:cNvPicPr preferRelativeResize="0"/>
          <p:nvPr/>
        </p:nvPicPr>
        <p:blipFill rotWithShape="1">
          <a:blip r:embed="rId3">
            <a:alphaModFix/>
          </a:blip>
          <a:srcRect/>
          <a:stretch/>
        </p:blipFill>
        <p:spPr>
          <a:xfrm>
            <a:off x="1457062" y="1083700"/>
            <a:ext cx="6229875" cy="377048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0"/>
          <p:cNvSpPr txBox="1">
            <a:spLocks noGrp="1"/>
          </p:cNvSpPr>
          <p:nvPr>
            <p:ph type="title"/>
          </p:nvPr>
        </p:nvSpPr>
        <p:spPr>
          <a:xfrm>
            <a:off x="715100" y="535000"/>
            <a:ext cx="7713900" cy="548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500"/>
              <a:buNone/>
            </a:pPr>
            <a:r>
              <a:rPr lang="en"/>
              <a:t>4.2 RSA, CRT-RSA, RSA sử dụng nhiều khóa</a:t>
            </a:r>
            <a:endParaRPr/>
          </a:p>
        </p:txBody>
      </p:sp>
      <p:pic>
        <p:nvPicPr>
          <p:cNvPr id="359" name="Google Shape;359;p40"/>
          <p:cNvPicPr preferRelativeResize="0"/>
          <p:nvPr/>
        </p:nvPicPr>
        <p:blipFill rotWithShape="1">
          <a:blip r:embed="rId3">
            <a:alphaModFix/>
          </a:blip>
          <a:srcRect/>
          <a:stretch/>
        </p:blipFill>
        <p:spPr>
          <a:xfrm>
            <a:off x="1457062" y="1083700"/>
            <a:ext cx="6229875" cy="374819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1"/>
          <p:cNvSpPr txBox="1">
            <a:spLocks noGrp="1"/>
          </p:cNvSpPr>
          <p:nvPr>
            <p:ph type="title"/>
          </p:nvPr>
        </p:nvSpPr>
        <p:spPr>
          <a:xfrm>
            <a:off x="715100" y="535000"/>
            <a:ext cx="7713900" cy="548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500"/>
              <a:buNone/>
            </a:pPr>
            <a:r>
              <a:rPr lang="en"/>
              <a:t>4.3 RSA, CRT-RSA, RSA sử dụng nhiều khóa và giải thuật đề xuất</a:t>
            </a:r>
            <a:endParaRPr/>
          </a:p>
        </p:txBody>
      </p:sp>
      <p:pic>
        <p:nvPicPr>
          <p:cNvPr id="365" name="Google Shape;365;p41"/>
          <p:cNvPicPr preferRelativeResize="0"/>
          <p:nvPr/>
        </p:nvPicPr>
        <p:blipFill rotWithShape="1">
          <a:blip r:embed="rId3">
            <a:alphaModFix/>
          </a:blip>
          <a:srcRect/>
          <a:stretch/>
        </p:blipFill>
        <p:spPr>
          <a:xfrm>
            <a:off x="1667582" y="1481449"/>
            <a:ext cx="5808836" cy="350285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2"/>
          <p:cNvSpPr txBox="1">
            <a:spLocks noGrp="1"/>
          </p:cNvSpPr>
          <p:nvPr>
            <p:ph type="ctrTitle"/>
          </p:nvPr>
        </p:nvSpPr>
        <p:spPr>
          <a:xfrm>
            <a:off x="715100" y="3330625"/>
            <a:ext cx="3856800" cy="1252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200"/>
              <a:buNone/>
            </a:pPr>
            <a:r>
              <a:rPr lang="en"/>
              <a:t>Thanks!</a:t>
            </a:r>
            <a:endParaRPr/>
          </a:p>
        </p:txBody>
      </p:sp>
      <p:sp>
        <p:nvSpPr>
          <p:cNvPr id="371" name="Google Shape;371;p42"/>
          <p:cNvSpPr txBox="1">
            <a:spLocks noGrp="1"/>
          </p:cNvSpPr>
          <p:nvPr>
            <p:ph type="subTitle" idx="1"/>
          </p:nvPr>
        </p:nvSpPr>
        <p:spPr>
          <a:xfrm>
            <a:off x="4571900" y="535000"/>
            <a:ext cx="2683800" cy="115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lt1"/>
              </a:buClr>
              <a:buSzPts val="1100"/>
              <a:buFont typeface="Arial"/>
              <a:buNone/>
            </a:pPr>
            <a:r>
              <a:rPr lang="en"/>
              <a:t>Do you have any questions?</a:t>
            </a:r>
            <a:endParaRPr/>
          </a:p>
        </p:txBody>
      </p:sp>
      <p:sp>
        <p:nvSpPr>
          <p:cNvPr id="372" name="Google Shape;372;p42"/>
          <p:cNvSpPr txBox="1"/>
          <p:nvPr/>
        </p:nvSpPr>
        <p:spPr>
          <a:xfrm>
            <a:off x="4571932" y="2873525"/>
            <a:ext cx="2683800" cy="252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Albert Sans"/>
                <a:ea typeface="Albert Sans"/>
                <a:cs typeface="Albert Sans"/>
                <a:sym typeface="Albert Sans"/>
              </a:rPr>
              <a:t>Please keep this slide for attribution</a:t>
            </a:r>
            <a:endParaRPr sz="900" b="0" i="0" u="none" strike="noStrike" cap="none">
              <a:solidFill>
                <a:schemeClr val="dk1"/>
              </a:solidFill>
              <a:latin typeface="Albert Sans"/>
              <a:ea typeface="Albert Sans"/>
              <a:cs typeface="Albert Sans"/>
              <a:sym typeface="Albert Sans"/>
            </a:endParaRPr>
          </a:p>
        </p:txBody>
      </p:sp>
      <p:grpSp>
        <p:nvGrpSpPr>
          <p:cNvPr id="373" name="Google Shape;373;p42"/>
          <p:cNvGrpSpPr/>
          <p:nvPr/>
        </p:nvGrpSpPr>
        <p:grpSpPr>
          <a:xfrm>
            <a:off x="4648206" y="1844074"/>
            <a:ext cx="251915" cy="251862"/>
            <a:chOff x="266768" y="1721375"/>
            <a:chExt cx="397907" cy="397887"/>
          </a:xfrm>
        </p:grpSpPr>
        <p:sp>
          <p:nvSpPr>
            <p:cNvPr id="374" name="Google Shape;374;p42"/>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42"/>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6" name="Google Shape;376;p42"/>
          <p:cNvGrpSpPr/>
          <p:nvPr/>
        </p:nvGrpSpPr>
        <p:grpSpPr>
          <a:xfrm>
            <a:off x="4991079" y="1843920"/>
            <a:ext cx="251889" cy="251862"/>
            <a:chOff x="864491" y="1723250"/>
            <a:chExt cx="397866" cy="397887"/>
          </a:xfrm>
        </p:grpSpPr>
        <p:sp>
          <p:nvSpPr>
            <p:cNvPr id="377" name="Google Shape;377;p42"/>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42"/>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42"/>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0" name="Google Shape;380;p42"/>
          <p:cNvSpPr/>
          <p:nvPr/>
        </p:nvSpPr>
        <p:spPr>
          <a:xfrm>
            <a:off x="5333834" y="1866794"/>
            <a:ext cx="252649" cy="206023"/>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81" name="Google Shape;381;p42">
            <a:hlinkClick r:id="" action="ppaction://hlinkshowjump?jump=nextslide"/>
          </p:cNvPr>
          <p:cNvCxnSpPr/>
          <p:nvPr/>
        </p:nvCxnSpPr>
        <p:spPr>
          <a:xfrm>
            <a:off x="715100" y="729100"/>
            <a:ext cx="483300" cy="0"/>
          </a:xfrm>
          <a:prstGeom prst="straightConnector1">
            <a:avLst/>
          </a:prstGeom>
          <a:noFill/>
          <a:ln w="9525" cap="flat" cmpd="sng">
            <a:solidFill>
              <a:schemeClr val="dk1"/>
            </a:solidFill>
            <a:prstDash val="solid"/>
            <a:round/>
            <a:headEnd type="none" w="sm" len="sm"/>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715100" y="3328050"/>
            <a:ext cx="7708800" cy="125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a:t>Tổng quan</a:t>
            </a:r>
            <a:endParaRPr/>
          </a:p>
        </p:txBody>
      </p:sp>
      <p:sp>
        <p:nvSpPr>
          <p:cNvPr id="106" name="Google Shape;106;p3"/>
          <p:cNvSpPr txBox="1">
            <a:spLocks noGrp="1"/>
          </p:cNvSpPr>
          <p:nvPr>
            <p:ph type="title" idx="2"/>
          </p:nvPr>
        </p:nvSpPr>
        <p:spPr>
          <a:xfrm>
            <a:off x="715100" y="2074250"/>
            <a:ext cx="7708800" cy="1253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en"/>
              <a:t>01</a:t>
            </a:r>
            <a:endParaRPr/>
          </a:p>
        </p:txBody>
      </p:sp>
      <p:cxnSp>
        <p:nvCxnSpPr>
          <p:cNvPr id="107" name="Google Shape;107;p3">
            <a:hlinkClick r:id="" action="ppaction://hlinkshowjump?jump=nextslide"/>
          </p:cNvPr>
          <p:cNvCxnSpPr/>
          <p:nvPr/>
        </p:nvCxnSpPr>
        <p:spPr>
          <a:xfrm>
            <a:off x="715100" y="729100"/>
            <a:ext cx="483300" cy="0"/>
          </a:xfrm>
          <a:prstGeom prst="straightConnector1">
            <a:avLst/>
          </a:prstGeom>
          <a:noFill/>
          <a:ln w="9525" cap="flat" cmpd="sng">
            <a:solidFill>
              <a:schemeClr val="dk1"/>
            </a:solidFill>
            <a:prstDash val="solid"/>
            <a:round/>
            <a:headEnd type="none" w="sm" len="sm"/>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720000" y="535000"/>
            <a:ext cx="6539932" cy="91213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sz="4000"/>
              <a:t>Thực trạng hiện nay</a:t>
            </a:r>
            <a:endParaRPr sz="4000"/>
          </a:p>
        </p:txBody>
      </p:sp>
      <p:sp>
        <p:nvSpPr>
          <p:cNvPr id="113" name="Google Shape;113;p4"/>
          <p:cNvSpPr txBox="1">
            <a:spLocks noGrp="1"/>
          </p:cNvSpPr>
          <p:nvPr>
            <p:ph type="subTitle" idx="1"/>
          </p:nvPr>
        </p:nvSpPr>
        <p:spPr>
          <a:xfrm>
            <a:off x="1114717" y="1447137"/>
            <a:ext cx="7093112" cy="3219205"/>
          </a:xfrm>
          <a:prstGeom prst="rect">
            <a:avLst/>
          </a:prstGeom>
          <a:noFill/>
          <a:ln>
            <a:noFill/>
          </a:ln>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SzPts val="1200"/>
              <a:buFont typeface="Arial"/>
              <a:buChar char="•"/>
            </a:pPr>
            <a:r>
              <a:rPr lang="vi-VN" dirty="0"/>
              <a:t>Hiện nay, vấn đề bảo mật thông tin đang là một thách thức lớn khi mà sự phụ thuộc vào công nghệ và dữ liệu ngày càng gia tăng. Các vấn đề liên quan đến sự sơ hở của các </a:t>
            </a:r>
            <a:r>
              <a:rPr lang="vi-VN" dirty="0" err="1"/>
              <a:t>file</a:t>
            </a:r>
            <a:r>
              <a:rPr lang="vi-VN" dirty="0"/>
              <a:t> và dữ liệu đang trở thành một nguy cơ, tạo điều kiện thuận lợi cho kẻ gian thực hiện các hành vi.</a:t>
            </a:r>
          </a:p>
          <a:p>
            <a:pPr marL="457200" lvl="0" indent="-304800" algn="l" rtl="0">
              <a:lnSpc>
                <a:spcPct val="150000"/>
              </a:lnSpc>
              <a:spcBef>
                <a:spcPts val="0"/>
              </a:spcBef>
              <a:spcAft>
                <a:spcPts val="0"/>
              </a:spcAft>
              <a:buSzPts val="1200"/>
              <a:buFont typeface="Arial"/>
              <a:buChar char="•"/>
            </a:pPr>
            <a:r>
              <a:rPr lang="vi-VN" dirty="0"/>
              <a:t>Đối với cá nhân, việc chủ quan trong việc bảo vệ thông tin cá nhân và sử dụng mật khẩu mạnh là quan trọng. Đồng thời, việc cập nhật phần mềm và ứng dụng định kỳ cũng đóng vai trò quan trọng trong việc ngăn chặn các lỗ hổng bảo mật.</a:t>
            </a:r>
          </a:p>
          <a:p>
            <a:pPr marL="457200" lvl="0" indent="-304800" algn="l" rtl="0">
              <a:lnSpc>
                <a:spcPct val="150000"/>
              </a:lnSpc>
              <a:spcBef>
                <a:spcPts val="0"/>
              </a:spcBef>
              <a:spcAft>
                <a:spcPts val="0"/>
              </a:spcAft>
              <a:buSzPts val="1200"/>
              <a:buFont typeface="Arial"/>
              <a:buChar char="•"/>
            </a:pPr>
            <a:r>
              <a:rPr lang="vi-VN" dirty="0"/>
              <a:t>Vì vậy, việc xây dựng và thực hiện các biện pháp bảo mật mạnh mẽ, đồng thời duy trì các chính sách an toàn thông tin hiệu quả, là quan trọng để ngăn chặn sự lợi dụng của thông tin cá nhân và doanh nghiệp.</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720000" y="535000"/>
            <a:ext cx="6539932" cy="91213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sz="4000"/>
              <a:t>Mã hóa là gì?</a:t>
            </a:r>
            <a:endParaRPr sz="4000"/>
          </a:p>
        </p:txBody>
      </p:sp>
      <p:sp>
        <p:nvSpPr>
          <p:cNvPr id="119" name="Google Shape;119;p5"/>
          <p:cNvSpPr txBox="1">
            <a:spLocks noGrp="1"/>
          </p:cNvSpPr>
          <p:nvPr>
            <p:ph type="subTitle" idx="1"/>
          </p:nvPr>
        </p:nvSpPr>
        <p:spPr>
          <a:xfrm>
            <a:off x="1136489" y="2026955"/>
            <a:ext cx="6345626" cy="3045787"/>
          </a:xfrm>
          <a:prstGeom prst="rect">
            <a:avLst/>
          </a:prstGeom>
          <a:noFill/>
          <a:ln>
            <a:noFill/>
          </a:ln>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SzPts val="1200"/>
              <a:buFont typeface="Arial"/>
              <a:buChar char="•"/>
            </a:pPr>
            <a:r>
              <a:rPr lang="en"/>
              <a:t>Là quá trình chuyển đổi thông tin từ dạng gốc thành dạng không đọc được hoặc không thể hiểu được bằng cách sử dụng các phương pháp mã hóa</a:t>
            </a:r>
            <a:endParaRPr/>
          </a:p>
          <a:p>
            <a:pPr marL="457200" lvl="0" indent="-304800" algn="l" rtl="0">
              <a:lnSpc>
                <a:spcPct val="150000"/>
              </a:lnSpc>
              <a:spcBef>
                <a:spcPts val="0"/>
              </a:spcBef>
              <a:spcAft>
                <a:spcPts val="0"/>
              </a:spcAft>
              <a:buSzPts val="1200"/>
              <a:buFont typeface="Arial"/>
              <a:buChar char="•"/>
            </a:pPr>
            <a:r>
              <a:rPr lang="en"/>
              <a:t>Mục tiêu chính của mã hóa là bảo vệ  tính bí mật và an toàn thông tin trong quá trình truyền tải hoặc lưu trữ.</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6"/>
          <p:cNvSpPr txBox="1">
            <a:spLocks noGrp="1"/>
          </p:cNvSpPr>
          <p:nvPr>
            <p:ph type="subTitle" idx="1"/>
          </p:nvPr>
        </p:nvSpPr>
        <p:spPr>
          <a:xfrm>
            <a:off x="1660290" y="1653466"/>
            <a:ext cx="5930100" cy="720300"/>
          </a:xfrm>
          <a:prstGeom prst="rect">
            <a:avLst/>
          </a:prstGeom>
          <a:noFill/>
          <a:ln>
            <a:noFill/>
          </a:ln>
        </p:spPr>
        <p:txBody>
          <a:bodyPr spcFirstLastPara="1" wrap="square" lIns="91425" tIns="91425" rIns="91425" bIns="91425" anchor="t" anchorCtr="0">
            <a:noAutofit/>
          </a:bodyPr>
          <a:lstStyle/>
          <a:p>
            <a:pPr marL="914400" lvl="1" indent="-304800" algn="l" rtl="0">
              <a:lnSpc>
                <a:spcPct val="150000"/>
              </a:lnSpc>
              <a:spcBef>
                <a:spcPts val="0"/>
              </a:spcBef>
              <a:spcAft>
                <a:spcPts val="0"/>
              </a:spcAft>
              <a:buSzPts val="1200"/>
              <a:buFont typeface="Arial"/>
              <a:buChar char="•"/>
            </a:pPr>
            <a:r>
              <a:rPr lang="en"/>
              <a:t>Đây là phương pháp mã hóa đầu tiên và cổ xưa nhất, hiện nay rất ít được dùng. </a:t>
            </a:r>
            <a:endParaRPr/>
          </a:p>
          <a:p>
            <a:pPr marL="914400" lvl="1" indent="-304800" algn="l" rtl="0">
              <a:lnSpc>
                <a:spcPct val="150000"/>
              </a:lnSpc>
              <a:spcBef>
                <a:spcPts val="0"/>
              </a:spcBef>
              <a:spcAft>
                <a:spcPts val="0"/>
              </a:spcAft>
              <a:buSzPts val="1200"/>
              <a:buFont typeface="Arial"/>
              <a:buChar char="•"/>
            </a:pPr>
            <a:r>
              <a:rPr lang="en"/>
              <a:t>Bên A sẽ mã hóa bằng thuật toán cổ điển và bên B sẽ giải mã dựa vào thuật toán của bên A mà không dùng bất cứ key nào.</a:t>
            </a:r>
            <a:endParaRPr/>
          </a:p>
          <a:p>
            <a:pPr marL="0" lvl="0" indent="0" algn="l" rtl="0">
              <a:lnSpc>
                <a:spcPct val="150000"/>
              </a:lnSpc>
              <a:spcBef>
                <a:spcPts val="0"/>
              </a:spcBef>
              <a:spcAft>
                <a:spcPts val="0"/>
              </a:spcAft>
              <a:buSzPts val="1200"/>
              <a:buNone/>
            </a:pPr>
            <a:endParaRPr/>
          </a:p>
        </p:txBody>
      </p:sp>
      <p:sp>
        <p:nvSpPr>
          <p:cNvPr id="125" name="Google Shape;125;p6"/>
          <p:cNvSpPr txBox="1">
            <a:spLocks noGrp="1"/>
          </p:cNvSpPr>
          <p:nvPr>
            <p:ph type="title"/>
          </p:nvPr>
        </p:nvSpPr>
        <p:spPr>
          <a:xfrm>
            <a:off x="715100" y="535000"/>
            <a:ext cx="7713900" cy="548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500"/>
              <a:buNone/>
            </a:pPr>
            <a:r>
              <a:rPr lang="en"/>
              <a:t>Các phương pháp mã hóa</a:t>
            </a:r>
            <a:endParaRPr/>
          </a:p>
        </p:txBody>
      </p:sp>
      <p:sp>
        <p:nvSpPr>
          <p:cNvPr id="126" name="Google Shape;126;p6"/>
          <p:cNvSpPr txBox="1">
            <a:spLocks noGrp="1"/>
          </p:cNvSpPr>
          <p:nvPr>
            <p:ph type="subTitle" idx="2"/>
          </p:nvPr>
        </p:nvSpPr>
        <p:spPr>
          <a:xfrm>
            <a:off x="1820000" y="3349130"/>
            <a:ext cx="5930100" cy="720300"/>
          </a:xfrm>
          <a:prstGeom prst="rect">
            <a:avLst/>
          </a:prstGeom>
          <a:noFill/>
          <a:ln>
            <a:noFill/>
          </a:ln>
        </p:spPr>
        <p:txBody>
          <a:bodyPr spcFirstLastPara="1" wrap="square" lIns="91425" tIns="91425" rIns="91425" bIns="91425" anchor="t" anchorCtr="0">
            <a:noAutofit/>
          </a:bodyPr>
          <a:lstStyle/>
          <a:p>
            <a:pPr marL="742950" lvl="1" indent="-285750" algn="l" rtl="0">
              <a:lnSpc>
                <a:spcPct val="150000"/>
              </a:lnSpc>
              <a:spcBef>
                <a:spcPts val="0"/>
              </a:spcBef>
              <a:spcAft>
                <a:spcPts val="0"/>
              </a:spcAft>
              <a:buSzPts val="1200"/>
              <a:buFont typeface="Arial"/>
              <a:buChar char="•"/>
            </a:pPr>
            <a:r>
              <a:rPr lang="en">
                <a:solidFill>
                  <a:srgbClr val="000000"/>
                </a:solidFill>
                <a:latin typeface="Albert Sans"/>
                <a:ea typeface="Albert Sans"/>
                <a:cs typeface="Albert Sans"/>
                <a:sym typeface="Albert Sans"/>
              </a:rPr>
              <a:t>Dùng khi chúng ta cần mã hóa thông tin mà không cần giải mã.</a:t>
            </a:r>
            <a:endParaRPr/>
          </a:p>
          <a:p>
            <a:pPr marL="742950" lvl="1" indent="-285750" algn="l" rtl="0">
              <a:lnSpc>
                <a:spcPct val="150000"/>
              </a:lnSpc>
              <a:spcBef>
                <a:spcPts val="0"/>
              </a:spcBef>
              <a:spcAft>
                <a:spcPts val="0"/>
              </a:spcAft>
              <a:buSzPts val="1200"/>
              <a:buFont typeface="Arial"/>
              <a:buChar char="•"/>
            </a:pPr>
            <a:r>
              <a:rPr lang="en">
                <a:solidFill>
                  <a:srgbClr val="000000"/>
                </a:solidFill>
                <a:latin typeface="Albert Sans"/>
                <a:ea typeface="Albert Sans"/>
                <a:cs typeface="Albert Sans"/>
                <a:sym typeface="Albert Sans"/>
              </a:rPr>
              <a:t>Thông thường sẽ dùng hash function để biến chuỗi thông tin thành một chuỗi hash có độ dài nhất định.</a:t>
            </a:r>
            <a:endParaRPr/>
          </a:p>
          <a:p>
            <a:pPr marL="742950" lvl="1" indent="-285750" algn="l" rtl="0">
              <a:lnSpc>
                <a:spcPct val="150000"/>
              </a:lnSpc>
              <a:spcBef>
                <a:spcPts val="0"/>
              </a:spcBef>
              <a:spcAft>
                <a:spcPts val="0"/>
              </a:spcAft>
              <a:buSzPts val="1200"/>
              <a:buFont typeface="Arial"/>
              <a:buChar char="•"/>
            </a:pPr>
            <a:r>
              <a:rPr lang="en">
                <a:solidFill>
                  <a:srgbClr val="000000"/>
                </a:solidFill>
                <a:latin typeface="Albert Sans"/>
                <a:ea typeface="Albert Sans"/>
                <a:cs typeface="Albert Sans"/>
                <a:sym typeface="Albert Sans"/>
              </a:rPr>
              <a:t>Thuật toán mã hóa một chiều thường gặp là MD5 và SHA.</a:t>
            </a:r>
            <a:endParaRPr/>
          </a:p>
          <a:p>
            <a:pPr marL="0" lvl="0" indent="0" algn="l" rtl="0">
              <a:lnSpc>
                <a:spcPct val="150000"/>
              </a:lnSpc>
              <a:spcBef>
                <a:spcPts val="0"/>
              </a:spcBef>
              <a:spcAft>
                <a:spcPts val="0"/>
              </a:spcAft>
              <a:buSzPts val="1200"/>
              <a:buNone/>
            </a:pPr>
            <a:endParaRPr/>
          </a:p>
        </p:txBody>
      </p:sp>
      <p:sp>
        <p:nvSpPr>
          <p:cNvPr id="127" name="Google Shape;127;p6"/>
          <p:cNvSpPr txBox="1">
            <a:spLocks noGrp="1"/>
          </p:cNvSpPr>
          <p:nvPr>
            <p:ph type="subTitle" idx="3"/>
          </p:nvPr>
        </p:nvSpPr>
        <p:spPr>
          <a:xfrm>
            <a:off x="1820000" y="1235566"/>
            <a:ext cx="5930100" cy="456000"/>
          </a:xfrm>
          <a:prstGeom prst="rect">
            <a:avLst/>
          </a:prstGeom>
          <a:noFill/>
          <a:ln>
            <a:noFill/>
          </a:ln>
        </p:spPr>
        <p:txBody>
          <a:bodyPr spcFirstLastPara="1" wrap="square" lIns="91425" tIns="91425" rIns="91425" bIns="91425" anchor="b" anchorCtr="0">
            <a:noAutofit/>
          </a:bodyPr>
          <a:lstStyle/>
          <a:p>
            <a:pPr marL="457200" lvl="0" indent="-304800" algn="l" rtl="0">
              <a:lnSpc>
                <a:spcPct val="100000"/>
              </a:lnSpc>
              <a:spcBef>
                <a:spcPts val="0"/>
              </a:spcBef>
              <a:spcAft>
                <a:spcPts val="0"/>
              </a:spcAft>
              <a:buClr>
                <a:schemeClr val="dk1"/>
              </a:buClr>
              <a:buSzPts val="2400"/>
              <a:buFont typeface="Alexandria Medium"/>
              <a:buNone/>
            </a:pPr>
            <a:endParaRPr/>
          </a:p>
          <a:p>
            <a:pPr marL="457200" lvl="0" indent="-304800" algn="l" rtl="0">
              <a:lnSpc>
                <a:spcPct val="100000"/>
              </a:lnSpc>
              <a:spcBef>
                <a:spcPts val="0"/>
              </a:spcBef>
              <a:spcAft>
                <a:spcPts val="0"/>
              </a:spcAft>
              <a:buClr>
                <a:schemeClr val="dk1"/>
              </a:buClr>
              <a:buSzPts val="2400"/>
              <a:buFont typeface="Alexandria Medium"/>
              <a:buNone/>
            </a:pPr>
            <a:endParaRPr/>
          </a:p>
          <a:p>
            <a:pPr marL="457200" lvl="0" indent="-304800" algn="l" rtl="0">
              <a:lnSpc>
                <a:spcPct val="100000"/>
              </a:lnSpc>
              <a:spcBef>
                <a:spcPts val="0"/>
              </a:spcBef>
              <a:spcAft>
                <a:spcPts val="0"/>
              </a:spcAft>
              <a:buClr>
                <a:schemeClr val="dk1"/>
              </a:buClr>
              <a:buSzPts val="2400"/>
              <a:buFont typeface="Alexandria Medium"/>
              <a:buNone/>
            </a:pPr>
            <a:endParaRPr/>
          </a:p>
          <a:p>
            <a:pPr marL="457200" lvl="0" indent="-304800" algn="l" rtl="0">
              <a:lnSpc>
                <a:spcPct val="100000"/>
              </a:lnSpc>
              <a:spcBef>
                <a:spcPts val="0"/>
              </a:spcBef>
              <a:spcAft>
                <a:spcPts val="0"/>
              </a:spcAft>
              <a:buClr>
                <a:schemeClr val="dk1"/>
              </a:buClr>
              <a:buSzPts val="2400"/>
              <a:buFont typeface="Alexandria Medium"/>
              <a:buNone/>
            </a:pPr>
            <a:endParaRPr/>
          </a:p>
          <a:p>
            <a:pPr marL="0" lvl="0" indent="0" algn="l" rtl="0">
              <a:lnSpc>
                <a:spcPct val="100000"/>
              </a:lnSpc>
              <a:spcBef>
                <a:spcPts val="0"/>
              </a:spcBef>
              <a:spcAft>
                <a:spcPts val="0"/>
              </a:spcAft>
              <a:buSzPts val="2400"/>
              <a:buNone/>
            </a:pPr>
            <a:r>
              <a:rPr lang="en"/>
              <a:t>Mã hóa cổ điển</a:t>
            </a:r>
            <a:endParaRPr/>
          </a:p>
        </p:txBody>
      </p:sp>
      <p:sp>
        <p:nvSpPr>
          <p:cNvPr id="128" name="Google Shape;128;p6"/>
          <p:cNvSpPr txBox="1">
            <a:spLocks noGrp="1"/>
          </p:cNvSpPr>
          <p:nvPr>
            <p:ph type="subTitle" idx="4"/>
          </p:nvPr>
        </p:nvSpPr>
        <p:spPr>
          <a:xfrm>
            <a:off x="1820000" y="2911580"/>
            <a:ext cx="5930100" cy="456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
                <a:solidFill>
                  <a:srgbClr val="15110E"/>
                </a:solidFill>
              </a:rPr>
              <a:t>Mã hóa một chiều</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subTitle" idx="1"/>
          </p:nvPr>
        </p:nvSpPr>
        <p:spPr>
          <a:xfrm>
            <a:off x="1294220" y="1630137"/>
            <a:ext cx="5930100" cy="720300"/>
          </a:xfrm>
          <a:prstGeom prst="rect">
            <a:avLst/>
          </a:prstGeom>
          <a:noFill/>
          <a:ln>
            <a:noFill/>
          </a:ln>
        </p:spPr>
        <p:txBody>
          <a:bodyPr spcFirstLastPara="1" wrap="square" lIns="91425" tIns="91425" rIns="91425" bIns="91425" anchor="t" anchorCtr="0">
            <a:noAutofit/>
          </a:bodyPr>
          <a:lstStyle/>
          <a:p>
            <a:pPr marL="781050" lvl="1" indent="-171450" algn="l" rtl="0">
              <a:lnSpc>
                <a:spcPct val="150000"/>
              </a:lnSpc>
              <a:spcBef>
                <a:spcPts val="0"/>
              </a:spcBef>
              <a:spcAft>
                <a:spcPts val="0"/>
              </a:spcAft>
              <a:buSzPts val="1200"/>
              <a:buFont typeface="Arial"/>
              <a:buChar char="•"/>
            </a:pPr>
            <a:r>
              <a:rPr lang="en">
                <a:latin typeface="Albert Sans"/>
                <a:ea typeface="Albert Sans"/>
                <a:cs typeface="Albert Sans"/>
                <a:sym typeface="Albert Sans"/>
              </a:rPr>
              <a:t>Là phương pháp mã hóa mà key khóa và key giải mã là như nhau.</a:t>
            </a:r>
            <a:endParaRPr/>
          </a:p>
          <a:p>
            <a:pPr marL="781050" lvl="1" indent="-171450" algn="l" rtl="0">
              <a:lnSpc>
                <a:spcPct val="150000"/>
              </a:lnSpc>
              <a:spcBef>
                <a:spcPts val="0"/>
              </a:spcBef>
              <a:spcAft>
                <a:spcPts val="0"/>
              </a:spcAft>
              <a:buSzPts val="1200"/>
              <a:buFont typeface="Arial"/>
              <a:buChar char="•"/>
            </a:pPr>
            <a:r>
              <a:rPr lang="en">
                <a:latin typeface="Albert Sans"/>
                <a:ea typeface="Albert Sans"/>
                <a:cs typeface="Albert Sans"/>
                <a:sym typeface="Albert Sans"/>
              </a:rPr>
              <a:t>Để thực hiện thì đầu tiên bên gửi và bên nhận bằng cách nào đó sẽ thỏa thuận secret key</a:t>
            </a:r>
            <a:endParaRPr/>
          </a:p>
          <a:p>
            <a:pPr marL="781050" lvl="1" indent="-171450" algn="l" rtl="0">
              <a:lnSpc>
                <a:spcPct val="150000"/>
              </a:lnSpc>
              <a:spcBef>
                <a:spcPts val="0"/>
              </a:spcBef>
              <a:spcAft>
                <a:spcPts val="0"/>
              </a:spcAft>
              <a:buSzPts val="1200"/>
              <a:buFont typeface="Arial"/>
              <a:buChar char="•"/>
            </a:pPr>
            <a:r>
              <a:rPr lang="en">
                <a:solidFill>
                  <a:srgbClr val="000000"/>
                </a:solidFill>
                <a:latin typeface="Albert Sans"/>
                <a:ea typeface="Albert Sans"/>
                <a:cs typeface="Albert Sans"/>
                <a:sym typeface="Albert Sans"/>
              </a:rPr>
              <a:t>Các thuật toán mã hóa đối xứng thường gặp như DES, AES,…</a:t>
            </a:r>
            <a:endParaRPr>
              <a:latin typeface="Albert Sans"/>
              <a:ea typeface="Albert Sans"/>
              <a:cs typeface="Albert Sans"/>
              <a:sym typeface="Albert Sans"/>
            </a:endParaRPr>
          </a:p>
          <a:p>
            <a:pPr marL="457200" lvl="0" indent="-228600" algn="l" rtl="0">
              <a:lnSpc>
                <a:spcPct val="150000"/>
              </a:lnSpc>
              <a:spcBef>
                <a:spcPts val="0"/>
              </a:spcBef>
              <a:spcAft>
                <a:spcPts val="0"/>
              </a:spcAft>
              <a:buSzPts val="1200"/>
              <a:buFont typeface="Calibri"/>
              <a:buNone/>
            </a:pPr>
            <a:endParaRPr/>
          </a:p>
        </p:txBody>
      </p:sp>
      <p:sp>
        <p:nvSpPr>
          <p:cNvPr id="134" name="Google Shape;134;p7"/>
          <p:cNvSpPr txBox="1">
            <a:spLocks noGrp="1"/>
          </p:cNvSpPr>
          <p:nvPr>
            <p:ph type="title"/>
          </p:nvPr>
        </p:nvSpPr>
        <p:spPr>
          <a:xfrm>
            <a:off x="715100" y="535000"/>
            <a:ext cx="7713900" cy="548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500"/>
              <a:buNone/>
            </a:pPr>
            <a:r>
              <a:rPr lang="en"/>
              <a:t>Các phương pháp mã hóa</a:t>
            </a:r>
            <a:endParaRPr/>
          </a:p>
        </p:txBody>
      </p:sp>
      <p:sp>
        <p:nvSpPr>
          <p:cNvPr id="135" name="Google Shape;135;p7"/>
          <p:cNvSpPr txBox="1">
            <a:spLocks noGrp="1"/>
          </p:cNvSpPr>
          <p:nvPr>
            <p:ph type="subTitle" idx="2"/>
          </p:nvPr>
        </p:nvSpPr>
        <p:spPr>
          <a:xfrm>
            <a:off x="1469480" y="3329480"/>
            <a:ext cx="5930100" cy="720300"/>
          </a:xfrm>
          <a:prstGeom prst="rect">
            <a:avLst/>
          </a:prstGeom>
          <a:noFill/>
          <a:ln>
            <a:noFill/>
          </a:ln>
        </p:spPr>
        <p:txBody>
          <a:bodyPr spcFirstLastPara="1" wrap="square" lIns="91425" tIns="91425" rIns="91425" bIns="91425" anchor="t" anchorCtr="0">
            <a:noAutofit/>
          </a:bodyPr>
          <a:lstStyle/>
          <a:p>
            <a:pPr marL="742950" lvl="1" indent="-285750" algn="l" rtl="0">
              <a:lnSpc>
                <a:spcPct val="150000"/>
              </a:lnSpc>
              <a:spcBef>
                <a:spcPts val="0"/>
              </a:spcBef>
              <a:spcAft>
                <a:spcPts val="0"/>
              </a:spcAft>
              <a:buSzPts val="1200"/>
              <a:buFont typeface="Arial"/>
              <a:buChar char="•"/>
            </a:pPr>
            <a:r>
              <a:rPr lang="en">
                <a:solidFill>
                  <a:srgbClr val="000000"/>
                </a:solidFill>
              </a:rPr>
              <a:t>Là phương pháp mã trong đó key mã hóa và key giải mã khác nhau</a:t>
            </a:r>
            <a:endParaRPr/>
          </a:p>
          <a:p>
            <a:pPr marL="742950" lvl="1" indent="-285750" algn="l" rtl="0">
              <a:lnSpc>
                <a:spcPct val="150000"/>
              </a:lnSpc>
              <a:spcBef>
                <a:spcPts val="0"/>
              </a:spcBef>
              <a:spcAft>
                <a:spcPts val="0"/>
              </a:spcAft>
              <a:buSzPts val="1200"/>
              <a:buFont typeface="Arial"/>
              <a:buChar char="•"/>
            </a:pPr>
            <a:r>
              <a:rPr lang="en">
                <a:solidFill>
                  <a:srgbClr val="000000"/>
                </a:solidFill>
              </a:rPr>
              <a:t>Bên nhận sẽ tạo ra một cặp khóa (public key và private key)</a:t>
            </a:r>
            <a:endParaRPr/>
          </a:p>
          <a:p>
            <a:pPr marL="742950" lvl="1" indent="-285750" algn="l" rtl="0">
              <a:lnSpc>
                <a:spcPct val="150000"/>
              </a:lnSpc>
              <a:spcBef>
                <a:spcPts val="0"/>
              </a:spcBef>
              <a:spcAft>
                <a:spcPts val="0"/>
              </a:spcAft>
              <a:buSzPts val="1200"/>
              <a:buFont typeface="Arial"/>
              <a:buChar char="•"/>
            </a:pPr>
            <a:r>
              <a:rPr lang="en">
                <a:solidFill>
                  <a:srgbClr val="000000"/>
                </a:solidFill>
              </a:rPr>
              <a:t>Điểm yếu lớn nhất của mã hóa bất đối xứng là tốc độ mã hóa và giải mã rất chậm so với mã hóa đối xứng</a:t>
            </a:r>
            <a:endParaRPr/>
          </a:p>
          <a:p>
            <a:pPr marL="742950" lvl="1" indent="-285750" algn="l" rtl="0">
              <a:lnSpc>
                <a:spcPct val="150000"/>
              </a:lnSpc>
              <a:spcBef>
                <a:spcPts val="0"/>
              </a:spcBef>
              <a:spcAft>
                <a:spcPts val="0"/>
              </a:spcAft>
              <a:buSzPts val="1200"/>
              <a:buFont typeface="Arial"/>
              <a:buChar char="•"/>
            </a:pPr>
            <a:r>
              <a:rPr lang="en">
                <a:solidFill>
                  <a:srgbClr val="000000"/>
                </a:solidFill>
              </a:rPr>
              <a:t>Thuật toán mã hóa bất đối xứng thường gặp là RSA.</a:t>
            </a:r>
            <a:endParaRPr/>
          </a:p>
          <a:p>
            <a:pPr marL="285750" lvl="0" indent="-209550" algn="l" rtl="0">
              <a:lnSpc>
                <a:spcPct val="150000"/>
              </a:lnSpc>
              <a:spcBef>
                <a:spcPts val="0"/>
              </a:spcBef>
              <a:spcAft>
                <a:spcPts val="0"/>
              </a:spcAft>
              <a:buSzPts val="1200"/>
              <a:buFont typeface="Arial"/>
              <a:buNone/>
            </a:pPr>
            <a:endParaRPr>
              <a:solidFill>
                <a:srgbClr val="000000"/>
              </a:solidFill>
            </a:endParaRPr>
          </a:p>
        </p:txBody>
      </p:sp>
      <p:sp>
        <p:nvSpPr>
          <p:cNvPr id="136" name="Google Shape;136;p7"/>
          <p:cNvSpPr txBox="1">
            <a:spLocks noGrp="1"/>
          </p:cNvSpPr>
          <p:nvPr>
            <p:ph type="subTitle" idx="3"/>
          </p:nvPr>
        </p:nvSpPr>
        <p:spPr>
          <a:xfrm>
            <a:off x="1469480" y="1280957"/>
            <a:ext cx="5930100" cy="456000"/>
          </a:xfrm>
          <a:prstGeom prst="rect">
            <a:avLst/>
          </a:prstGeom>
          <a:noFill/>
          <a:ln>
            <a:noFill/>
          </a:ln>
        </p:spPr>
        <p:txBody>
          <a:bodyPr spcFirstLastPara="1" wrap="square" lIns="91425" tIns="91425" rIns="91425" bIns="91425" anchor="b" anchorCtr="0">
            <a:noAutofit/>
          </a:bodyPr>
          <a:lstStyle/>
          <a:p>
            <a:pPr marL="457200" lvl="0" indent="-304800" algn="l" rtl="0">
              <a:lnSpc>
                <a:spcPct val="100000"/>
              </a:lnSpc>
              <a:spcBef>
                <a:spcPts val="0"/>
              </a:spcBef>
              <a:spcAft>
                <a:spcPts val="0"/>
              </a:spcAft>
              <a:buClr>
                <a:schemeClr val="dk1"/>
              </a:buClr>
              <a:buSzPts val="2400"/>
              <a:buFont typeface="Alexandria Medium"/>
              <a:buNone/>
            </a:pPr>
            <a:r>
              <a:rPr lang="en"/>
              <a:t>Mã hóa đối xứng</a:t>
            </a:r>
            <a:endParaRPr/>
          </a:p>
        </p:txBody>
      </p:sp>
      <p:sp>
        <p:nvSpPr>
          <p:cNvPr id="137" name="Google Shape;137;p7"/>
          <p:cNvSpPr txBox="1">
            <a:spLocks noGrp="1"/>
          </p:cNvSpPr>
          <p:nvPr>
            <p:ph type="subTitle" idx="4"/>
          </p:nvPr>
        </p:nvSpPr>
        <p:spPr>
          <a:xfrm>
            <a:off x="1469480" y="3233630"/>
            <a:ext cx="5930100" cy="456000"/>
          </a:xfrm>
          <a:prstGeom prst="rect">
            <a:avLst/>
          </a:prstGeom>
          <a:noFill/>
          <a:ln>
            <a:noFill/>
          </a:ln>
        </p:spPr>
        <p:txBody>
          <a:bodyPr spcFirstLastPara="1" wrap="square" lIns="91425" tIns="91425" rIns="91425" bIns="91425" anchor="b" anchorCtr="0">
            <a:noAutofit/>
          </a:bodyPr>
          <a:lstStyle/>
          <a:p>
            <a:pPr marL="457200" lvl="0" indent="-304800" algn="l" rtl="0">
              <a:lnSpc>
                <a:spcPct val="100000"/>
              </a:lnSpc>
              <a:spcBef>
                <a:spcPts val="0"/>
              </a:spcBef>
              <a:spcAft>
                <a:spcPts val="0"/>
              </a:spcAft>
              <a:buClr>
                <a:schemeClr val="dk1"/>
              </a:buClr>
              <a:buSzPts val="2400"/>
              <a:buFont typeface="Alexandria Medium"/>
              <a:buNone/>
            </a:pPr>
            <a:r>
              <a:rPr lang="en">
                <a:solidFill>
                  <a:srgbClr val="15110E"/>
                </a:solidFill>
              </a:rPr>
              <a:t>Mã hóa bất đối xứng</a:t>
            </a:r>
            <a:endParaRPr/>
          </a:p>
          <a:p>
            <a:pPr marL="0" lvl="0" indent="0" algn="l" rtl="0">
              <a:lnSpc>
                <a:spcPct val="100000"/>
              </a:lnSpc>
              <a:spcBef>
                <a:spcPts val="0"/>
              </a:spcBef>
              <a:spcAft>
                <a:spcPts val="0"/>
              </a:spcAft>
              <a:buSzPts val="24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8"/>
          <p:cNvSpPr txBox="1">
            <a:spLocks noGrp="1"/>
          </p:cNvSpPr>
          <p:nvPr>
            <p:ph type="title"/>
          </p:nvPr>
        </p:nvSpPr>
        <p:spPr>
          <a:xfrm>
            <a:off x="715100" y="535000"/>
            <a:ext cx="7713900" cy="548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500"/>
              <a:buNone/>
            </a:pPr>
            <a:r>
              <a:rPr lang="en"/>
              <a:t>Ứng dụng của mã hóa</a:t>
            </a:r>
            <a:endParaRPr/>
          </a:p>
        </p:txBody>
      </p:sp>
      <p:sp>
        <p:nvSpPr>
          <p:cNvPr id="143" name="Google Shape;143;p8"/>
          <p:cNvSpPr/>
          <p:nvPr/>
        </p:nvSpPr>
        <p:spPr>
          <a:xfrm>
            <a:off x="1705696" y="1576240"/>
            <a:ext cx="120900" cy="120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8"/>
          <p:cNvSpPr txBox="1"/>
          <p:nvPr/>
        </p:nvSpPr>
        <p:spPr>
          <a:xfrm>
            <a:off x="1979000" y="1408100"/>
            <a:ext cx="4696800" cy="457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800" b="1" i="0" u="none" strike="noStrike" cap="none">
                <a:solidFill>
                  <a:schemeClr val="dk1"/>
                </a:solidFill>
                <a:latin typeface="Arial"/>
                <a:ea typeface="Arial"/>
                <a:cs typeface="Arial"/>
                <a:sym typeface="Arial"/>
              </a:rPr>
              <a:t>Bảo mật dữ liệu cá nhân</a:t>
            </a:r>
            <a:endParaRPr sz="1800" b="1" i="0" u="none" strike="noStrike" cap="none">
              <a:solidFill>
                <a:schemeClr val="dk1"/>
              </a:solidFill>
              <a:latin typeface="Arial"/>
              <a:ea typeface="Arial"/>
              <a:cs typeface="Arial"/>
              <a:sym typeface="Arial"/>
            </a:endParaRPr>
          </a:p>
        </p:txBody>
      </p:sp>
      <p:sp>
        <p:nvSpPr>
          <p:cNvPr id="145" name="Google Shape;145;p8"/>
          <p:cNvSpPr/>
          <p:nvPr/>
        </p:nvSpPr>
        <p:spPr>
          <a:xfrm>
            <a:off x="1705696" y="2033440"/>
            <a:ext cx="120900" cy="120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8"/>
          <p:cNvSpPr txBox="1"/>
          <p:nvPr/>
        </p:nvSpPr>
        <p:spPr>
          <a:xfrm>
            <a:off x="1979000" y="1865300"/>
            <a:ext cx="4696800" cy="457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800" b="1" i="0" u="none" strike="noStrike" cap="none">
                <a:solidFill>
                  <a:schemeClr val="dk1"/>
                </a:solidFill>
                <a:latin typeface="Arial"/>
                <a:ea typeface="Arial"/>
                <a:cs typeface="Arial"/>
                <a:sym typeface="Arial"/>
              </a:rPr>
              <a:t>Bảo vệ giao dịch trực tuyến</a:t>
            </a:r>
            <a:endParaRPr sz="1400" b="1" i="0" u="none" strike="noStrike" cap="none">
              <a:solidFill>
                <a:schemeClr val="dk1"/>
              </a:solidFill>
              <a:latin typeface="Arial"/>
              <a:ea typeface="Arial"/>
              <a:cs typeface="Arial"/>
              <a:sym typeface="Arial"/>
            </a:endParaRPr>
          </a:p>
        </p:txBody>
      </p:sp>
      <p:sp>
        <p:nvSpPr>
          <p:cNvPr id="147" name="Google Shape;147;p8"/>
          <p:cNvSpPr/>
          <p:nvPr/>
        </p:nvSpPr>
        <p:spPr>
          <a:xfrm>
            <a:off x="1705696" y="2490640"/>
            <a:ext cx="120900" cy="120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8"/>
          <p:cNvSpPr txBox="1"/>
          <p:nvPr/>
        </p:nvSpPr>
        <p:spPr>
          <a:xfrm>
            <a:off x="1979000" y="2322500"/>
            <a:ext cx="4696800" cy="457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800" b="0" i="0" u="none" strike="noStrike" cap="none">
                <a:solidFill>
                  <a:schemeClr val="dk1"/>
                </a:solidFill>
                <a:latin typeface="Alexandria Medium"/>
                <a:ea typeface="Alexandria Medium"/>
                <a:cs typeface="Alexandria Medium"/>
                <a:sym typeface="Alexandria Medium"/>
              </a:rPr>
              <a:t>Bảo mật email và tin nhắn</a:t>
            </a:r>
            <a:endParaRPr/>
          </a:p>
        </p:txBody>
      </p:sp>
      <p:sp>
        <p:nvSpPr>
          <p:cNvPr id="149" name="Google Shape;149;p8"/>
          <p:cNvSpPr/>
          <p:nvPr/>
        </p:nvSpPr>
        <p:spPr>
          <a:xfrm>
            <a:off x="1705696" y="2947840"/>
            <a:ext cx="120900" cy="120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8"/>
          <p:cNvSpPr txBox="1"/>
          <p:nvPr/>
        </p:nvSpPr>
        <p:spPr>
          <a:xfrm>
            <a:off x="1979000" y="2779700"/>
            <a:ext cx="4696800" cy="457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800" b="0" i="0" u="none" strike="noStrike" cap="none">
                <a:solidFill>
                  <a:schemeClr val="dk1"/>
                </a:solidFill>
                <a:latin typeface="Alexandria Medium"/>
                <a:ea typeface="Alexandria Medium"/>
                <a:cs typeface="Alexandria Medium"/>
                <a:sym typeface="Alexandria Medium"/>
              </a:rPr>
              <a:t>Bảo vệ dữ liệu trong lưu trữ</a:t>
            </a:r>
            <a:endParaRPr sz="1800" b="0" i="0" u="none" strike="noStrike" cap="none">
              <a:solidFill>
                <a:schemeClr val="dk1"/>
              </a:solidFill>
              <a:latin typeface="Alexandria Medium"/>
              <a:ea typeface="Alexandria Medium"/>
              <a:cs typeface="Alexandria Medium"/>
              <a:sym typeface="Alexandria Medium"/>
            </a:endParaRPr>
          </a:p>
        </p:txBody>
      </p:sp>
      <p:sp>
        <p:nvSpPr>
          <p:cNvPr id="151" name="Google Shape;151;p8"/>
          <p:cNvSpPr/>
          <p:nvPr/>
        </p:nvSpPr>
        <p:spPr>
          <a:xfrm>
            <a:off x="1705696" y="3405040"/>
            <a:ext cx="120900" cy="120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8"/>
          <p:cNvSpPr txBox="1"/>
          <p:nvPr/>
        </p:nvSpPr>
        <p:spPr>
          <a:xfrm>
            <a:off x="1979000" y="3236900"/>
            <a:ext cx="4696800" cy="457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800" b="0" i="0" u="none" strike="noStrike" cap="none">
                <a:solidFill>
                  <a:schemeClr val="dk1"/>
                </a:solidFill>
                <a:latin typeface="Alexandria Medium"/>
                <a:ea typeface="Alexandria Medium"/>
                <a:cs typeface="Alexandria Medium"/>
                <a:sym typeface="Alexandria Medium"/>
              </a:rPr>
              <a:t>Bảo vệ dữ liệu trên đám mây</a:t>
            </a:r>
            <a:endParaRPr sz="1800" b="0" i="0" u="none" strike="noStrike" cap="none">
              <a:solidFill>
                <a:schemeClr val="dk1"/>
              </a:solidFill>
              <a:latin typeface="Alexandria Medium"/>
              <a:ea typeface="Alexandria Medium"/>
              <a:cs typeface="Alexandria Medium"/>
              <a:sym typeface="Alexandria Medium"/>
            </a:endParaRPr>
          </a:p>
        </p:txBody>
      </p:sp>
      <p:sp>
        <p:nvSpPr>
          <p:cNvPr id="153" name="Google Shape;153;p8"/>
          <p:cNvSpPr/>
          <p:nvPr/>
        </p:nvSpPr>
        <p:spPr>
          <a:xfrm>
            <a:off x="1705696" y="3862240"/>
            <a:ext cx="120900" cy="120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8"/>
          <p:cNvSpPr txBox="1"/>
          <p:nvPr/>
        </p:nvSpPr>
        <p:spPr>
          <a:xfrm>
            <a:off x="1979000" y="3694100"/>
            <a:ext cx="4696800" cy="457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800" b="0" i="0" u="none" strike="noStrike" cap="none">
                <a:solidFill>
                  <a:schemeClr val="dk1"/>
                </a:solidFill>
                <a:latin typeface="Alexandria Medium"/>
                <a:ea typeface="Alexandria Medium"/>
                <a:cs typeface="Alexandria Medium"/>
                <a:sym typeface="Alexandria Medium"/>
              </a:rPr>
              <a:t>An toàn truyền thông qua mạng</a:t>
            </a:r>
            <a:endParaRPr sz="1800" b="0" i="0" u="none" strike="noStrike" cap="none">
              <a:solidFill>
                <a:schemeClr val="dk1"/>
              </a:solidFill>
              <a:latin typeface="Alexandria Medium"/>
              <a:ea typeface="Alexandria Medium"/>
              <a:cs typeface="Alexandria Medium"/>
              <a:sym typeface="Alexandria Medium"/>
            </a:endParaRPr>
          </a:p>
        </p:txBody>
      </p:sp>
      <p:sp>
        <p:nvSpPr>
          <p:cNvPr id="155" name="Google Shape;155;p8"/>
          <p:cNvSpPr/>
          <p:nvPr/>
        </p:nvSpPr>
        <p:spPr>
          <a:xfrm>
            <a:off x="1705696" y="4319440"/>
            <a:ext cx="120900" cy="120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8"/>
          <p:cNvSpPr txBox="1"/>
          <p:nvPr/>
        </p:nvSpPr>
        <p:spPr>
          <a:xfrm>
            <a:off x="1979000" y="4151300"/>
            <a:ext cx="4696800" cy="457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800" b="0" i="0" u="none" strike="noStrike" cap="none">
                <a:solidFill>
                  <a:schemeClr val="dk1"/>
                </a:solidFill>
                <a:latin typeface="Alexandria Medium"/>
                <a:ea typeface="Alexandria Medium"/>
                <a:cs typeface="Alexandria Medium"/>
                <a:sym typeface="Alexandria Medium"/>
              </a:rPr>
              <a:t>Bảo vệ các thông tin quốc gia, quân sự, kinh tế</a:t>
            </a:r>
            <a:endParaRPr sz="1800" b="0" i="0" u="none" strike="noStrike" cap="none">
              <a:solidFill>
                <a:schemeClr val="dk1"/>
              </a:solidFill>
              <a:latin typeface="Alexandria Medium"/>
              <a:ea typeface="Alexandria Medium"/>
              <a:cs typeface="Alexandria Medium"/>
              <a:sym typeface="Alexandria Medium"/>
            </a:endParaRPr>
          </a:p>
        </p:txBody>
      </p:sp>
      <p:cxnSp>
        <p:nvCxnSpPr>
          <p:cNvPr id="157" name="Google Shape;157;p8"/>
          <p:cNvCxnSpPr>
            <a:stCxn id="143" idx="2"/>
            <a:endCxn id="145" idx="0"/>
          </p:cNvCxnSpPr>
          <p:nvPr/>
        </p:nvCxnSpPr>
        <p:spPr>
          <a:xfrm>
            <a:off x="1766146" y="1697140"/>
            <a:ext cx="0" cy="336300"/>
          </a:xfrm>
          <a:prstGeom prst="straightConnector1">
            <a:avLst/>
          </a:prstGeom>
          <a:noFill/>
          <a:ln w="9525" cap="flat" cmpd="sng">
            <a:solidFill>
              <a:schemeClr val="dk1"/>
            </a:solidFill>
            <a:prstDash val="solid"/>
            <a:round/>
            <a:headEnd type="none" w="sm" len="sm"/>
            <a:tailEnd type="none" w="sm" len="sm"/>
          </a:ln>
        </p:spPr>
      </p:cxnSp>
      <p:cxnSp>
        <p:nvCxnSpPr>
          <p:cNvPr id="158" name="Google Shape;158;p8"/>
          <p:cNvCxnSpPr>
            <a:stCxn id="145" idx="2"/>
            <a:endCxn id="147" idx="0"/>
          </p:cNvCxnSpPr>
          <p:nvPr/>
        </p:nvCxnSpPr>
        <p:spPr>
          <a:xfrm>
            <a:off x="1766146" y="2154340"/>
            <a:ext cx="0" cy="336300"/>
          </a:xfrm>
          <a:prstGeom prst="straightConnector1">
            <a:avLst/>
          </a:prstGeom>
          <a:noFill/>
          <a:ln w="9525" cap="flat" cmpd="sng">
            <a:solidFill>
              <a:schemeClr val="dk1"/>
            </a:solidFill>
            <a:prstDash val="solid"/>
            <a:round/>
            <a:headEnd type="none" w="sm" len="sm"/>
            <a:tailEnd type="none" w="sm" len="sm"/>
          </a:ln>
        </p:spPr>
      </p:cxnSp>
      <p:cxnSp>
        <p:nvCxnSpPr>
          <p:cNvPr id="159" name="Google Shape;159;p8"/>
          <p:cNvCxnSpPr>
            <a:stCxn id="147" idx="2"/>
            <a:endCxn id="149" idx="0"/>
          </p:cNvCxnSpPr>
          <p:nvPr/>
        </p:nvCxnSpPr>
        <p:spPr>
          <a:xfrm>
            <a:off x="1766146" y="2611540"/>
            <a:ext cx="0" cy="336300"/>
          </a:xfrm>
          <a:prstGeom prst="straightConnector1">
            <a:avLst/>
          </a:prstGeom>
          <a:noFill/>
          <a:ln w="9525" cap="flat" cmpd="sng">
            <a:solidFill>
              <a:schemeClr val="dk1"/>
            </a:solidFill>
            <a:prstDash val="solid"/>
            <a:round/>
            <a:headEnd type="none" w="sm" len="sm"/>
            <a:tailEnd type="none" w="sm" len="sm"/>
          </a:ln>
        </p:spPr>
      </p:cxnSp>
      <p:cxnSp>
        <p:nvCxnSpPr>
          <p:cNvPr id="160" name="Google Shape;160;p8"/>
          <p:cNvCxnSpPr>
            <a:stCxn id="149" idx="2"/>
            <a:endCxn id="151" idx="0"/>
          </p:cNvCxnSpPr>
          <p:nvPr/>
        </p:nvCxnSpPr>
        <p:spPr>
          <a:xfrm>
            <a:off x="1766146" y="3068740"/>
            <a:ext cx="0" cy="336300"/>
          </a:xfrm>
          <a:prstGeom prst="straightConnector1">
            <a:avLst/>
          </a:prstGeom>
          <a:noFill/>
          <a:ln w="9525" cap="flat" cmpd="sng">
            <a:solidFill>
              <a:schemeClr val="dk1"/>
            </a:solidFill>
            <a:prstDash val="solid"/>
            <a:round/>
            <a:headEnd type="none" w="sm" len="sm"/>
            <a:tailEnd type="none" w="sm" len="sm"/>
          </a:ln>
        </p:spPr>
      </p:cxnSp>
      <p:cxnSp>
        <p:nvCxnSpPr>
          <p:cNvPr id="161" name="Google Shape;161;p8"/>
          <p:cNvCxnSpPr>
            <a:stCxn id="151" idx="2"/>
            <a:endCxn id="153" idx="0"/>
          </p:cNvCxnSpPr>
          <p:nvPr/>
        </p:nvCxnSpPr>
        <p:spPr>
          <a:xfrm>
            <a:off x="1766146" y="3525940"/>
            <a:ext cx="0" cy="336300"/>
          </a:xfrm>
          <a:prstGeom prst="straightConnector1">
            <a:avLst/>
          </a:prstGeom>
          <a:noFill/>
          <a:ln w="9525" cap="flat" cmpd="sng">
            <a:solidFill>
              <a:schemeClr val="dk1"/>
            </a:solidFill>
            <a:prstDash val="solid"/>
            <a:round/>
            <a:headEnd type="none" w="sm" len="sm"/>
            <a:tailEnd type="none" w="sm" len="sm"/>
          </a:ln>
        </p:spPr>
      </p:cxnSp>
      <p:cxnSp>
        <p:nvCxnSpPr>
          <p:cNvPr id="162" name="Google Shape;162;p8"/>
          <p:cNvCxnSpPr>
            <a:stCxn id="153" idx="2"/>
            <a:endCxn id="155" idx="0"/>
          </p:cNvCxnSpPr>
          <p:nvPr/>
        </p:nvCxnSpPr>
        <p:spPr>
          <a:xfrm>
            <a:off x="1766146" y="3983140"/>
            <a:ext cx="0" cy="33630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9"/>
          <p:cNvSpPr txBox="1">
            <a:spLocks noGrp="1"/>
          </p:cNvSpPr>
          <p:nvPr>
            <p:ph type="title"/>
          </p:nvPr>
        </p:nvSpPr>
        <p:spPr>
          <a:xfrm>
            <a:off x="715100" y="3328050"/>
            <a:ext cx="7708800" cy="125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dirty="0"/>
              <a:t>Mã hóa AES</a:t>
            </a:r>
            <a:endParaRPr dirty="0"/>
          </a:p>
        </p:txBody>
      </p:sp>
      <p:sp>
        <p:nvSpPr>
          <p:cNvPr id="168" name="Google Shape;168;p9"/>
          <p:cNvSpPr txBox="1">
            <a:spLocks noGrp="1"/>
          </p:cNvSpPr>
          <p:nvPr>
            <p:ph type="title" idx="2"/>
          </p:nvPr>
        </p:nvSpPr>
        <p:spPr>
          <a:xfrm>
            <a:off x="715100" y="2074250"/>
            <a:ext cx="7708800" cy="1253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en"/>
              <a:t>02</a:t>
            </a:r>
            <a:endParaRPr/>
          </a:p>
        </p:txBody>
      </p:sp>
      <p:cxnSp>
        <p:nvCxnSpPr>
          <p:cNvPr id="169" name="Google Shape;169;p9">
            <a:hlinkClick r:id="" action="ppaction://hlinkshowjump?jump=nextslide"/>
          </p:cNvPr>
          <p:cNvCxnSpPr/>
          <p:nvPr/>
        </p:nvCxnSpPr>
        <p:spPr>
          <a:xfrm>
            <a:off x="715100" y="729100"/>
            <a:ext cx="483300" cy="0"/>
          </a:xfrm>
          <a:prstGeom prst="straightConnector1">
            <a:avLst/>
          </a:prstGeom>
          <a:noFill/>
          <a:ln w="9525" cap="flat" cmpd="sng">
            <a:solidFill>
              <a:schemeClr val="dk1"/>
            </a:solidFill>
            <a:prstDash val="solid"/>
            <a:round/>
            <a:headEnd type="none" w="sm" len="sm"/>
            <a:tailEnd type="triangle" w="med" len="med"/>
          </a:ln>
        </p:spPr>
      </p:cxnSp>
    </p:spTree>
  </p:cSld>
  <p:clrMapOvr>
    <a:masterClrMapping/>
  </p:clrMapOvr>
</p:sld>
</file>

<file path=ppt/theme/theme1.xml><?xml version="1.0" encoding="utf-8"?>
<a:theme xmlns:a="http://schemas.openxmlformats.org/drawingml/2006/main" name="Lead Funnel by Slidesgo">
  <a:themeElements>
    <a:clrScheme name="Simple Light">
      <a:dk1>
        <a:srgbClr val="15110E"/>
      </a:dk1>
      <a:lt1>
        <a:srgbClr val="FFFAF6"/>
      </a:lt1>
      <a:dk2>
        <a:srgbClr val="C2E5F5"/>
      </a:dk2>
      <a:lt2>
        <a:srgbClr val="5296B8"/>
      </a:lt2>
      <a:accent1>
        <a:srgbClr val="135669"/>
      </a:accent1>
      <a:accent2>
        <a:srgbClr val="FFFFFF"/>
      </a:accent2>
      <a:accent3>
        <a:srgbClr val="FFFFFF"/>
      </a:accent3>
      <a:accent4>
        <a:srgbClr val="FFFFFF"/>
      </a:accent4>
      <a:accent5>
        <a:srgbClr val="FFFFFF"/>
      </a:accent5>
      <a:accent6>
        <a:srgbClr val="FFFFFF"/>
      </a:accent6>
      <a:hlink>
        <a:srgbClr val="15110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TotalTime>
  <Words>1987</Words>
  <Application>Microsoft Office PowerPoint</Application>
  <PresentationFormat>On-screen Show (16:9)</PresentationFormat>
  <Paragraphs>130</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Alexandria Medium</vt:lpstr>
      <vt:lpstr>Calibri</vt:lpstr>
      <vt:lpstr>Albert Sans</vt:lpstr>
      <vt:lpstr>Times New Roman</vt:lpstr>
      <vt:lpstr>Alexandria</vt:lpstr>
      <vt:lpstr>Times</vt:lpstr>
      <vt:lpstr>Lead Funnel by Slidesgo</vt:lpstr>
      <vt:lpstr>Tiêu chuẩn Mã hóa Nâng cao (AES) trong Bảo vệ An ninh Dữ liệu</vt:lpstr>
      <vt:lpstr>01</vt:lpstr>
      <vt:lpstr>Tổng quan</vt:lpstr>
      <vt:lpstr>Thực trạng hiện nay</vt:lpstr>
      <vt:lpstr>Mã hóa là gì?</vt:lpstr>
      <vt:lpstr>Các phương pháp mã hóa</vt:lpstr>
      <vt:lpstr>Các phương pháp mã hóa</vt:lpstr>
      <vt:lpstr>Ứng dụng của mã hóa</vt:lpstr>
      <vt:lpstr>Mã hóa AES</vt:lpstr>
      <vt:lpstr>Giới thiệu RSA</vt:lpstr>
      <vt:lpstr>Cấu trúc cơ bản của AES:​</vt:lpstr>
      <vt:lpstr>The Four Simple Operations​​</vt:lpstr>
      <vt:lpstr>AES Encryption Round​</vt:lpstr>
      <vt:lpstr>AES Encryption Round​</vt:lpstr>
      <vt:lpstr>Nội dung chính</vt:lpstr>
      <vt:lpstr>3.1 Ứng dụng của AES </vt:lpstr>
      <vt:lpstr>3.1 Ứng dụng của AES </vt:lpstr>
      <vt:lpstr>3.1 Ứng dụng của AES </vt:lpstr>
      <vt:lpstr>3.2 Ưu điểm của thuật toán AES  </vt:lpstr>
      <vt:lpstr>3.2 Ưu điểm của thuật toán AES  </vt:lpstr>
      <vt:lpstr>3.2 Ưu điểm của thuật toán AES  </vt:lpstr>
      <vt:lpstr>3.3 Hạn chế của thuật toán AES   </vt:lpstr>
      <vt:lpstr>3.3 Hạn chế của thuật toán AES   </vt:lpstr>
      <vt:lpstr>3.3 Hạn chế của thuật toán AES   </vt:lpstr>
      <vt:lpstr>Đánh giá</vt:lpstr>
      <vt:lpstr>4.1 RSA tiêu chuẩn và RSA sử dụng nhiều khóa</vt:lpstr>
      <vt:lpstr>4.2 RSA, CRT-RSA, RSA sử dụng nhiều khóa</vt:lpstr>
      <vt:lpstr>4.3 RSA, CRT-RSA, RSA sử dụng nhiều khóa và giải thuật đề xuất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Tiêu chuẩn Mã hóa Nâng cao (AES) trong Bảo vệ An ninh Dữ liệu</dc:title>
  <dc:creator>Khanh</dc:creator>
  <cp:lastModifiedBy>Lương Quang Huy</cp:lastModifiedBy>
  <cp:revision>2</cp:revision>
  <dcterms:modified xsi:type="dcterms:W3CDTF">2024-01-06T06:14:06Z</dcterms:modified>
</cp:coreProperties>
</file>