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bhaya Libre" panose="020B0604020202020204" charset="0"/>
      <p:regular r:id="rId16"/>
      <p:bold r:id="rId17"/>
    </p:embeddedFont>
    <p:embeddedFont>
      <p:font typeface="Abhaya Libre Medium" panose="020B0604020202020204" charset="0"/>
      <p:regular r:id="rId18"/>
      <p:bold r:id="rId19"/>
    </p:embeddedFont>
    <p:embeddedFont>
      <p:font typeface="Abhaya Libre SemiBold" panose="020B0604020202020204" charset="0"/>
      <p:regular r:id="rId20"/>
      <p:bold r:id="rId21"/>
    </p:embeddedFont>
    <p:embeddedFont>
      <p:font typeface="Bebas Neue" panose="020B0606020202050201" pitchFamily="34" charset="0"/>
      <p:regular r:id="rId22"/>
    </p:embeddedFont>
    <p:embeddedFont>
      <p:font typeface="Lexend Exa SemiBold" panose="020B0604020202020204" charset="0"/>
      <p:regular r:id="rId23"/>
      <p:bold r:id="rId24"/>
    </p:embeddedFont>
    <p:embeddedFont>
      <p:font typeface="Livvic" pitchFamily="2" charset="0"/>
      <p:regular r:id="rId25"/>
      <p:bold r:id="rId26"/>
      <p:italic r:id="rId27"/>
      <p:boldItalic r:id="rId28"/>
    </p:embeddedFont>
    <p:embeddedFont>
      <p:font typeface="Lobster" panose="00000500000000000000" pitchFamily="2" charset="0"/>
      <p:regular r:id="rId29"/>
    </p:embeddedFont>
    <p:embeddedFont>
      <p:font typeface="Poppins SemiBold" panose="000007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FzjZ769BGm0a1sCJwL7YPMPRS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Arial"/>
              <a:buNone/>
            </a:pPr>
            <a:endParaRPr>
              <a:latin typeface="Lobster"/>
              <a:ea typeface="Lobster"/>
              <a:cs typeface="Lobster"/>
              <a:sym typeface="Lobste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Lobster"/>
              <a:ea typeface="Lobster"/>
              <a:cs typeface="Lobster"/>
              <a:sym typeface="Lobste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Arial"/>
              <a:buNone/>
            </a:pPr>
            <a:r>
              <a:rPr lang="en"/>
              <a:t>Huy ngu làm bài đi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Arial"/>
              <a:buNone/>
            </a:pPr>
            <a:r>
              <a:rPr lang="en"/>
              <a:t>Huy ngu làm bài đi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Arial"/>
              <a:buNone/>
            </a:pPr>
            <a:r>
              <a:rPr lang="en"/>
              <a:t>Huy ngu làm bài đi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Arial"/>
              <a:buNone/>
            </a:pPr>
            <a:r>
              <a:rPr lang="en"/>
              <a:t>Huy ngu làm bài đi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Arial"/>
              <a:buNone/>
            </a:pPr>
            <a:r>
              <a:rPr lang="en">
                <a:latin typeface="Lobster"/>
                <a:ea typeface="Lobster"/>
                <a:cs typeface="Lobster"/>
                <a:sym typeface="Lobster"/>
              </a:rPr>
              <a:t>Huy ngu làm bài đi</a:t>
            </a:r>
            <a:endParaRPr>
              <a:latin typeface="Lobster"/>
              <a:ea typeface="Lobster"/>
              <a:cs typeface="Lobster"/>
              <a:sym typeface="Lobste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3000"/>
              <a:buFont typeface="Arial"/>
              <a:buNone/>
            </a:pPr>
            <a:r>
              <a:rPr lang="en">
                <a:latin typeface="Lobster"/>
                <a:ea typeface="Lobster"/>
                <a:cs typeface="Lobster"/>
                <a:sym typeface="Lobster"/>
              </a:rPr>
              <a:t>Huy ngu làm bài đi</a:t>
            </a:r>
            <a:endParaRPr>
              <a:latin typeface="Lobster"/>
              <a:ea typeface="Lobster"/>
              <a:cs typeface="Lobster"/>
              <a:sym typeface="Lobste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708825" y="544475"/>
            <a:ext cx="7734000" cy="709500"/>
          </a:xfrm>
          <a:prstGeom prst="rect">
            <a:avLst/>
          </a:prstGeom>
          <a:noFill/>
          <a:ln>
            <a:noFill/>
          </a:ln>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5200"/>
              <a:buFont typeface="Lexend Exa SemiBold"/>
              <a:buNone/>
              <a:defRPr sz="4400"/>
            </a:lvl1pPr>
            <a:lvl2pPr lvl="1"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2pPr>
            <a:lvl3pPr lvl="2"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3pPr>
            <a:lvl4pPr lvl="3"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4pPr>
            <a:lvl5pPr lvl="4"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5pPr>
            <a:lvl6pPr lvl="5"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6pPr>
            <a:lvl7pPr lvl="6"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7pPr>
            <a:lvl8pPr lvl="7"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8pPr>
            <a:lvl9pPr lvl="8"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9pPr>
          </a:lstStyle>
          <a:p>
            <a:endParaRPr/>
          </a:p>
        </p:txBody>
      </p:sp>
      <p:sp>
        <p:nvSpPr>
          <p:cNvPr id="10" name="Google Shape;10;p59"/>
          <p:cNvSpPr txBox="1">
            <a:spLocks noGrp="1"/>
          </p:cNvSpPr>
          <p:nvPr>
            <p:ph type="subTitle" idx="1"/>
          </p:nvPr>
        </p:nvSpPr>
        <p:spPr>
          <a:xfrm>
            <a:off x="1841125" y="2176550"/>
            <a:ext cx="2493900" cy="709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400"/>
              <a:buNone/>
              <a:defRPr sz="18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59"/>
          <p:cNvSpPr txBox="1">
            <a:spLocks noGrp="1"/>
          </p:cNvSpPr>
          <p:nvPr>
            <p:ph type="ctrTitle" idx="2"/>
          </p:nvPr>
        </p:nvSpPr>
        <p:spPr>
          <a:xfrm rot="-5400000">
            <a:off x="-524475" y="2767763"/>
            <a:ext cx="3057300" cy="590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lt1"/>
              </a:buClr>
              <a:buSzPts val="5200"/>
              <a:buFont typeface="Lexend Exa SemiBold"/>
              <a:buNone/>
              <a:defRPr sz="2000"/>
            </a:lvl1pPr>
            <a:lvl2pPr lvl="1"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2pPr>
            <a:lvl3pPr lvl="2"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3pPr>
            <a:lvl4pPr lvl="3"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4pPr>
            <a:lvl5pPr lvl="4"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5pPr>
            <a:lvl6pPr lvl="5"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6pPr>
            <a:lvl7pPr lvl="6"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7pPr>
            <a:lvl8pPr lvl="7"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8pPr>
            <a:lvl9pPr lvl="8"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9pPr>
          </a:lstStyle>
          <a:p>
            <a:endParaRPr/>
          </a:p>
        </p:txBody>
      </p:sp>
      <p:sp>
        <p:nvSpPr>
          <p:cNvPr id="12" name="Google Shape;12;p59"/>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59"/>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two columns 1">
  <p:cSld name="TITLE_AND_TWO_COLUMNS_1">
    <p:spTree>
      <p:nvGrpSpPr>
        <p:cNvPr id="1" name="Shape 69"/>
        <p:cNvGrpSpPr/>
        <p:nvPr/>
      </p:nvGrpSpPr>
      <p:grpSpPr>
        <a:xfrm>
          <a:off x="0" y="0"/>
          <a:ext cx="0" cy="0"/>
          <a:chOff x="0" y="0"/>
          <a:chExt cx="0" cy="0"/>
        </a:xfrm>
      </p:grpSpPr>
      <p:sp>
        <p:nvSpPr>
          <p:cNvPr id="70" name="Google Shape;70;p68"/>
          <p:cNvSpPr txBox="1">
            <a:spLocks noGrp="1"/>
          </p:cNvSpPr>
          <p:nvPr>
            <p:ph type="subTitle" idx="1"/>
          </p:nvPr>
        </p:nvSpPr>
        <p:spPr>
          <a:xfrm>
            <a:off x="2601225" y="1045273"/>
            <a:ext cx="1568700" cy="47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1" name="Google Shape;71;p68"/>
          <p:cNvSpPr txBox="1">
            <a:spLocks noGrp="1"/>
          </p:cNvSpPr>
          <p:nvPr>
            <p:ph type="subTitle" idx="2"/>
          </p:nvPr>
        </p:nvSpPr>
        <p:spPr>
          <a:xfrm>
            <a:off x="5994556" y="2745141"/>
            <a:ext cx="1636200" cy="47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72" name="Google Shape;72;p68"/>
          <p:cNvSpPr txBox="1">
            <a:spLocks noGrp="1"/>
          </p:cNvSpPr>
          <p:nvPr>
            <p:ph type="subTitle" idx="3"/>
          </p:nvPr>
        </p:nvSpPr>
        <p:spPr>
          <a:xfrm>
            <a:off x="2044200" y="1481876"/>
            <a:ext cx="2682600" cy="111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68"/>
          <p:cNvSpPr txBox="1">
            <a:spLocks noGrp="1"/>
          </p:cNvSpPr>
          <p:nvPr>
            <p:ph type="subTitle" idx="4"/>
          </p:nvPr>
        </p:nvSpPr>
        <p:spPr>
          <a:xfrm>
            <a:off x="5471350" y="3181744"/>
            <a:ext cx="2682600" cy="111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74" name="Google Shape;74;p68"/>
          <p:cNvSpPr/>
          <p:nvPr/>
        </p:nvSpPr>
        <p:spPr>
          <a:xfrm rot="-5400000">
            <a:off x="-1780200" y="1780200"/>
            <a:ext cx="5143500" cy="1583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68"/>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only 1">
  <p:cSld name="TITLE_ONLY_1">
    <p:spTree>
      <p:nvGrpSpPr>
        <p:cNvPr id="1" name="Shape 76"/>
        <p:cNvGrpSpPr/>
        <p:nvPr/>
      </p:nvGrpSpPr>
      <p:grpSpPr>
        <a:xfrm>
          <a:off x="0" y="0"/>
          <a:ext cx="0" cy="0"/>
          <a:chOff x="0" y="0"/>
          <a:chExt cx="0" cy="0"/>
        </a:xfrm>
      </p:grpSpPr>
      <p:sp>
        <p:nvSpPr>
          <p:cNvPr id="77" name="Google Shape;77;p71"/>
          <p:cNvSpPr/>
          <p:nvPr/>
        </p:nvSpPr>
        <p:spPr>
          <a:xfrm rot="-5400000">
            <a:off x="6314925" y="2314500"/>
            <a:ext cx="5143500" cy="514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8" name="Google Shape;78;p71"/>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79" name="Google Shape;79;p71"/>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80"/>
        <p:cNvGrpSpPr/>
        <p:nvPr/>
      </p:nvGrpSpPr>
      <p:grpSpPr>
        <a:xfrm>
          <a:off x="0" y="0"/>
          <a:ext cx="0" cy="0"/>
          <a:chOff x="0" y="0"/>
          <a:chExt cx="0" cy="0"/>
        </a:xfrm>
      </p:grpSpPr>
      <p:sp>
        <p:nvSpPr>
          <p:cNvPr id="81" name="Google Shape;81;p72"/>
          <p:cNvSpPr txBox="1">
            <a:spLocks noGrp="1"/>
          </p:cNvSpPr>
          <p:nvPr>
            <p:ph type="title"/>
          </p:nvPr>
        </p:nvSpPr>
        <p:spPr>
          <a:xfrm>
            <a:off x="708825" y="2272659"/>
            <a:ext cx="3837300" cy="172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5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2" name="Google Shape;82;p72"/>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3" name="Google Shape;83;p72"/>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text">
  <p:cSld name="CUSTOM">
    <p:spTree>
      <p:nvGrpSpPr>
        <p:cNvPr id="1" name="Shape 84"/>
        <p:cNvGrpSpPr/>
        <p:nvPr/>
      </p:nvGrpSpPr>
      <p:grpSpPr>
        <a:xfrm>
          <a:off x="0" y="0"/>
          <a:ext cx="0" cy="0"/>
          <a:chOff x="0" y="0"/>
          <a:chExt cx="0" cy="0"/>
        </a:xfrm>
      </p:grpSpPr>
      <p:sp>
        <p:nvSpPr>
          <p:cNvPr id="85" name="Google Shape;85;p75"/>
          <p:cNvSpPr txBox="1">
            <a:spLocks noGrp="1"/>
          </p:cNvSpPr>
          <p:nvPr>
            <p:ph type="subTitle" idx="1"/>
          </p:nvPr>
        </p:nvSpPr>
        <p:spPr>
          <a:xfrm>
            <a:off x="708825" y="2687250"/>
            <a:ext cx="3373500" cy="86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6" name="Google Shape;86;p75"/>
          <p:cNvSpPr txBox="1">
            <a:spLocks noGrp="1"/>
          </p:cNvSpPr>
          <p:nvPr>
            <p:ph type="title"/>
          </p:nvPr>
        </p:nvSpPr>
        <p:spPr>
          <a:xfrm>
            <a:off x="708825" y="2012700"/>
            <a:ext cx="3373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pic>
        <p:nvPicPr>
          <p:cNvPr id="87" name="Google Shape;87;p75"/>
          <p:cNvPicPr preferRelativeResize="0"/>
          <p:nvPr/>
        </p:nvPicPr>
        <p:blipFill rotWithShape="1">
          <a:blip r:embed="rId2">
            <a:alphaModFix/>
          </a:blip>
          <a:srcRect/>
          <a:stretch/>
        </p:blipFill>
        <p:spPr>
          <a:xfrm>
            <a:off x="0" y="4083403"/>
            <a:ext cx="415200" cy="1060085"/>
          </a:xfrm>
          <a:prstGeom prst="rect">
            <a:avLst/>
          </a:prstGeom>
          <a:noFill/>
          <a:ln>
            <a:noFill/>
          </a:ln>
        </p:spPr>
      </p:pic>
      <p:sp>
        <p:nvSpPr>
          <p:cNvPr id="88" name="Google Shape;88;p75"/>
          <p:cNvSpPr/>
          <p:nvPr/>
        </p:nvSpPr>
        <p:spPr>
          <a:xfrm>
            <a:off x="0" y="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89"/>
        <p:cNvGrpSpPr/>
        <p:nvPr/>
      </p:nvGrpSpPr>
      <p:grpSpPr>
        <a:xfrm>
          <a:off x="0" y="0"/>
          <a:ext cx="0" cy="0"/>
          <a:chOff x="0" y="0"/>
          <a:chExt cx="0" cy="0"/>
        </a:xfrm>
      </p:grpSpPr>
      <p:sp>
        <p:nvSpPr>
          <p:cNvPr id="90" name="Google Shape;90;p76"/>
          <p:cNvSpPr txBox="1">
            <a:spLocks noGrp="1"/>
          </p:cNvSpPr>
          <p:nvPr>
            <p:ph type="title"/>
          </p:nvPr>
        </p:nvSpPr>
        <p:spPr>
          <a:xfrm>
            <a:off x="1556550" y="3417313"/>
            <a:ext cx="6030900" cy="118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pic>
        <p:nvPicPr>
          <p:cNvPr id="91" name="Google Shape;91;p76"/>
          <p:cNvPicPr preferRelativeResize="0"/>
          <p:nvPr/>
        </p:nvPicPr>
        <p:blipFill rotWithShape="1">
          <a:blip r:embed="rId2">
            <a:alphaModFix/>
          </a:blip>
          <a:srcRect/>
          <a:stretch/>
        </p:blipFill>
        <p:spPr>
          <a:xfrm>
            <a:off x="0" y="4083403"/>
            <a:ext cx="415200" cy="1060085"/>
          </a:xfrm>
          <a:prstGeom prst="rect">
            <a:avLst/>
          </a:prstGeom>
          <a:noFill/>
          <a:ln>
            <a:noFill/>
          </a:ln>
        </p:spPr>
      </p:pic>
      <p:sp>
        <p:nvSpPr>
          <p:cNvPr id="92" name="Google Shape;92;p76"/>
          <p:cNvSpPr/>
          <p:nvPr/>
        </p:nvSpPr>
        <p:spPr>
          <a:xfrm>
            <a:off x="7572000" y="135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three columns 2">
  <p:cSld name="BLANK_1_1_1_2_1_1">
    <p:spTree>
      <p:nvGrpSpPr>
        <p:cNvPr id="1" name="Shape 93"/>
        <p:cNvGrpSpPr/>
        <p:nvPr/>
      </p:nvGrpSpPr>
      <p:grpSpPr>
        <a:xfrm>
          <a:off x="0" y="0"/>
          <a:ext cx="0" cy="0"/>
          <a:chOff x="0" y="0"/>
          <a:chExt cx="0" cy="0"/>
        </a:xfrm>
      </p:grpSpPr>
      <p:sp>
        <p:nvSpPr>
          <p:cNvPr id="94" name="Google Shape;94;p77"/>
          <p:cNvSpPr txBox="1">
            <a:spLocks noGrp="1"/>
          </p:cNvSpPr>
          <p:nvPr>
            <p:ph type="title"/>
          </p:nvPr>
        </p:nvSpPr>
        <p:spPr>
          <a:xfrm>
            <a:off x="720000" y="2524125"/>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95" name="Google Shape;95;p77"/>
          <p:cNvSpPr txBox="1">
            <a:spLocks noGrp="1"/>
          </p:cNvSpPr>
          <p:nvPr>
            <p:ph type="subTitle" idx="1"/>
          </p:nvPr>
        </p:nvSpPr>
        <p:spPr>
          <a:xfrm>
            <a:off x="720000" y="2991587"/>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6" name="Google Shape;96;p77"/>
          <p:cNvSpPr txBox="1">
            <a:spLocks noGrp="1"/>
          </p:cNvSpPr>
          <p:nvPr>
            <p:ph type="title" idx="2"/>
          </p:nvPr>
        </p:nvSpPr>
        <p:spPr>
          <a:xfrm>
            <a:off x="3403800" y="2524125"/>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97" name="Google Shape;97;p77"/>
          <p:cNvSpPr txBox="1">
            <a:spLocks noGrp="1"/>
          </p:cNvSpPr>
          <p:nvPr>
            <p:ph type="subTitle" idx="3"/>
          </p:nvPr>
        </p:nvSpPr>
        <p:spPr>
          <a:xfrm>
            <a:off x="3403800" y="2991588"/>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77"/>
          <p:cNvSpPr txBox="1">
            <a:spLocks noGrp="1"/>
          </p:cNvSpPr>
          <p:nvPr>
            <p:ph type="title" idx="4"/>
          </p:nvPr>
        </p:nvSpPr>
        <p:spPr>
          <a:xfrm>
            <a:off x="6087600" y="2524125"/>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99" name="Google Shape;99;p77"/>
          <p:cNvSpPr txBox="1">
            <a:spLocks noGrp="1"/>
          </p:cNvSpPr>
          <p:nvPr>
            <p:ph type="subTitle" idx="5"/>
          </p:nvPr>
        </p:nvSpPr>
        <p:spPr>
          <a:xfrm>
            <a:off x="6087600" y="2991588"/>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 name="Google Shape;100;p77"/>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01" name="Google Shape;101;p77"/>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 name="Google Shape;102;p77"/>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nd four columns">
  <p:cSld name="BLANK_1_1_1_1">
    <p:spTree>
      <p:nvGrpSpPr>
        <p:cNvPr id="1" name="Shape 103"/>
        <p:cNvGrpSpPr/>
        <p:nvPr/>
      </p:nvGrpSpPr>
      <p:grpSpPr>
        <a:xfrm>
          <a:off x="0" y="0"/>
          <a:ext cx="0" cy="0"/>
          <a:chOff x="0" y="0"/>
          <a:chExt cx="0" cy="0"/>
        </a:xfrm>
      </p:grpSpPr>
      <p:sp>
        <p:nvSpPr>
          <p:cNvPr id="104" name="Google Shape;104;p80"/>
          <p:cNvSpPr txBox="1">
            <a:spLocks noGrp="1"/>
          </p:cNvSpPr>
          <p:nvPr>
            <p:ph type="title"/>
          </p:nvPr>
        </p:nvSpPr>
        <p:spPr>
          <a:xfrm>
            <a:off x="1837576" y="1356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05" name="Google Shape;105;p80"/>
          <p:cNvSpPr txBox="1">
            <a:spLocks noGrp="1"/>
          </p:cNvSpPr>
          <p:nvPr>
            <p:ph type="subTitle" idx="1"/>
          </p:nvPr>
        </p:nvSpPr>
        <p:spPr>
          <a:xfrm>
            <a:off x="1479351" y="1776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6" name="Google Shape;106;p80"/>
          <p:cNvSpPr txBox="1">
            <a:spLocks noGrp="1"/>
          </p:cNvSpPr>
          <p:nvPr>
            <p:ph type="title" idx="2"/>
          </p:nvPr>
        </p:nvSpPr>
        <p:spPr>
          <a:xfrm>
            <a:off x="5722751" y="1356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07" name="Google Shape;107;p80"/>
          <p:cNvSpPr txBox="1">
            <a:spLocks noGrp="1"/>
          </p:cNvSpPr>
          <p:nvPr>
            <p:ph type="subTitle" idx="3"/>
          </p:nvPr>
        </p:nvSpPr>
        <p:spPr>
          <a:xfrm>
            <a:off x="5271576" y="1776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8" name="Google Shape;108;p80"/>
          <p:cNvSpPr txBox="1">
            <a:spLocks noGrp="1"/>
          </p:cNvSpPr>
          <p:nvPr>
            <p:ph type="title" idx="4"/>
          </p:nvPr>
        </p:nvSpPr>
        <p:spPr>
          <a:xfrm>
            <a:off x="1837576" y="3399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09" name="Google Shape;109;p80"/>
          <p:cNvSpPr txBox="1">
            <a:spLocks noGrp="1"/>
          </p:cNvSpPr>
          <p:nvPr>
            <p:ph type="subTitle" idx="5"/>
          </p:nvPr>
        </p:nvSpPr>
        <p:spPr>
          <a:xfrm>
            <a:off x="1479351" y="3819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0" name="Google Shape;110;p80"/>
          <p:cNvSpPr txBox="1">
            <a:spLocks noGrp="1"/>
          </p:cNvSpPr>
          <p:nvPr>
            <p:ph type="title" idx="6"/>
          </p:nvPr>
        </p:nvSpPr>
        <p:spPr>
          <a:xfrm>
            <a:off x="5722751" y="3399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11" name="Google Shape;111;p80"/>
          <p:cNvSpPr txBox="1">
            <a:spLocks noGrp="1"/>
          </p:cNvSpPr>
          <p:nvPr>
            <p:ph type="subTitle" idx="7"/>
          </p:nvPr>
        </p:nvSpPr>
        <p:spPr>
          <a:xfrm>
            <a:off x="5271576" y="3819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80"/>
          <p:cNvSpPr txBox="1">
            <a:spLocks noGrp="1"/>
          </p:cNvSpPr>
          <p:nvPr>
            <p:ph type="title" idx="8"/>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13" name="Google Shape;113;p80"/>
          <p:cNvSpPr/>
          <p:nvPr/>
        </p:nvSpPr>
        <p:spPr>
          <a:xfrm rot="-5400000">
            <a:off x="6129075" y="2128650"/>
            <a:ext cx="5143500" cy="886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80"/>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115"/>
        <p:cNvGrpSpPr/>
        <p:nvPr/>
      </p:nvGrpSpPr>
      <p:grpSpPr>
        <a:xfrm>
          <a:off x="0" y="0"/>
          <a:ext cx="0" cy="0"/>
          <a:chOff x="0" y="0"/>
          <a:chExt cx="0" cy="0"/>
        </a:xfrm>
      </p:grpSpPr>
      <p:sp>
        <p:nvSpPr>
          <p:cNvPr id="116" name="Google Shape;116;p82"/>
          <p:cNvSpPr txBox="1">
            <a:spLocks noGrp="1"/>
          </p:cNvSpPr>
          <p:nvPr>
            <p:ph type="title" hasCustomPrompt="1"/>
          </p:nvPr>
        </p:nvSpPr>
        <p:spPr>
          <a:xfrm>
            <a:off x="708825" y="548625"/>
            <a:ext cx="5217000" cy="1363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7" name="Google Shape;117;p82"/>
          <p:cNvSpPr txBox="1">
            <a:spLocks noGrp="1"/>
          </p:cNvSpPr>
          <p:nvPr>
            <p:ph type="subTitle" idx="1"/>
          </p:nvPr>
        </p:nvSpPr>
        <p:spPr>
          <a:xfrm>
            <a:off x="708825" y="2064475"/>
            <a:ext cx="5217000" cy="4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8" name="Google Shape;118;p82"/>
          <p:cNvSpPr/>
          <p:nvPr/>
        </p:nvSpPr>
        <p:spPr>
          <a:xfrm>
            <a:off x="0" y="3780000"/>
            <a:ext cx="9144000" cy="136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9" name="Google Shape;119;p82"/>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120" name="Google Shape;120;p82"/>
          <p:cNvSpPr txBox="1"/>
          <p:nvPr/>
        </p:nvSpPr>
        <p:spPr>
          <a:xfrm>
            <a:off x="6753075" y="297575"/>
            <a:ext cx="1682100" cy="245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Abhaya Libre SemiBold"/>
                <a:ea typeface="Abhaya Libre SemiBold"/>
                <a:cs typeface="Abhaya Libre SemiBold"/>
                <a:sym typeface="Abhaya Libre SemiBold"/>
              </a:rPr>
              <a:t>www.slidesgo.com</a:t>
            </a:r>
            <a:endParaRPr sz="1200" b="0" i="0" u="none" strike="noStrike" cap="none">
              <a:solidFill>
                <a:schemeClr val="dk2"/>
              </a:solidFill>
              <a:latin typeface="Abhaya Libre SemiBold"/>
              <a:ea typeface="Abhaya Libre SemiBold"/>
              <a:cs typeface="Abhaya Libre SemiBold"/>
              <a:sym typeface="Abhaya Libre SemiBo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5">
  <p:cSld name="SECTION_HEADER_1_1_1_1_1">
    <p:spTree>
      <p:nvGrpSpPr>
        <p:cNvPr id="1" name="Shape 121"/>
        <p:cNvGrpSpPr/>
        <p:nvPr/>
      </p:nvGrpSpPr>
      <p:grpSpPr>
        <a:xfrm>
          <a:off x="0" y="0"/>
          <a:ext cx="0" cy="0"/>
          <a:chOff x="0" y="0"/>
          <a:chExt cx="0" cy="0"/>
        </a:xfrm>
      </p:grpSpPr>
      <p:sp>
        <p:nvSpPr>
          <p:cNvPr id="122" name="Google Shape;122;p83"/>
          <p:cNvSpPr txBox="1">
            <a:spLocks noGrp="1"/>
          </p:cNvSpPr>
          <p:nvPr>
            <p:ph type="title"/>
          </p:nvPr>
        </p:nvSpPr>
        <p:spPr>
          <a:xfrm>
            <a:off x="2917788" y="1599013"/>
            <a:ext cx="3308400" cy="1110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3" name="Google Shape;123;p83"/>
          <p:cNvSpPr txBox="1">
            <a:spLocks noGrp="1"/>
          </p:cNvSpPr>
          <p:nvPr>
            <p:ph type="title" idx="2"/>
          </p:nvPr>
        </p:nvSpPr>
        <p:spPr>
          <a:xfrm>
            <a:off x="3912738" y="542975"/>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24" name="Google Shape;124;p83"/>
          <p:cNvSpPr txBox="1">
            <a:spLocks noGrp="1"/>
          </p:cNvSpPr>
          <p:nvPr>
            <p:ph type="subTitle" idx="1"/>
          </p:nvPr>
        </p:nvSpPr>
        <p:spPr>
          <a:xfrm>
            <a:off x="3128688" y="2934196"/>
            <a:ext cx="2886600" cy="492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83"/>
          <p:cNvSpPr/>
          <p:nvPr/>
        </p:nvSpPr>
        <p:spPr>
          <a:xfrm rot="-5400000">
            <a:off x="-1419825" y="2128650"/>
            <a:ext cx="5143500" cy="886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6" name="Google Shape;126;p83"/>
          <p:cNvPicPr preferRelativeResize="0"/>
          <p:nvPr/>
        </p:nvPicPr>
        <p:blipFill rotWithShape="1">
          <a:blip r:embed="rId2">
            <a:alphaModFix/>
          </a:blip>
          <a:srcRect/>
          <a:stretch/>
        </p:blipFill>
        <p:spPr>
          <a:xfrm>
            <a:off x="0" y="4083403"/>
            <a:ext cx="415200" cy="106008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and three columns 1">
  <p:cSld name="BLANK_1_1_1_2_1">
    <p:spTree>
      <p:nvGrpSpPr>
        <p:cNvPr id="1" name="Shape 127"/>
        <p:cNvGrpSpPr/>
        <p:nvPr/>
      </p:nvGrpSpPr>
      <p:grpSpPr>
        <a:xfrm>
          <a:off x="0" y="0"/>
          <a:ext cx="0" cy="0"/>
          <a:chOff x="0" y="0"/>
          <a:chExt cx="0" cy="0"/>
        </a:xfrm>
      </p:grpSpPr>
      <p:sp>
        <p:nvSpPr>
          <p:cNvPr id="128" name="Google Shape;128;p84"/>
          <p:cNvSpPr txBox="1">
            <a:spLocks noGrp="1"/>
          </p:cNvSpPr>
          <p:nvPr>
            <p:ph type="title"/>
          </p:nvPr>
        </p:nvSpPr>
        <p:spPr>
          <a:xfrm>
            <a:off x="720000" y="27750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29" name="Google Shape;129;p84"/>
          <p:cNvSpPr txBox="1">
            <a:spLocks noGrp="1"/>
          </p:cNvSpPr>
          <p:nvPr>
            <p:ph type="subTitle" idx="1"/>
          </p:nvPr>
        </p:nvSpPr>
        <p:spPr>
          <a:xfrm>
            <a:off x="720000" y="3235508"/>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0" name="Google Shape;130;p84"/>
          <p:cNvSpPr txBox="1">
            <a:spLocks noGrp="1"/>
          </p:cNvSpPr>
          <p:nvPr>
            <p:ph type="title" idx="2"/>
          </p:nvPr>
        </p:nvSpPr>
        <p:spPr>
          <a:xfrm>
            <a:off x="3403800" y="27750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31" name="Google Shape;131;p84"/>
          <p:cNvSpPr txBox="1">
            <a:spLocks noGrp="1"/>
          </p:cNvSpPr>
          <p:nvPr>
            <p:ph type="subTitle" idx="3"/>
          </p:nvPr>
        </p:nvSpPr>
        <p:spPr>
          <a:xfrm>
            <a:off x="3403800" y="3235509"/>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2" name="Google Shape;132;p84"/>
          <p:cNvSpPr txBox="1">
            <a:spLocks noGrp="1"/>
          </p:cNvSpPr>
          <p:nvPr>
            <p:ph type="title" idx="4"/>
          </p:nvPr>
        </p:nvSpPr>
        <p:spPr>
          <a:xfrm>
            <a:off x="6087600" y="27750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33" name="Google Shape;133;p84"/>
          <p:cNvSpPr txBox="1">
            <a:spLocks noGrp="1"/>
          </p:cNvSpPr>
          <p:nvPr>
            <p:ph type="subTitle" idx="5"/>
          </p:nvPr>
        </p:nvSpPr>
        <p:spPr>
          <a:xfrm>
            <a:off x="6087600" y="3235509"/>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4" name="Google Shape;134;p84"/>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35" name="Google Shape;135;p84"/>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84"/>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1">
  <p:cSld name="SECTION_HEADER_1">
    <p:spTree>
      <p:nvGrpSpPr>
        <p:cNvPr id="1" name="Shape 14"/>
        <p:cNvGrpSpPr/>
        <p:nvPr/>
      </p:nvGrpSpPr>
      <p:grpSpPr>
        <a:xfrm>
          <a:off x="0" y="0"/>
          <a:ext cx="0" cy="0"/>
          <a:chOff x="0" y="0"/>
          <a:chExt cx="0" cy="0"/>
        </a:xfrm>
      </p:grpSpPr>
      <p:sp>
        <p:nvSpPr>
          <p:cNvPr id="15" name="Google Shape;15;p70"/>
          <p:cNvSpPr txBox="1">
            <a:spLocks noGrp="1"/>
          </p:cNvSpPr>
          <p:nvPr>
            <p:ph type="title"/>
          </p:nvPr>
        </p:nvSpPr>
        <p:spPr>
          <a:xfrm>
            <a:off x="2881675" y="3188556"/>
            <a:ext cx="5508900" cy="150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p70"/>
          <p:cNvSpPr txBox="1">
            <a:spLocks noGrp="1"/>
          </p:cNvSpPr>
          <p:nvPr>
            <p:ph type="title" idx="2"/>
          </p:nvPr>
        </p:nvSpPr>
        <p:spPr>
          <a:xfrm>
            <a:off x="2997725" y="2256925"/>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7" name="Google Shape;17;p70"/>
          <p:cNvSpPr txBox="1">
            <a:spLocks noGrp="1"/>
          </p:cNvSpPr>
          <p:nvPr>
            <p:ph type="subTitle" idx="1"/>
          </p:nvPr>
        </p:nvSpPr>
        <p:spPr>
          <a:xfrm>
            <a:off x="2881675" y="1391431"/>
            <a:ext cx="2789700" cy="64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18" name="Google Shape;18;p70"/>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19" name="Google Shape;19;p70"/>
          <p:cNvSpPr/>
          <p:nvPr/>
        </p:nvSpPr>
        <p:spPr>
          <a:xfrm>
            <a:off x="0" y="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Numbers and text">
  <p:cSld name="BLANK_1_1_1_1_1_1_3">
    <p:spTree>
      <p:nvGrpSpPr>
        <p:cNvPr id="1" name="Shape 137"/>
        <p:cNvGrpSpPr/>
        <p:nvPr/>
      </p:nvGrpSpPr>
      <p:grpSpPr>
        <a:xfrm>
          <a:off x="0" y="0"/>
          <a:ext cx="0" cy="0"/>
          <a:chOff x="0" y="0"/>
          <a:chExt cx="0" cy="0"/>
        </a:xfrm>
      </p:grpSpPr>
      <p:sp>
        <p:nvSpPr>
          <p:cNvPr id="138" name="Google Shape;138;p85"/>
          <p:cNvSpPr txBox="1">
            <a:spLocks noGrp="1"/>
          </p:cNvSpPr>
          <p:nvPr>
            <p:ph type="title"/>
          </p:nvPr>
        </p:nvSpPr>
        <p:spPr>
          <a:xfrm>
            <a:off x="5202075" y="3449302"/>
            <a:ext cx="3233100" cy="828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139" name="Google Shape;139;p85"/>
          <p:cNvSpPr txBox="1">
            <a:spLocks noGrp="1"/>
          </p:cNvSpPr>
          <p:nvPr>
            <p:ph type="subTitle" idx="1"/>
          </p:nvPr>
        </p:nvSpPr>
        <p:spPr>
          <a:xfrm>
            <a:off x="5202075" y="4155326"/>
            <a:ext cx="3233100" cy="445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0" name="Google Shape;140;p85"/>
          <p:cNvSpPr txBox="1">
            <a:spLocks noGrp="1"/>
          </p:cNvSpPr>
          <p:nvPr>
            <p:ph type="title" idx="2"/>
          </p:nvPr>
        </p:nvSpPr>
        <p:spPr>
          <a:xfrm>
            <a:off x="2637900" y="2208951"/>
            <a:ext cx="38682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141" name="Google Shape;141;p85"/>
          <p:cNvSpPr txBox="1">
            <a:spLocks noGrp="1"/>
          </p:cNvSpPr>
          <p:nvPr>
            <p:ph type="subTitle" idx="3"/>
          </p:nvPr>
        </p:nvSpPr>
        <p:spPr>
          <a:xfrm>
            <a:off x="2637900" y="2914977"/>
            <a:ext cx="38682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85"/>
          <p:cNvSpPr txBox="1">
            <a:spLocks noGrp="1"/>
          </p:cNvSpPr>
          <p:nvPr>
            <p:ph type="title" idx="4"/>
          </p:nvPr>
        </p:nvSpPr>
        <p:spPr>
          <a:xfrm>
            <a:off x="720000" y="1057738"/>
            <a:ext cx="3233100" cy="828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143" name="Google Shape;143;p85"/>
          <p:cNvSpPr txBox="1">
            <a:spLocks noGrp="1"/>
          </p:cNvSpPr>
          <p:nvPr>
            <p:ph type="subTitle" idx="5"/>
          </p:nvPr>
        </p:nvSpPr>
        <p:spPr>
          <a:xfrm>
            <a:off x="720000" y="1763761"/>
            <a:ext cx="3233100" cy="445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144" name="Google Shape;144;p85"/>
          <p:cNvPicPr preferRelativeResize="0"/>
          <p:nvPr/>
        </p:nvPicPr>
        <p:blipFill rotWithShape="1">
          <a:blip r:embed="rId2">
            <a:alphaModFix/>
          </a:blip>
          <a:srcRect/>
          <a:stretch/>
        </p:blipFill>
        <p:spPr>
          <a:xfrm>
            <a:off x="0" y="4083410"/>
            <a:ext cx="415200" cy="1060085"/>
          </a:xfrm>
          <a:prstGeom prst="rect">
            <a:avLst/>
          </a:prstGeom>
          <a:noFill/>
          <a:ln>
            <a:noFill/>
          </a:ln>
        </p:spPr>
      </p:pic>
      <p:cxnSp>
        <p:nvCxnSpPr>
          <p:cNvPr id="145" name="Google Shape;145;p85"/>
          <p:cNvCxnSpPr/>
          <p:nvPr/>
        </p:nvCxnSpPr>
        <p:spPr>
          <a:xfrm>
            <a:off x="5916000" y="1597300"/>
            <a:ext cx="3228000" cy="0"/>
          </a:xfrm>
          <a:prstGeom prst="straightConnector1">
            <a:avLst/>
          </a:prstGeom>
          <a:noFill/>
          <a:ln w="9525" cap="flat" cmpd="sng">
            <a:solidFill>
              <a:schemeClr val="dk2"/>
            </a:solidFill>
            <a:prstDash val="solid"/>
            <a:round/>
            <a:headEnd type="none" w="sm" len="sm"/>
            <a:tailEnd type="none" w="sm" len="sm"/>
          </a:ln>
        </p:spPr>
      </p:cxnSp>
      <p:sp>
        <p:nvSpPr>
          <p:cNvPr id="146" name="Google Shape;146;p85"/>
          <p:cNvSpPr/>
          <p:nvPr/>
        </p:nvSpPr>
        <p:spPr>
          <a:xfrm>
            <a:off x="7572000" y="135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5"/>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text 1">
  <p:cSld name="CUSTOM_1">
    <p:spTree>
      <p:nvGrpSpPr>
        <p:cNvPr id="1" name="Shape 148"/>
        <p:cNvGrpSpPr/>
        <p:nvPr/>
      </p:nvGrpSpPr>
      <p:grpSpPr>
        <a:xfrm>
          <a:off x="0" y="0"/>
          <a:ext cx="0" cy="0"/>
          <a:chOff x="0" y="0"/>
          <a:chExt cx="0" cy="0"/>
        </a:xfrm>
      </p:grpSpPr>
      <p:sp>
        <p:nvSpPr>
          <p:cNvPr id="149" name="Google Shape;149;p87"/>
          <p:cNvSpPr txBox="1">
            <a:spLocks noGrp="1"/>
          </p:cNvSpPr>
          <p:nvPr>
            <p:ph type="subTitle" idx="1"/>
          </p:nvPr>
        </p:nvSpPr>
        <p:spPr>
          <a:xfrm>
            <a:off x="715150" y="1281925"/>
            <a:ext cx="3856800" cy="33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150" name="Google Shape;150;p87"/>
          <p:cNvSpPr txBox="1">
            <a:spLocks noGrp="1"/>
          </p:cNvSpPr>
          <p:nvPr>
            <p:ph type="subTitle" idx="2"/>
          </p:nvPr>
        </p:nvSpPr>
        <p:spPr>
          <a:xfrm>
            <a:off x="4572050" y="1281925"/>
            <a:ext cx="3856800" cy="33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u="sng"/>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151" name="Google Shape;151;p87"/>
          <p:cNvSpPr/>
          <p:nvPr/>
        </p:nvSpPr>
        <p:spPr>
          <a:xfrm>
            <a:off x="7582046" y="461580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p87"/>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153" name="Google Shape;153;p87"/>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ackground 1 1">
  <p:cSld name="BLANK_1_1_1_1_1_1_1_1_1">
    <p:spTree>
      <p:nvGrpSpPr>
        <p:cNvPr id="1" name="Shape 155"/>
        <p:cNvGrpSpPr/>
        <p:nvPr/>
      </p:nvGrpSpPr>
      <p:grpSpPr>
        <a:xfrm>
          <a:off x="0" y="0"/>
          <a:ext cx="0" cy="0"/>
          <a:chOff x="0" y="0"/>
          <a:chExt cx="0" cy="0"/>
        </a:xfrm>
      </p:grpSpPr>
      <p:sp>
        <p:nvSpPr>
          <p:cNvPr id="156" name="Google Shape;156;p92"/>
          <p:cNvSpPr/>
          <p:nvPr/>
        </p:nvSpPr>
        <p:spPr>
          <a:xfrm rot="-5400000">
            <a:off x="-2314500" y="2314500"/>
            <a:ext cx="5143500" cy="514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7" name="Google Shape;157;p92"/>
          <p:cNvCxnSpPr/>
          <p:nvPr/>
        </p:nvCxnSpPr>
        <p:spPr>
          <a:xfrm rot="10800000">
            <a:off x="8783000" y="0"/>
            <a:ext cx="0" cy="21447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ackground 1">
  <p:cSld name="BLANK_1_1_1_1_1_1_1_1">
    <p:spTree>
      <p:nvGrpSpPr>
        <p:cNvPr id="1" name="Shape 158"/>
        <p:cNvGrpSpPr/>
        <p:nvPr/>
      </p:nvGrpSpPr>
      <p:grpSpPr>
        <a:xfrm>
          <a:off x="0" y="0"/>
          <a:ext cx="0" cy="0"/>
          <a:chOff x="0" y="0"/>
          <a:chExt cx="0" cy="0"/>
        </a:xfrm>
      </p:grpSpPr>
      <p:sp>
        <p:nvSpPr>
          <p:cNvPr id="159" name="Google Shape;159;p93"/>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 name="Google Shape;160;p93"/>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BLANK_1_1">
    <p:spTree>
      <p:nvGrpSpPr>
        <p:cNvPr id="1" name="Shape 20"/>
        <p:cNvGrpSpPr/>
        <p:nvPr/>
      </p:nvGrpSpPr>
      <p:grpSpPr>
        <a:xfrm>
          <a:off x="0" y="0"/>
          <a:ext cx="0" cy="0"/>
          <a:chOff x="0" y="0"/>
          <a:chExt cx="0" cy="0"/>
        </a:xfrm>
      </p:grpSpPr>
      <p:sp>
        <p:nvSpPr>
          <p:cNvPr id="21" name="Google Shape;21;p69"/>
          <p:cNvSpPr txBox="1">
            <a:spLocks noGrp="1"/>
          </p:cNvSpPr>
          <p:nvPr>
            <p:ph type="title"/>
          </p:nvPr>
        </p:nvSpPr>
        <p:spPr>
          <a:xfrm>
            <a:off x="708825" y="2363750"/>
            <a:ext cx="4162800" cy="53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22" name="Google Shape;22;p69"/>
          <p:cNvSpPr txBox="1">
            <a:spLocks noGrp="1"/>
          </p:cNvSpPr>
          <p:nvPr>
            <p:ph type="subTitle" idx="1"/>
          </p:nvPr>
        </p:nvSpPr>
        <p:spPr>
          <a:xfrm>
            <a:off x="708825" y="542975"/>
            <a:ext cx="4162800" cy="1740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3" name="Google Shape;23;p69"/>
          <p:cNvSpPr/>
          <p:nvPr/>
        </p:nvSpPr>
        <p:spPr>
          <a:xfrm rot="-5400000">
            <a:off x="5780700" y="1780200"/>
            <a:ext cx="5143500" cy="1583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69"/>
          <p:cNvPicPr preferRelativeResize="0"/>
          <p:nvPr/>
        </p:nvPicPr>
        <p:blipFill rotWithShape="1">
          <a:blip r:embed="rId2">
            <a:alphaModFix/>
          </a:blip>
          <a:srcRect/>
          <a:stretch/>
        </p:blipFill>
        <p:spPr>
          <a:xfrm>
            <a:off x="0" y="4083410"/>
            <a:ext cx="415200" cy="1060085"/>
          </a:xfrm>
          <a:prstGeom prst="rect">
            <a:avLst/>
          </a:prstGeom>
          <a:noFill/>
          <a:ln>
            <a:noFill/>
          </a:ln>
        </p:spPr>
      </p:pic>
      <p:cxnSp>
        <p:nvCxnSpPr>
          <p:cNvPr id="25" name="Google Shape;25;p69"/>
          <p:cNvCxnSpPr/>
          <p:nvPr/>
        </p:nvCxnSpPr>
        <p:spPr>
          <a:xfrm>
            <a:off x="0" y="3203425"/>
            <a:ext cx="22536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4">
  <p:cSld name="SECTION_HEADER_1_1_1_1">
    <p:spTree>
      <p:nvGrpSpPr>
        <p:cNvPr id="1" name="Shape 26"/>
        <p:cNvGrpSpPr/>
        <p:nvPr/>
      </p:nvGrpSpPr>
      <p:grpSpPr>
        <a:xfrm>
          <a:off x="0" y="0"/>
          <a:ext cx="0" cy="0"/>
          <a:chOff x="0" y="0"/>
          <a:chExt cx="0" cy="0"/>
        </a:xfrm>
      </p:grpSpPr>
      <p:sp>
        <p:nvSpPr>
          <p:cNvPr id="27" name="Google Shape;27;p81"/>
          <p:cNvSpPr txBox="1">
            <a:spLocks noGrp="1"/>
          </p:cNvSpPr>
          <p:nvPr>
            <p:ph type="title"/>
          </p:nvPr>
        </p:nvSpPr>
        <p:spPr>
          <a:xfrm>
            <a:off x="5002850" y="1998375"/>
            <a:ext cx="3432300" cy="1396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81"/>
          <p:cNvSpPr txBox="1">
            <a:spLocks noGrp="1"/>
          </p:cNvSpPr>
          <p:nvPr>
            <p:ph type="title" idx="2"/>
          </p:nvPr>
        </p:nvSpPr>
        <p:spPr>
          <a:xfrm>
            <a:off x="7116675" y="1080363"/>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9" name="Google Shape;29;p81"/>
          <p:cNvSpPr txBox="1">
            <a:spLocks noGrp="1"/>
          </p:cNvSpPr>
          <p:nvPr>
            <p:ph type="subTitle" idx="1"/>
          </p:nvPr>
        </p:nvSpPr>
        <p:spPr>
          <a:xfrm>
            <a:off x="5373375" y="3380349"/>
            <a:ext cx="3061800" cy="682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81"/>
          <p:cNvSpPr/>
          <p:nvPr/>
        </p:nvSpPr>
        <p:spPr>
          <a:xfrm rot="5400000">
            <a:off x="-1808425" y="1803150"/>
            <a:ext cx="5153700" cy="1537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 name="Google Shape;31;p81"/>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s">
  <p:cSld name="BLANK_1_1_1_1_1_1_2">
    <p:spTree>
      <p:nvGrpSpPr>
        <p:cNvPr id="1" name="Shape 32"/>
        <p:cNvGrpSpPr/>
        <p:nvPr/>
      </p:nvGrpSpPr>
      <p:grpSpPr>
        <a:xfrm>
          <a:off x="0" y="0"/>
          <a:ext cx="0" cy="0"/>
          <a:chOff x="0" y="0"/>
          <a:chExt cx="0" cy="0"/>
        </a:xfrm>
      </p:grpSpPr>
      <p:sp>
        <p:nvSpPr>
          <p:cNvPr id="33" name="Google Shape;33;p86"/>
          <p:cNvSpPr/>
          <p:nvPr/>
        </p:nvSpPr>
        <p:spPr>
          <a:xfrm rot="-5400000">
            <a:off x="5983550" y="1982850"/>
            <a:ext cx="5143500" cy="117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86"/>
          <p:cNvSpPr txBox="1">
            <a:spLocks noGrp="1"/>
          </p:cNvSpPr>
          <p:nvPr>
            <p:ph type="ctrTitle"/>
          </p:nvPr>
        </p:nvSpPr>
        <p:spPr>
          <a:xfrm>
            <a:off x="708825" y="540000"/>
            <a:ext cx="2967000" cy="90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5" name="Google Shape;35;p86"/>
          <p:cNvSpPr txBox="1">
            <a:spLocks noGrp="1"/>
          </p:cNvSpPr>
          <p:nvPr>
            <p:ph type="subTitle" idx="1"/>
          </p:nvPr>
        </p:nvSpPr>
        <p:spPr>
          <a:xfrm>
            <a:off x="708825" y="1498525"/>
            <a:ext cx="2967000" cy="115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6" name="Google Shape;36;p86"/>
          <p:cNvSpPr txBox="1">
            <a:spLocks noGrp="1"/>
          </p:cNvSpPr>
          <p:nvPr>
            <p:ph type="subTitle" idx="2"/>
          </p:nvPr>
        </p:nvSpPr>
        <p:spPr>
          <a:xfrm>
            <a:off x="708825" y="3434675"/>
            <a:ext cx="2967000" cy="36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30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7" name="Google Shape;37;p86"/>
          <p:cNvSpPr txBox="1">
            <a:spLocks noGrp="1"/>
          </p:cNvSpPr>
          <p:nvPr>
            <p:ph type="ctrTitle" idx="3"/>
          </p:nvPr>
        </p:nvSpPr>
        <p:spPr>
          <a:xfrm rot="5400000">
            <a:off x="6421000" y="1995125"/>
            <a:ext cx="3031800" cy="90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4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8" name="Google Shape;38;p86"/>
          <p:cNvSpPr txBox="1"/>
          <p:nvPr/>
        </p:nvSpPr>
        <p:spPr>
          <a:xfrm>
            <a:off x="708825" y="3984925"/>
            <a:ext cx="4324200" cy="36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2"/>
                </a:solidFill>
                <a:latin typeface="Abhaya Libre"/>
                <a:ea typeface="Abhaya Libre"/>
                <a:cs typeface="Abhaya Libre"/>
                <a:sym typeface="Abhaya Libre"/>
              </a:rPr>
              <a:t>CREDITS: This presentation template was created by </a:t>
            </a:r>
            <a:r>
              <a:rPr lang="en" sz="1200" b="1" i="0" u="none" strike="noStrike" cap="none">
                <a:solidFill>
                  <a:schemeClr val="dk2"/>
                </a:solidFill>
                <a:uFill>
                  <a:noFill/>
                </a:uFill>
                <a:latin typeface="Abhaya Libre"/>
                <a:ea typeface="Abhaya Libre"/>
                <a:cs typeface="Abhaya Libre"/>
                <a:sym typeface="Abhaya Libre"/>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2"/>
                </a:solidFill>
                <a:latin typeface="Abhaya Libre"/>
                <a:ea typeface="Abhaya Libre"/>
                <a:cs typeface="Abhaya Libre"/>
                <a:sym typeface="Abhaya Libre"/>
              </a:rPr>
              <a:t>, including icons by </a:t>
            </a:r>
            <a:r>
              <a:rPr lang="en" sz="1200" b="1" i="0" u="none" strike="noStrike" cap="none">
                <a:solidFill>
                  <a:schemeClr val="dk2"/>
                </a:solidFill>
                <a:uFill>
                  <a:noFill/>
                </a:uFill>
                <a:latin typeface="Abhaya Libre"/>
                <a:ea typeface="Abhaya Libre"/>
                <a:cs typeface="Abhaya Libre"/>
                <a:sym typeface="Abhaya Libre"/>
                <a:hlinkClick r:id="rId3">
                  <a:extLst>
                    <a:ext uri="{A12FA001-AC4F-418D-AE19-62706E023703}">
                      <ahyp:hlinkClr xmlns:ahyp="http://schemas.microsoft.com/office/drawing/2018/hyperlinkcolor" val="tx"/>
                    </a:ext>
                  </a:extLst>
                </a:hlinkClick>
              </a:rPr>
              <a:t>Flaticon</a:t>
            </a:r>
            <a:r>
              <a:rPr lang="en" sz="1200" b="1" i="0" u="none" strike="noStrike" cap="none">
                <a:solidFill>
                  <a:schemeClr val="dk2"/>
                </a:solidFill>
                <a:latin typeface="Abhaya Libre"/>
                <a:ea typeface="Abhaya Libre"/>
                <a:cs typeface="Abhaya Libre"/>
                <a:sym typeface="Abhaya Libre"/>
              </a:rPr>
              <a:t> </a:t>
            </a:r>
            <a:r>
              <a:rPr lang="en" sz="1200" b="0" i="0" u="none" strike="noStrike" cap="none">
                <a:solidFill>
                  <a:schemeClr val="dk2"/>
                </a:solidFill>
                <a:latin typeface="Abhaya Libre"/>
                <a:ea typeface="Abhaya Libre"/>
                <a:cs typeface="Abhaya Libre"/>
                <a:sym typeface="Abhaya Libre"/>
              </a:rPr>
              <a:t>and infographics &amp; images by </a:t>
            </a:r>
            <a:r>
              <a:rPr lang="en" sz="1200" b="1" i="0" u="none" strike="noStrike" cap="none">
                <a:solidFill>
                  <a:schemeClr val="dk2"/>
                </a:solidFill>
                <a:uFill>
                  <a:noFill/>
                </a:uFill>
                <a:latin typeface="Abhaya Libre"/>
                <a:ea typeface="Abhaya Libre"/>
                <a:cs typeface="Abhaya Libre"/>
                <a:sym typeface="Abhaya Libre"/>
                <a:hlinkClick r:id="rId4">
                  <a:extLst>
                    <a:ext uri="{A12FA001-AC4F-418D-AE19-62706E023703}">
                      <ahyp:hlinkClr xmlns:ahyp="http://schemas.microsoft.com/office/drawing/2018/hyperlinkcolor" val="tx"/>
                    </a:ext>
                  </a:extLst>
                </a:hlinkClick>
              </a:rPr>
              <a:t>Freepik</a:t>
            </a:r>
            <a:endParaRPr sz="1200" b="1" i="0" u="none" strike="noStrike" cap="none">
              <a:solidFill>
                <a:schemeClr val="dk2"/>
              </a:solidFill>
              <a:latin typeface="Abhaya Libre"/>
              <a:ea typeface="Abhaya Libre"/>
              <a:cs typeface="Abhaya Libre"/>
              <a:sym typeface="Abhaya Libre"/>
            </a:endParaRPr>
          </a:p>
        </p:txBody>
      </p:sp>
      <p:pic>
        <p:nvPicPr>
          <p:cNvPr id="39" name="Google Shape;39;p86"/>
          <p:cNvPicPr preferRelativeResize="0"/>
          <p:nvPr/>
        </p:nvPicPr>
        <p:blipFill rotWithShape="1">
          <a:blip r:embed="rId5">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40"/>
        <p:cNvGrpSpPr/>
        <p:nvPr/>
      </p:nvGrpSpPr>
      <p:grpSpPr>
        <a:xfrm>
          <a:off x="0" y="0"/>
          <a:ext cx="0" cy="0"/>
          <a:chOff x="0" y="0"/>
          <a:chExt cx="0" cy="0"/>
        </a:xfrm>
      </p:grpSpPr>
      <p:sp>
        <p:nvSpPr>
          <p:cNvPr id="41" name="Google Shape;41;p60"/>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42" name="Google Shape;42;p60"/>
          <p:cNvSpPr txBox="1">
            <a:spLocks noGrp="1"/>
          </p:cNvSpPr>
          <p:nvPr>
            <p:ph type="body" idx="1"/>
          </p:nvPr>
        </p:nvSpPr>
        <p:spPr>
          <a:xfrm>
            <a:off x="708825" y="1257700"/>
            <a:ext cx="7715100" cy="34722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ivvic"/>
              <a:buChar char="●"/>
              <a:defRPr sz="1300"/>
            </a:lvl1pPr>
            <a:lvl2pPr marL="914400" lvl="1" indent="-317500" algn="l">
              <a:lnSpc>
                <a:spcPct val="115000"/>
              </a:lnSpc>
              <a:spcBef>
                <a:spcPts val="0"/>
              </a:spcBef>
              <a:spcAft>
                <a:spcPts val="0"/>
              </a:spcAft>
              <a:buSzPts val="1400"/>
              <a:buFont typeface="Darker Grotesque SemiBold"/>
              <a:buChar char="○"/>
              <a:defRPr/>
            </a:lvl2pPr>
            <a:lvl3pPr marL="1371600" lvl="2" indent="-317500" algn="l">
              <a:lnSpc>
                <a:spcPct val="115000"/>
              </a:lnSpc>
              <a:spcBef>
                <a:spcPts val="0"/>
              </a:spcBef>
              <a:spcAft>
                <a:spcPts val="0"/>
              </a:spcAft>
              <a:buSzPts val="1400"/>
              <a:buFont typeface="Darker Grotesque SemiBold"/>
              <a:buChar char="■"/>
              <a:defRPr/>
            </a:lvl3pPr>
            <a:lvl4pPr marL="1828800" lvl="3" indent="-317500" algn="l">
              <a:lnSpc>
                <a:spcPct val="115000"/>
              </a:lnSpc>
              <a:spcBef>
                <a:spcPts val="0"/>
              </a:spcBef>
              <a:spcAft>
                <a:spcPts val="0"/>
              </a:spcAft>
              <a:buSzPts val="1400"/>
              <a:buFont typeface="Darker Grotesque SemiBold"/>
              <a:buChar char="●"/>
              <a:defRPr/>
            </a:lvl4pPr>
            <a:lvl5pPr marL="2286000" lvl="4" indent="-317500" algn="l">
              <a:lnSpc>
                <a:spcPct val="115000"/>
              </a:lnSpc>
              <a:spcBef>
                <a:spcPts val="0"/>
              </a:spcBef>
              <a:spcAft>
                <a:spcPts val="0"/>
              </a:spcAft>
              <a:buSzPts val="1400"/>
              <a:buFont typeface="Darker Grotesque SemiBold"/>
              <a:buChar char="○"/>
              <a:defRPr/>
            </a:lvl5pPr>
            <a:lvl6pPr marL="2743200" lvl="5" indent="-317500" algn="l">
              <a:lnSpc>
                <a:spcPct val="115000"/>
              </a:lnSpc>
              <a:spcBef>
                <a:spcPts val="0"/>
              </a:spcBef>
              <a:spcAft>
                <a:spcPts val="0"/>
              </a:spcAft>
              <a:buSzPts val="1400"/>
              <a:buFont typeface="Darker Grotesque SemiBold"/>
              <a:buChar char="■"/>
              <a:defRPr/>
            </a:lvl6pPr>
            <a:lvl7pPr marL="3200400" lvl="6" indent="-317500" algn="l">
              <a:lnSpc>
                <a:spcPct val="115000"/>
              </a:lnSpc>
              <a:spcBef>
                <a:spcPts val="0"/>
              </a:spcBef>
              <a:spcAft>
                <a:spcPts val="0"/>
              </a:spcAft>
              <a:buSzPts val="1400"/>
              <a:buFont typeface="Darker Grotesque SemiBold"/>
              <a:buChar char="●"/>
              <a:defRPr/>
            </a:lvl7pPr>
            <a:lvl8pPr marL="3657600" lvl="7" indent="-317500" algn="l">
              <a:lnSpc>
                <a:spcPct val="115000"/>
              </a:lnSpc>
              <a:spcBef>
                <a:spcPts val="0"/>
              </a:spcBef>
              <a:spcAft>
                <a:spcPts val="0"/>
              </a:spcAft>
              <a:buSzPts val="1400"/>
              <a:buFont typeface="Darker Grotesque SemiBold"/>
              <a:buChar char="○"/>
              <a:defRPr/>
            </a:lvl8pPr>
            <a:lvl9pPr marL="4114800" lvl="8" indent="-317500" algn="l">
              <a:lnSpc>
                <a:spcPct val="115000"/>
              </a:lnSpc>
              <a:spcBef>
                <a:spcPts val="0"/>
              </a:spcBef>
              <a:spcAft>
                <a:spcPts val="0"/>
              </a:spcAft>
              <a:buSzPts val="1400"/>
              <a:buFont typeface="Darker Grotesque SemiBold"/>
              <a:buChar char="■"/>
              <a:defRPr/>
            </a:lvl9pPr>
          </a:lstStyle>
          <a:p>
            <a:endParaRPr/>
          </a:p>
        </p:txBody>
      </p:sp>
      <p:sp>
        <p:nvSpPr>
          <p:cNvPr id="43" name="Google Shape;43;p60"/>
          <p:cNvSpPr/>
          <p:nvPr/>
        </p:nvSpPr>
        <p:spPr>
          <a:xfrm rot="-5400000">
            <a:off x="6160650" y="2160150"/>
            <a:ext cx="51435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 name="Google Shape;44;p60"/>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62"/>
          <p:cNvSpPr/>
          <p:nvPr/>
        </p:nvSpPr>
        <p:spPr>
          <a:xfrm rot="-5400000">
            <a:off x="5780575" y="1780200"/>
            <a:ext cx="5143500" cy="1583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2"/>
          <p:cNvSpPr txBox="1">
            <a:spLocks noGrp="1"/>
          </p:cNvSpPr>
          <p:nvPr>
            <p:ph type="title"/>
          </p:nvPr>
        </p:nvSpPr>
        <p:spPr>
          <a:xfrm rot="5400000">
            <a:off x="5896575" y="1961700"/>
            <a:ext cx="3857100" cy="12201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8" name="Google Shape;48;p62"/>
          <p:cNvSpPr txBox="1">
            <a:spLocks noGrp="1"/>
          </p:cNvSpPr>
          <p:nvPr>
            <p:ph type="subTitle" idx="1"/>
          </p:nvPr>
        </p:nvSpPr>
        <p:spPr>
          <a:xfrm>
            <a:off x="1509750" y="3160100"/>
            <a:ext cx="3795000" cy="1440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pic>
        <p:nvPicPr>
          <p:cNvPr id="49" name="Google Shape;49;p62"/>
          <p:cNvPicPr preferRelativeResize="0"/>
          <p:nvPr/>
        </p:nvPicPr>
        <p:blipFill rotWithShape="1">
          <a:blip r:embed="rId2">
            <a:alphaModFix/>
          </a:blip>
          <a:srcRect/>
          <a:stretch/>
        </p:blipFill>
        <p:spPr>
          <a:xfrm>
            <a:off x="0" y="4083410"/>
            <a:ext cx="415200" cy="1060085"/>
          </a:xfrm>
          <a:prstGeom prst="rect">
            <a:avLst/>
          </a:prstGeom>
          <a:noFill/>
          <a:ln>
            <a:noFill/>
          </a:ln>
        </p:spPr>
      </p:pic>
      <p:cxnSp>
        <p:nvCxnSpPr>
          <p:cNvPr id="50" name="Google Shape;50;p62"/>
          <p:cNvCxnSpPr/>
          <p:nvPr/>
        </p:nvCxnSpPr>
        <p:spPr>
          <a:xfrm rot="10800000">
            <a:off x="1326775" y="2998800"/>
            <a:ext cx="0" cy="21447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51"/>
        <p:cNvGrpSpPr/>
        <p:nvPr/>
      </p:nvGrpSpPr>
      <p:grpSpPr>
        <a:xfrm>
          <a:off x="0" y="0"/>
          <a:ext cx="0" cy="0"/>
          <a:chOff x="0" y="0"/>
          <a:chExt cx="0" cy="0"/>
        </a:xfrm>
      </p:grpSpPr>
      <p:sp>
        <p:nvSpPr>
          <p:cNvPr id="52" name="Google Shape;52;p66"/>
          <p:cNvSpPr/>
          <p:nvPr/>
        </p:nvSpPr>
        <p:spPr>
          <a:xfrm rot="-5400000">
            <a:off x="4485750" y="1185750"/>
            <a:ext cx="4044000" cy="3871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6"/>
          <p:cNvSpPr txBox="1">
            <a:spLocks noGrp="1"/>
          </p:cNvSpPr>
          <p:nvPr>
            <p:ph type="subTitle" idx="1"/>
          </p:nvPr>
        </p:nvSpPr>
        <p:spPr>
          <a:xfrm>
            <a:off x="1332852" y="963275"/>
            <a:ext cx="26040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4" name="Google Shape;54;p66"/>
          <p:cNvSpPr txBox="1">
            <a:spLocks noGrp="1"/>
          </p:cNvSpPr>
          <p:nvPr>
            <p:ph type="subTitle" idx="2"/>
          </p:nvPr>
        </p:nvSpPr>
        <p:spPr>
          <a:xfrm>
            <a:off x="5207139" y="2337625"/>
            <a:ext cx="26040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55" name="Google Shape;55;p66"/>
          <p:cNvSpPr txBox="1">
            <a:spLocks noGrp="1"/>
          </p:cNvSpPr>
          <p:nvPr>
            <p:ph type="subTitle" idx="3"/>
          </p:nvPr>
        </p:nvSpPr>
        <p:spPr>
          <a:xfrm>
            <a:off x="1332852" y="1607925"/>
            <a:ext cx="2604000" cy="92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66"/>
          <p:cNvSpPr txBox="1">
            <a:spLocks noGrp="1"/>
          </p:cNvSpPr>
          <p:nvPr>
            <p:ph type="subTitle" idx="4"/>
          </p:nvPr>
        </p:nvSpPr>
        <p:spPr>
          <a:xfrm>
            <a:off x="5207139" y="2982275"/>
            <a:ext cx="2604000" cy="92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cxnSp>
        <p:nvCxnSpPr>
          <p:cNvPr id="57" name="Google Shape;57;p66"/>
          <p:cNvCxnSpPr/>
          <p:nvPr/>
        </p:nvCxnSpPr>
        <p:spPr>
          <a:xfrm>
            <a:off x="0" y="3051025"/>
            <a:ext cx="2253600" cy="0"/>
          </a:xfrm>
          <a:prstGeom prst="straightConnector1">
            <a:avLst/>
          </a:prstGeom>
          <a:noFill/>
          <a:ln w="9525" cap="flat" cmpd="sng">
            <a:solidFill>
              <a:schemeClr val="dk2"/>
            </a:solidFill>
            <a:prstDash val="solid"/>
            <a:round/>
            <a:headEnd type="none" w="sm" len="sm"/>
            <a:tailEnd type="none" w="sm" len="sm"/>
          </a:ln>
        </p:spPr>
      </p:cxnSp>
      <p:pic>
        <p:nvPicPr>
          <p:cNvPr id="58" name="Google Shape;58;p66"/>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three columns">
  <p:cSld name="BLANK_1_1_1_2">
    <p:spTree>
      <p:nvGrpSpPr>
        <p:cNvPr id="1" name="Shape 59"/>
        <p:cNvGrpSpPr/>
        <p:nvPr/>
      </p:nvGrpSpPr>
      <p:grpSpPr>
        <a:xfrm>
          <a:off x="0" y="0"/>
          <a:ext cx="0" cy="0"/>
          <a:chOff x="0" y="0"/>
          <a:chExt cx="0" cy="0"/>
        </a:xfrm>
      </p:grpSpPr>
      <p:sp>
        <p:nvSpPr>
          <p:cNvPr id="60" name="Google Shape;60;p67"/>
          <p:cNvSpPr txBox="1">
            <a:spLocks noGrp="1"/>
          </p:cNvSpPr>
          <p:nvPr>
            <p:ph type="title"/>
          </p:nvPr>
        </p:nvSpPr>
        <p:spPr>
          <a:xfrm>
            <a:off x="720000" y="2612907"/>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1" name="Google Shape;61;p67"/>
          <p:cNvSpPr txBox="1">
            <a:spLocks noGrp="1"/>
          </p:cNvSpPr>
          <p:nvPr>
            <p:ph type="subTitle" idx="1"/>
          </p:nvPr>
        </p:nvSpPr>
        <p:spPr>
          <a:xfrm>
            <a:off x="720000" y="3115036"/>
            <a:ext cx="2336400" cy="85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67"/>
          <p:cNvSpPr txBox="1">
            <a:spLocks noGrp="1"/>
          </p:cNvSpPr>
          <p:nvPr>
            <p:ph type="title" idx="2"/>
          </p:nvPr>
        </p:nvSpPr>
        <p:spPr>
          <a:xfrm>
            <a:off x="3403800" y="2612907"/>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3" name="Google Shape;63;p67"/>
          <p:cNvSpPr txBox="1">
            <a:spLocks noGrp="1"/>
          </p:cNvSpPr>
          <p:nvPr>
            <p:ph type="subTitle" idx="3"/>
          </p:nvPr>
        </p:nvSpPr>
        <p:spPr>
          <a:xfrm>
            <a:off x="3403800" y="3115036"/>
            <a:ext cx="2336400" cy="85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67"/>
          <p:cNvSpPr txBox="1">
            <a:spLocks noGrp="1"/>
          </p:cNvSpPr>
          <p:nvPr>
            <p:ph type="title" idx="4"/>
          </p:nvPr>
        </p:nvSpPr>
        <p:spPr>
          <a:xfrm>
            <a:off x="6087600" y="2612907"/>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5" name="Google Shape;65;p67"/>
          <p:cNvSpPr txBox="1">
            <a:spLocks noGrp="1"/>
          </p:cNvSpPr>
          <p:nvPr>
            <p:ph type="subTitle" idx="5"/>
          </p:nvPr>
        </p:nvSpPr>
        <p:spPr>
          <a:xfrm>
            <a:off x="6087600" y="3115036"/>
            <a:ext cx="2336400" cy="85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67"/>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67"/>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68" name="Google Shape;68;p67"/>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9pPr>
          </a:lstStyle>
          <a:p>
            <a:endParaRPr/>
          </a:p>
        </p:txBody>
      </p:sp>
      <p:sp>
        <p:nvSpPr>
          <p:cNvPr id="7" name="Google Shape;7;p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1pPr>
            <a:lvl2pPr marL="914400" marR="0" lvl="1"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2pPr>
            <a:lvl3pPr marL="1371600" marR="0" lvl="2"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3pPr>
            <a:lvl4pPr marL="1828800" marR="0" lvl="3"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4pPr>
            <a:lvl5pPr marL="2286000" marR="0" lvl="4"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5pPr>
            <a:lvl6pPr marL="2743200" marR="0" lvl="5"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6pPr>
            <a:lvl7pPr marL="3200400" marR="0" lvl="6"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7pPr>
            <a:lvl8pPr marL="3657600" marR="0" lvl="7"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8pPr>
            <a:lvl9pPr marL="4114800" marR="0" lvl="8" indent="-317500" algn="l" rtl="0">
              <a:lnSpc>
                <a:spcPct val="115000"/>
              </a:lnSpc>
              <a:spcBef>
                <a:spcPts val="1600"/>
              </a:spcBef>
              <a:spcAft>
                <a:spcPts val="160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pic>
        <p:nvPicPr>
          <p:cNvPr id="165" name="Google Shape;165;p1"/>
          <p:cNvPicPr preferRelativeResize="0"/>
          <p:nvPr/>
        </p:nvPicPr>
        <p:blipFill rotWithShape="1">
          <a:blip r:embed="rId3">
            <a:alphaModFix/>
          </a:blip>
          <a:srcRect/>
          <a:stretch/>
        </p:blipFill>
        <p:spPr>
          <a:xfrm>
            <a:off x="1" y="0"/>
            <a:ext cx="9143999" cy="5143500"/>
          </a:xfrm>
          <a:prstGeom prst="rect">
            <a:avLst/>
          </a:prstGeom>
          <a:noFill/>
          <a:ln>
            <a:noFill/>
          </a:ln>
        </p:spPr>
      </p:pic>
      <p:sp>
        <p:nvSpPr>
          <p:cNvPr id="166" name="Google Shape;166;p1"/>
          <p:cNvSpPr txBox="1">
            <a:spLocks noGrp="1"/>
          </p:cNvSpPr>
          <p:nvPr>
            <p:ph type="ctrTitle"/>
          </p:nvPr>
        </p:nvSpPr>
        <p:spPr>
          <a:xfrm>
            <a:off x="724101" y="521153"/>
            <a:ext cx="8232863" cy="2144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5200"/>
              <a:buNone/>
            </a:pPr>
            <a:r>
              <a:rPr lang="en-US" sz="6100" dirty="0">
                <a:latin typeface="Lobster" panose="00000500000000000000" pitchFamily="2" charset="0"/>
                <a:ea typeface="Lobster"/>
                <a:cs typeface="Lobster"/>
                <a:sym typeface="Lobster"/>
              </a:rPr>
              <a:t>Project2</a:t>
            </a:r>
            <a:br>
              <a:rPr lang="en-US" sz="6100" dirty="0">
                <a:latin typeface="Lobster" panose="00000500000000000000" pitchFamily="2" charset="0"/>
                <a:ea typeface="Lobster"/>
                <a:cs typeface="Lobster"/>
                <a:sym typeface="Lobster"/>
              </a:rPr>
            </a:br>
            <a:r>
              <a:rPr lang="en-US" sz="6100" dirty="0">
                <a:latin typeface="Lobster" panose="00000500000000000000" pitchFamily="2" charset="0"/>
                <a:ea typeface="Lobster"/>
                <a:cs typeface="Lobster"/>
                <a:sym typeface="Lobster"/>
              </a:rPr>
              <a:t>Remove-Logos-and-Objects</a:t>
            </a:r>
            <a:endParaRPr dirty="0">
              <a:latin typeface="Lobster" panose="00000500000000000000" pitchFamily="2" charset="0"/>
            </a:endParaRPr>
          </a:p>
        </p:txBody>
      </p:sp>
      <p:cxnSp>
        <p:nvCxnSpPr>
          <p:cNvPr id="167" name="Google Shape;167;p1"/>
          <p:cNvCxnSpPr/>
          <p:nvPr/>
        </p:nvCxnSpPr>
        <p:spPr>
          <a:xfrm rot="10800000">
            <a:off x="724102" y="2874109"/>
            <a:ext cx="0" cy="2144700"/>
          </a:xfrm>
          <a:prstGeom prst="straightConnector1">
            <a:avLst/>
          </a:prstGeom>
          <a:noFill/>
          <a:ln w="9525" cap="flat" cmpd="sng">
            <a:solidFill>
              <a:schemeClr val="dk2"/>
            </a:solidFill>
            <a:prstDash val="solid"/>
            <a:round/>
            <a:headEnd type="none" w="sm" len="sm"/>
            <a:tailEnd type="none" w="sm" len="sm"/>
          </a:ln>
        </p:spPr>
      </p:cxnSp>
      <p:sp>
        <p:nvSpPr>
          <p:cNvPr id="168" name="Google Shape;168;p1"/>
          <p:cNvSpPr txBox="1"/>
          <p:nvPr/>
        </p:nvSpPr>
        <p:spPr>
          <a:xfrm>
            <a:off x="1136074" y="2874109"/>
            <a:ext cx="5250900" cy="166196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rgbClr val="000000"/>
                </a:solidFill>
                <a:latin typeface="Lobster" panose="00000500000000000000" pitchFamily="2" charset="0"/>
                <a:ea typeface="Quicksand"/>
                <a:cs typeface="Quicksand"/>
                <a:sym typeface="Quicksand"/>
              </a:rPr>
              <a:t>Giảng viên:</a:t>
            </a:r>
            <a:endParaRPr sz="1600" b="1" i="0" u="none" strike="noStrike" cap="none" dirty="0">
              <a:solidFill>
                <a:srgbClr val="000000"/>
              </a:solidFill>
              <a:latin typeface="Lobster" panose="00000500000000000000" pitchFamily="2" charset="0"/>
              <a:ea typeface="Quicksand"/>
              <a:cs typeface="Quicksand"/>
              <a:sym typeface="Quicksand"/>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Lobster" panose="00000500000000000000" pitchFamily="2" charset="0"/>
              <a:ea typeface="Quicksand"/>
              <a:cs typeface="Quicksand"/>
              <a:sym typeface="Quicksand"/>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rgbClr val="000000"/>
                </a:solidFill>
                <a:latin typeface="Lobster" panose="00000500000000000000" pitchFamily="2" charset="0"/>
                <a:ea typeface="Quicksand"/>
                <a:cs typeface="Quicksand"/>
                <a:sym typeface="Quicksand"/>
              </a:rPr>
              <a:t>Sinh viên thực hiện: </a:t>
            </a:r>
          </a:p>
          <a:p>
            <a:pPr marL="0" marR="0" lvl="0" indent="0" algn="l" rtl="0">
              <a:lnSpc>
                <a:spcPct val="100000"/>
              </a:lnSpc>
              <a:spcBef>
                <a:spcPts val="0"/>
              </a:spcBef>
              <a:spcAft>
                <a:spcPts val="0"/>
              </a:spcAft>
              <a:buClr>
                <a:srgbClr val="000000"/>
              </a:buClr>
              <a:buSzPts val="1600"/>
              <a:buFont typeface="Arial"/>
              <a:buNone/>
            </a:pPr>
            <a:r>
              <a:rPr lang="en" sz="1600" b="1" dirty="0">
                <a:latin typeface="Lobster" panose="00000500000000000000" pitchFamily="2" charset="0"/>
                <a:ea typeface="Quicksand"/>
                <a:cs typeface="Quicksand"/>
                <a:sym typeface="Quicksand"/>
              </a:rPr>
              <a:t>	</a:t>
            </a:r>
            <a:r>
              <a:rPr lang="en" sz="1600" b="1" i="0" u="none" strike="noStrike" cap="none" dirty="0">
                <a:solidFill>
                  <a:srgbClr val="000000"/>
                </a:solidFill>
                <a:latin typeface="Lobster" panose="00000500000000000000" pitchFamily="2" charset="0"/>
                <a:ea typeface="Quicksand"/>
                <a:cs typeface="Quicksand"/>
                <a:sym typeface="Quicksand"/>
              </a:rPr>
              <a:t>Lương Quang Huy – 20521398</a:t>
            </a:r>
          </a:p>
          <a:p>
            <a:pPr marL="0" marR="0" lvl="0" indent="0" algn="l" rtl="0">
              <a:lnSpc>
                <a:spcPct val="100000"/>
              </a:lnSpc>
              <a:spcBef>
                <a:spcPts val="0"/>
              </a:spcBef>
              <a:spcAft>
                <a:spcPts val="0"/>
              </a:spcAft>
              <a:buClr>
                <a:srgbClr val="000000"/>
              </a:buClr>
              <a:buSzPts val="1600"/>
              <a:buFont typeface="Arial"/>
              <a:buNone/>
            </a:pPr>
            <a:r>
              <a:rPr lang="en" sz="1600" b="1" dirty="0">
                <a:latin typeface="Lobster" panose="00000500000000000000" pitchFamily="2" charset="0"/>
                <a:ea typeface="Quicksand"/>
                <a:cs typeface="Quicksand"/>
                <a:sym typeface="Quicksand"/>
              </a:rPr>
              <a:t>	Nguyễn Khoa Hiếu - 20521324</a:t>
            </a:r>
            <a:endParaRPr sz="1600" b="1" dirty="0">
              <a:latin typeface="Lobster" panose="00000500000000000000" pitchFamily="2" charset="0"/>
              <a:ea typeface="Quicksand"/>
              <a:cs typeface="Quicksand"/>
              <a:sym typeface="Quicksand"/>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Lobster" panose="00000500000000000000" pitchFamily="2" charset="0"/>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10"/>
          <p:cNvGrpSpPr/>
          <p:nvPr/>
        </p:nvGrpSpPr>
        <p:grpSpPr>
          <a:xfrm>
            <a:off x="1935368" y="57640"/>
            <a:ext cx="4351979" cy="441704"/>
            <a:chOff x="4411970" y="2963088"/>
            <a:chExt cx="810625" cy="104077"/>
          </a:xfrm>
        </p:grpSpPr>
        <p:sp>
          <p:nvSpPr>
            <p:cNvPr id="259" name="Google Shape;259;p10"/>
            <p:cNvSpPr/>
            <p:nvPr/>
          </p:nvSpPr>
          <p:spPr>
            <a:xfrm>
              <a:off x="4585460" y="2963088"/>
              <a:ext cx="637135"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Lobster" panose="00000500000000000000" pitchFamily="2" charset="0"/>
                  <a:ea typeface="Lobster"/>
                  <a:cs typeface="Lobster"/>
                  <a:sym typeface="Lobster"/>
                </a:rPr>
                <a:t>     Các hướng phát triển</a:t>
              </a:r>
              <a:endParaRPr sz="1600" b="1" i="0" u="none" strike="noStrike" cap="none" dirty="0">
                <a:solidFill>
                  <a:srgbClr val="000000"/>
                </a:solidFill>
                <a:latin typeface="Lobster" panose="00000500000000000000" pitchFamily="2" charset="0"/>
                <a:ea typeface="Lobster"/>
                <a:cs typeface="Lobster"/>
                <a:sym typeface="Lobster"/>
              </a:endParaRPr>
            </a:p>
          </p:txBody>
        </p:sp>
        <p:sp>
          <p:nvSpPr>
            <p:cNvPr id="260" name="Google Shape;260;p10"/>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chemeClr val="dk2"/>
                </a:solidFill>
                <a:latin typeface="Lobster" panose="00000500000000000000" pitchFamily="2" charset="0"/>
                <a:ea typeface="Lobster"/>
                <a:cs typeface="Lobster"/>
                <a:sym typeface="Lobster"/>
              </a:endParaRPr>
            </a:p>
          </p:txBody>
        </p:sp>
        <p:sp>
          <p:nvSpPr>
            <p:cNvPr id="261" name="Google Shape;261;p10"/>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sp>
          <p:nvSpPr>
            <p:cNvPr id="262" name="Google Shape;262;p10"/>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grpSp>
      <p:sp>
        <p:nvSpPr>
          <p:cNvPr id="264" name="Google Shape;264;p10"/>
          <p:cNvSpPr txBox="1">
            <a:spLocks noGrp="1"/>
          </p:cNvSpPr>
          <p:nvPr>
            <p:ph type="title"/>
          </p:nvPr>
        </p:nvSpPr>
        <p:spPr>
          <a:xfrm>
            <a:off x="532326" y="759917"/>
            <a:ext cx="7004548" cy="42294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800"/>
              </a:spcAft>
              <a:buSzPts val="3000"/>
              <a:buNone/>
            </a:pPr>
            <a:r>
              <a:rPr lang="en" sz="1200" b="1" dirty="0">
                <a:solidFill>
                  <a:srgbClr val="000000"/>
                </a:solidFill>
                <a:latin typeface="+mn-lt"/>
                <a:ea typeface="Arial"/>
                <a:cs typeface="Arial"/>
                <a:sym typeface="Arial"/>
              </a:rPr>
              <a:t>Chọn Thư Viện Mã Hóa AES: </a:t>
            </a:r>
            <a:r>
              <a:rPr lang="en" sz="1200" dirty="0">
                <a:solidFill>
                  <a:srgbClr val="000000"/>
                </a:solidFill>
                <a:latin typeface="+mn-lt"/>
                <a:ea typeface="Arial"/>
                <a:cs typeface="Arial"/>
                <a:sym typeface="Arial"/>
              </a:rPr>
              <a:t>Sử dụng một thư viện mã hóa AES phổ biến như CryptoJS (JavaScript), PyCryptodome (Python), hoặc Bouncy Castle (Java/C#) để thực hiện mã hóa và giải mã dữl iệu. </a:t>
            </a:r>
            <a:br>
              <a:rPr lang="en" sz="1200" dirty="0">
                <a:solidFill>
                  <a:srgbClr val="000000"/>
                </a:solidFill>
                <a:latin typeface="+mn-lt"/>
                <a:ea typeface="Arial"/>
                <a:cs typeface="Arial"/>
                <a:sym typeface="Arial"/>
              </a:rPr>
            </a:br>
            <a:r>
              <a:rPr lang="en" sz="1200" b="1" dirty="0">
                <a:solidFill>
                  <a:srgbClr val="000000"/>
                </a:solidFill>
                <a:latin typeface="+mn-lt"/>
                <a:ea typeface="Arial"/>
                <a:cs typeface="Arial"/>
                <a:sym typeface="Arial"/>
              </a:rPr>
              <a:t>Phân Đoạn Video: </a:t>
            </a:r>
            <a:r>
              <a:rPr lang="en" sz="1200" dirty="0">
                <a:solidFill>
                  <a:srgbClr val="000000"/>
                </a:solidFill>
                <a:latin typeface="+mn-lt"/>
                <a:ea typeface="Arial"/>
                <a:cs typeface="Arial"/>
                <a:sym typeface="Arial"/>
              </a:rPr>
              <a:t>Chia video thành các phân đoạn nhỏ hơn để tăng tính linh hoạt khi mã hóa và giải mã. Điều này giúp quản lý bộ nhớ và tăng khả năng chia sẻ video qua mạng. </a:t>
            </a:r>
            <a:br>
              <a:rPr lang="en" sz="1200" dirty="0">
                <a:solidFill>
                  <a:srgbClr val="000000"/>
                </a:solidFill>
                <a:latin typeface="+mn-lt"/>
                <a:ea typeface="Arial"/>
                <a:cs typeface="Arial"/>
                <a:sym typeface="Arial"/>
              </a:rPr>
            </a:br>
            <a:r>
              <a:rPr lang="en" sz="1200" b="1" dirty="0">
                <a:solidFill>
                  <a:srgbClr val="000000"/>
                </a:solidFill>
                <a:latin typeface="+mn-lt"/>
                <a:ea typeface="Arial"/>
                <a:cs typeface="Arial"/>
                <a:sym typeface="Arial"/>
              </a:rPr>
              <a:t>Mã Hóa Video: </a:t>
            </a:r>
            <a:r>
              <a:rPr lang="en" sz="1200" dirty="0">
                <a:solidFill>
                  <a:srgbClr val="000000"/>
                </a:solidFill>
                <a:latin typeface="+mn-lt"/>
                <a:ea typeface="Arial"/>
                <a:cs typeface="Arial"/>
                <a:sym typeface="Arial"/>
              </a:rPr>
              <a:t>Áp dụng AES để mã hóa từng phân đoạn video trước khi lưu trữ nó trong đám mây. Sử dụng một khóa mã hóa cố định hoặc sinh khóa mới cho mỗi phân đoạn. </a:t>
            </a:r>
            <a:br>
              <a:rPr lang="en" sz="1200" dirty="0">
                <a:solidFill>
                  <a:srgbClr val="000000"/>
                </a:solidFill>
                <a:latin typeface="+mn-lt"/>
                <a:ea typeface="Arial"/>
                <a:cs typeface="Arial"/>
                <a:sym typeface="Arial"/>
              </a:rPr>
            </a:br>
            <a:r>
              <a:rPr lang="en" sz="1200" b="1" dirty="0">
                <a:solidFill>
                  <a:srgbClr val="000000"/>
                </a:solidFill>
                <a:latin typeface="+mn-lt"/>
                <a:ea typeface="Arial"/>
                <a:cs typeface="Arial"/>
                <a:sym typeface="Arial"/>
              </a:rPr>
              <a:t>Lưu Trữ Đám Mây An Toàn: </a:t>
            </a:r>
            <a:r>
              <a:rPr lang="en" sz="1200" dirty="0">
                <a:solidFill>
                  <a:srgbClr val="000000"/>
                </a:solidFill>
                <a:latin typeface="+mn-lt"/>
                <a:ea typeface="Arial"/>
                <a:cs typeface="Arial"/>
                <a:sym typeface="Arial"/>
              </a:rPr>
              <a:t>Sử dụng các dịch vụ lưu trữ đám mây an toàn như Amazon S3, Google Cloud Storage, hoặc Microsoft Azure. Bạn có thể sử dụng các thư viện kết nối API của chúng để tương tác với dữ liệu. </a:t>
            </a:r>
            <a:br>
              <a:rPr lang="en" sz="1200" dirty="0">
                <a:solidFill>
                  <a:srgbClr val="000000"/>
                </a:solidFill>
                <a:latin typeface="+mn-lt"/>
                <a:ea typeface="Arial"/>
                <a:cs typeface="Arial"/>
                <a:sym typeface="Arial"/>
              </a:rPr>
            </a:br>
            <a:r>
              <a:rPr lang="en" sz="1200" b="1" dirty="0">
                <a:solidFill>
                  <a:srgbClr val="000000"/>
                </a:solidFill>
                <a:latin typeface="+mn-lt"/>
                <a:ea typeface="Arial"/>
                <a:cs typeface="Arial"/>
                <a:sym typeface="Arial"/>
              </a:rPr>
              <a:t>Quản Lý Khóa: </a:t>
            </a:r>
            <a:r>
              <a:rPr lang="en" sz="1200" dirty="0">
                <a:solidFill>
                  <a:srgbClr val="000000"/>
                </a:solidFill>
                <a:latin typeface="+mn-lt"/>
                <a:ea typeface="Arial"/>
                <a:cs typeface="Arial"/>
                <a:sym typeface="Arial"/>
              </a:rPr>
              <a:t>Quản lý khóa an toàn và hiệu quả là rất quan trọng. Sử dụng hệ thống quản lý khóa (KMS) để lưu trữ và quản lý khóa mã hóa.</a:t>
            </a:r>
            <a:endParaRPr sz="1200" dirty="0">
              <a:solidFill>
                <a:srgbClr val="000000"/>
              </a:solidFill>
              <a:latin typeface="+mn-lt"/>
              <a:ea typeface="Lobster"/>
              <a:cs typeface="Lobster"/>
              <a:sym typeface="Lobster"/>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1000"/>
                                        <p:tgtEl>
                                          <p:spTgt spid="25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fade">
                                      <p:cBhvr>
                                        <p:cTn id="12"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3909040" y="1903343"/>
            <a:ext cx="5043000" cy="3240157"/>
          </a:xfrm>
          <a:prstGeom prst="rect">
            <a:avLst/>
          </a:prstGeom>
          <a:noFill/>
          <a:ln>
            <a:noFill/>
          </a:ln>
        </p:spPr>
        <p:txBody>
          <a:bodyPr spcFirstLastPara="1" wrap="square" lIns="91425" tIns="91425" rIns="91425" bIns="91425" anchor="ctr" anchorCtr="0">
            <a:noAutofit/>
          </a:bodyPr>
          <a:lstStyle/>
          <a:p>
            <a:pPr marL="457200" lvl="0" indent="457200" algn="l" rtl="0">
              <a:lnSpc>
                <a:spcPct val="100000"/>
              </a:lnSpc>
              <a:spcBef>
                <a:spcPts val="0"/>
              </a:spcBef>
              <a:spcAft>
                <a:spcPts val="0"/>
              </a:spcAft>
              <a:buSzPts val="3600"/>
              <a:buNone/>
            </a:pPr>
            <a:r>
              <a:rPr lang="en" sz="1800" b="1" dirty="0">
                <a:solidFill>
                  <a:srgbClr val="202124"/>
                </a:solidFill>
                <a:latin typeface="+mn-lt"/>
                <a:ea typeface="Lobster"/>
                <a:cs typeface="Lobster"/>
                <a:sym typeface="Lobster"/>
              </a:rPr>
              <a:t>Reference </a:t>
            </a:r>
            <a:r>
              <a:rPr lang="en" sz="1800" b="1" dirty="0">
                <a:latin typeface="+mn-lt"/>
                <a:ea typeface="Lobster"/>
                <a:cs typeface="Lobster"/>
                <a:sym typeface="Lobster"/>
              </a:rPr>
              <a:t>Source:</a:t>
            </a:r>
            <a:br>
              <a:rPr lang="en" sz="1800" b="1" dirty="0">
                <a:latin typeface="+mn-lt"/>
                <a:ea typeface="Lobster"/>
                <a:cs typeface="Lobster"/>
                <a:sym typeface="Lobster"/>
              </a:rPr>
            </a:br>
            <a:br>
              <a:rPr lang="en" sz="1300" b="1" dirty="0">
                <a:latin typeface="+mn-lt"/>
                <a:ea typeface="Lobster"/>
                <a:cs typeface="Lobster"/>
                <a:sym typeface="Lobster"/>
              </a:rPr>
            </a:br>
            <a:r>
              <a:rPr lang="en" sz="1300" dirty="0">
                <a:latin typeface="+mn-lt"/>
                <a:ea typeface="Times New Roman"/>
                <a:cs typeface="Times New Roman"/>
                <a:sym typeface="Times New Roman"/>
              </a:rPr>
              <a:t>Smith, J., &amp; Jones, A. (2022). "Security Challenges in Multimedia Streaming Platforms." Journal of Cybersecurity, 10(3), 245-260.</a:t>
            </a:r>
            <a:br>
              <a:rPr lang="en" sz="1300" dirty="0">
                <a:latin typeface="+mn-lt"/>
                <a:ea typeface="Arial Black"/>
                <a:cs typeface="Arial Black"/>
                <a:sym typeface="Arial Black"/>
              </a:rPr>
            </a:br>
            <a:r>
              <a:rPr lang="en" sz="1300" dirty="0">
                <a:latin typeface="+mn-lt"/>
                <a:ea typeface="Times New Roman"/>
                <a:cs typeface="Times New Roman"/>
                <a:sym typeface="Times New Roman"/>
              </a:rPr>
              <a:t> </a:t>
            </a:r>
            <a:br>
              <a:rPr lang="en" sz="1300" dirty="0">
                <a:latin typeface="+mn-lt"/>
                <a:ea typeface="Arial Black"/>
                <a:cs typeface="Arial Black"/>
                <a:sym typeface="Arial Black"/>
              </a:rPr>
            </a:br>
            <a:r>
              <a:rPr lang="en" sz="1300" dirty="0">
                <a:latin typeface="+mn-lt"/>
                <a:ea typeface="Times New Roman"/>
                <a:cs typeface="Times New Roman"/>
                <a:sym typeface="Times New Roman"/>
              </a:rPr>
              <a:t>Brown, M., &amp; White, L. (2021). "Enhancing User Authentication in Multimedia Services." International Conference on Multimedia Security, Proceedings, 45-58.</a:t>
            </a:r>
            <a:br>
              <a:rPr lang="en" sz="1300" dirty="0">
                <a:latin typeface="+mn-lt"/>
                <a:ea typeface="Arial Black"/>
                <a:cs typeface="Arial Black"/>
                <a:sym typeface="Arial Black"/>
              </a:rPr>
            </a:br>
            <a:r>
              <a:rPr lang="en" sz="1300" dirty="0">
                <a:latin typeface="+mn-lt"/>
                <a:ea typeface="Times New Roman"/>
                <a:cs typeface="Times New Roman"/>
                <a:sym typeface="Times New Roman"/>
              </a:rPr>
              <a:t> </a:t>
            </a:r>
            <a:br>
              <a:rPr lang="en" sz="1300" dirty="0">
                <a:latin typeface="+mn-lt"/>
                <a:ea typeface="Arial Black"/>
                <a:cs typeface="Arial Black"/>
                <a:sym typeface="Arial Black"/>
              </a:rPr>
            </a:br>
            <a:r>
              <a:rPr lang="en" sz="1300" dirty="0">
                <a:latin typeface="+mn-lt"/>
                <a:ea typeface="Times New Roman"/>
                <a:cs typeface="Times New Roman"/>
                <a:sym typeface="Times New Roman"/>
              </a:rPr>
              <a:t>Garcia, R., &amp; Patel, S. (2020). "A Comprehensive Analysis of Threats to Multimedia Product Service Platforms." Security and Communication Networks, 14(8), 1123-1135</a:t>
            </a:r>
            <a:r>
              <a:rPr lang="en" sz="1800" dirty="0">
                <a:latin typeface="+mn-lt"/>
                <a:ea typeface="Times New Roman"/>
                <a:cs typeface="Times New Roman"/>
                <a:sym typeface="Times New Roman"/>
              </a:rPr>
              <a:t>.</a:t>
            </a:r>
            <a:endParaRPr sz="5800" dirty="0">
              <a:latin typeface="+mn-lt"/>
            </a:endParaRPr>
          </a:p>
        </p:txBody>
      </p:sp>
      <p:sp>
        <p:nvSpPr>
          <p:cNvPr id="270" name="Google Shape;270;p13"/>
          <p:cNvSpPr txBox="1">
            <a:spLocks noGrp="1"/>
          </p:cNvSpPr>
          <p:nvPr>
            <p:ph type="title" idx="2"/>
          </p:nvPr>
        </p:nvSpPr>
        <p:spPr>
          <a:xfrm>
            <a:off x="5963800" y="885188"/>
            <a:ext cx="1318500" cy="841800"/>
          </a:xfrm>
          <a:prstGeom prst="rect">
            <a:avLst/>
          </a:prstGeom>
          <a:solidFill>
            <a:schemeClr val="lt1"/>
          </a:solid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6000"/>
              <a:buNone/>
            </a:pPr>
            <a:r>
              <a:rPr lang="en" dirty="0">
                <a:latin typeface="Lobster" panose="00000500000000000000" pitchFamily="2" charset="0"/>
                <a:ea typeface="Arial"/>
                <a:cs typeface="Arial"/>
                <a:sym typeface="Arial"/>
              </a:rPr>
              <a:t>05</a:t>
            </a:r>
            <a:endParaRPr dirty="0">
              <a:latin typeface="Lobster" panose="00000500000000000000" pitchFamily="2" charset="0"/>
              <a:ea typeface="Arial"/>
              <a:cs typeface="Arial"/>
              <a:sym typeface="Arial"/>
            </a:endParaRPr>
          </a:p>
        </p:txBody>
      </p:sp>
      <p:pic>
        <p:nvPicPr>
          <p:cNvPr id="271" name="Google Shape;271;p13"/>
          <p:cNvPicPr preferRelativeResize="0"/>
          <p:nvPr/>
        </p:nvPicPr>
        <p:blipFill rotWithShape="1">
          <a:blip r:embed="rId3">
            <a:alphaModFix/>
          </a:blip>
          <a:srcRect/>
          <a:stretch/>
        </p:blipFill>
        <p:spPr>
          <a:xfrm>
            <a:off x="0" y="252850"/>
            <a:ext cx="4157302" cy="2774925"/>
          </a:xfrm>
          <a:prstGeom prst="rect">
            <a:avLst/>
          </a:prstGeom>
          <a:noFill/>
          <a:ln>
            <a:noFill/>
          </a:ln>
        </p:spPr>
      </p:pic>
      <p:pic>
        <p:nvPicPr>
          <p:cNvPr id="272" name="Google Shape;272;p13"/>
          <p:cNvPicPr preferRelativeResize="0"/>
          <p:nvPr/>
        </p:nvPicPr>
        <p:blipFill rotWithShape="1">
          <a:blip r:embed="rId4">
            <a:alphaModFix/>
          </a:blip>
          <a:srcRect/>
          <a:stretch/>
        </p:blipFill>
        <p:spPr>
          <a:xfrm>
            <a:off x="2574663" y="2571508"/>
            <a:ext cx="823075" cy="823075"/>
          </a:xfrm>
          <a:prstGeom prst="rect">
            <a:avLst/>
          </a:prstGeom>
          <a:noFill/>
          <a:ln>
            <a:noFill/>
          </a:ln>
        </p:spPr>
      </p:pic>
      <p:sp>
        <p:nvSpPr>
          <p:cNvPr id="273" name="Google Shape;273;p13"/>
          <p:cNvSpPr/>
          <p:nvPr/>
        </p:nvSpPr>
        <p:spPr>
          <a:xfrm>
            <a:off x="3097100" y="4083350"/>
            <a:ext cx="1060200" cy="1060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dirty="0">
                <a:solidFill>
                  <a:schemeClr val="accent1"/>
                </a:solidFill>
                <a:latin typeface="Lobster" panose="00000500000000000000" pitchFamily="2" charset="0"/>
                <a:ea typeface="Poppins SemiBold"/>
                <a:cs typeface="Poppins SemiBold"/>
                <a:sym typeface="Poppins SemiBold"/>
              </a:rPr>
              <a:t>S&amp;A</a:t>
            </a:r>
            <a:endParaRPr sz="3000" b="0" i="0" u="none" strike="noStrike" cap="none" dirty="0">
              <a:solidFill>
                <a:schemeClr val="accent1"/>
              </a:solidFill>
              <a:latin typeface="Lobster" panose="00000500000000000000" pitchFamily="2" charset="0"/>
              <a:ea typeface="Poppins SemiBold"/>
              <a:cs typeface="Poppins SemiBold"/>
              <a:sym typeface="Poppins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p:tgtEl>
                                          <p:spTgt spid="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Google Shape;280;p14"/>
          <p:cNvSpPr txBox="1">
            <a:spLocks noGrp="1"/>
          </p:cNvSpPr>
          <p:nvPr>
            <p:ph type="title" idx="2"/>
          </p:nvPr>
        </p:nvSpPr>
        <p:spPr>
          <a:xfrm>
            <a:off x="2799183" y="2150850"/>
            <a:ext cx="5365404" cy="841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dirty="0">
                <a:latin typeface="Lobster" panose="00000500000000000000" pitchFamily="2" charset="0"/>
                <a:ea typeface="Arial"/>
                <a:cs typeface="Arial"/>
                <a:sym typeface="Arial"/>
              </a:rPr>
              <a:t>DEMO</a:t>
            </a:r>
            <a:endParaRPr dirty="0">
              <a:latin typeface="Lobster" panose="00000500000000000000" pitchFamily="2" charset="0"/>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6"/>
          <p:cNvSpPr txBox="1">
            <a:spLocks noGrp="1"/>
          </p:cNvSpPr>
          <p:nvPr>
            <p:ph type="ctrTitle"/>
          </p:nvPr>
        </p:nvSpPr>
        <p:spPr>
          <a:xfrm>
            <a:off x="708825" y="540000"/>
            <a:ext cx="3766500" cy="906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 sz="6000" dirty="0">
                <a:latin typeface="Lobster" panose="00000500000000000000" pitchFamily="2" charset="0"/>
              </a:rPr>
              <a:t>THANKS!</a:t>
            </a:r>
            <a:endParaRPr sz="6000" dirty="0">
              <a:latin typeface="Lobster" panose="00000500000000000000" pitchFamily="2" charset="0"/>
            </a:endParaRPr>
          </a:p>
        </p:txBody>
      </p:sp>
      <p:sp>
        <p:nvSpPr>
          <p:cNvPr id="287" name="Google Shape;287;p36"/>
          <p:cNvSpPr txBox="1">
            <a:spLocks noGrp="1"/>
          </p:cNvSpPr>
          <p:nvPr>
            <p:ph type="subTitle" idx="1"/>
          </p:nvPr>
        </p:nvSpPr>
        <p:spPr>
          <a:xfrm>
            <a:off x="708825" y="1498525"/>
            <a:ext cx="2967000" cy="1158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lt1"/>
              </a:buClr>
              <a:buSzPts val="1100"/>
              <a:buFont typeface="Arial"/>
              <a:buNone/>
            </a:pPr>
            <a:r>
              <a:rPr lang="en" dirty="0">
                <a:latin typeface="Lobster" panose="00000500000000000000" pitchFamily="2" charset="0"/>
              </a:rPr>
              <a:t>Do you have any questions?</a:t>
            </a:r>
            <a:endParaRPr dirty="0">
              <a:latin typeface="Lobster" panose="00000500000000000000" pitchFamily="2" charset="0"/>
            </a:endParaRPr>
          </a:p>
          <a:p>
            <a:pPr marL="0" lvl="0" indent="0" algn="l" rtl="0">
              <a:lnSpc>
                <a:spcPct val="100000"/>
              </a:lnSpc>
              <a:spcBef>
                <a:spcPts val="0"/>
              </a:spcBef>
              <a:spcAft>
                <a:spcPts val="0"/>
              </a:spcAft>
              <a:buClr>
                <a:schemeClr val="lt1"/>
              </a:buClr>
              <a:buSzPts val="1100"/>
              <a:buFont typeface="Arial"/>
              <a:buNone/>
            </a:pPr>
            <a:r>
              <a:rPr lang="en" dirty="0">
                <a:latin typeface="Lobster" panose="00000500000000000000" pitchFamily="2" charset="0"/>
              </a:rPr>
              <a:t>20521398@gm.uit.com</a:t>
            </a:r>
            <a:endParaRPr dirty="0">
              <a:latin typeface="Lobster" panose="00000500000000000000" pitchFamily="2" charset="0"/>
            </a:endParaRPr>
          </a:p>
          <a:p>
            <a:pPr marL="0" lvl="0" indent="0" algn="l" rtl="0">
              <a:lnSpc>
                <a:spcPct val="100000"/>
              </a:lnSpc>
              <a:spcBef>
                <a:spcPts val="0"/>
              </a:spcBef>
              <a:spcAft>
                <a:spcPts val="0"/>
              </a:spcAft>
              <a:buSzPts val="1400"/>
              <a:buNone/>
            </a:pPr>
            <a:endParaRPr dirty="0">
              <a:latin typeface="Lobster" panose="00000500000000000000" pitchFamily="2" charset="0"/>
            </a:endParaRPr>
          </a:p>
        </p:txBody>
      </p:sp>
      <p:grpSp>
        <p:nvGrpSpPr>
          <p:cNvPr id="288" name="Google Shape;288;p36"/>
          <p:cNvGrpSpPr/>
          <p:nvPr/>
        </p:nvGrpSpPr>
        <p:grpSpPr>
          <a:xfrm>
            <a:off x="820350" y="2823357"/>
            <a:ext cx="2211857" cy="478200"/>
            <a:chOff x="708825" y="2806950"/>
            <a:chExt cx="2211857" cy="478200"/>
          </a:xfrm>
        </p:grpSpPr>
        <p:sp>
          <p:nvSpPr>
            <p:cNvPr id="289" name="Google Shape;289;p36"/>
            <p:cNvSpPr/>
            <p:nvPr/>
          </p:nvSpPr>
          <p:spPr>
            <a:xfrm>
              <a:off x="2442182" y="2806950"/>
              <a:ext cx="478500" cy="478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290" name="Google Shape;290;p36"/>
            <p:cNvSpPr/>
            <p:nvPr/>
          </p:nvSpPr>
          <p:spPr>
            <a:xfrm>
              <a:off x="1286611" y="2806950"/>
              <a:ext cx="478500" cy="478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grpSp>
          <p:nvGrpSpPr>
            <p:cNvPr id="291" name="Google Shape;291;p36"/>
            <p:cNvGrpSpPr/>
            <p:nvPr/>
          </p:nvGrpSpPr>
          <p:grpSpPr>
            <a:xfrm>
              <a:off x="1343682" y="2863872"/>
              <a:ext cx="364352" cy="364352"/>
              <a:chOff x="5344420" y="1500447"/>
              <a:chExt cx="364352" cy="364352"/>
            </a:xfrm>
          </p:grpSpPr>
          <p:sp>
            <p:nvSpPr>
              <p:cNvPr id="292" name="Google Shape;292;p36"/>
              <p:cNvSpPr/>
              <p:nvPr/>
            </p:nvSpPr>
            <p:spPr>
              <a:xfrm>
                <a:off x="5344420" y="1500447"/>
                <a:ext cx="364352" cy="364352"/>
              </a:xfrm>
              <a:custGeom>
                <a:avLst/>
                <a:gdLst/>
                <a:ahLst/>
                <a:cxnLst/>
                <a:rect l="l" t="t" r="r" b="b"/>
                <a:pathLst>
                  <a:path w="14545" h="14545" extrusionOk="0">
                    <a:moveTo>
                      <a:pt x="7272" y="1302"/>
                    </a:moveTo>
                    <a:cubicBezTo>
                      <a:pt x="9207" y="1302"/>
                      <a:pt x="9441" y="1335"/>
                      <a:pt x="10208" y="1368"/>
                    </a:cubicBezTo>
                    <a:cubicBezTo>
                      <a:pt x="10942" y="1402"/>
                      <a:pt x="11309" y="1502"/>
                      <a:pt x="11575" y="1602"/>
                    </a:cubicBezTo>
                    <a:cubicBezTo>
                      <a:pt x="11909" y="1735"/>
                      <a:pt x="12142" y="1902"/>
                      <a:pt x="12409" y="2169"/>
                    </a:cubicBezTo>
                    <a:cubicBezTo>
                      <a:pt x="12676" y="2403"/>
                      <a:pt x="12810" y="2636"/>
                      <a:pt x="12943" y="3003"/>
                    </a:cubicBezTo>
                    <a:cubicBezTo>
                      <a:pt x="13043" y="3236"/>
                      <a:pt x="13177" y="3637"/>
                      <a:pt x="13210" y="4337"/>
                    </a:cubicBezTo>
                    <a:cubicBezTo>
                      <a:pt x="13243" y="5104"/>
                      <a:pt x="13243" y="5338"/>
                      <a:pt x="13243" y="7273"/>
                    </a:cubicBezTo>
                    <a:cubicBezTo>
                      <a:pt x="13243" y="9241"/>
                      <a:pt x="13243" y="9474"/>
                      <a:pt x="13210" y="10241"/>
                    </a:cubicBezTo>
                    <a:cubicBezTo>
                      <a:pt x="13177" y="10942"/>
                      <a:pt x="13043" y="11342"/>
                      <a:pt x="12943" y="11576"/>
                    </a:cubicBezTo>
                    <a:cubicBezTo>
                      <a:pt x="12810" y="11909"/>
                      <a:pt x="12676" y="12176"/>
                      <a:pt x="12409" y="12410"/>
                    </a:cubicBezTo>
                    <a:cubicBezTo>
                      <a:pt x="12142" y="12677"/>
                      <a:pt x="11909" y="12843"/>
                      <a:pt x="11575" y="12977"/>
                    </a:cubicBezTo>
                    <a:cubicBezTo>
                      <a:pt x="11309" y="13077"/>
                      <a:pt x="10942" y="13177"/>
                      <a:pt x="10208" y="13210"/>
                    </a:cubicBezTo>
                    <a:cubicBezTo>
                      <a:pt x="9441" y="13244"/>
                      <a:pt x="9207" y="13244"/>
                      <a:pt x="7272" y="13244"/>
                    </a:cubicBezTo>
                    <a:cubicBezTo>
                      <a:pt x="5338" y="13244"/>
                      <a:pt x="5104" y="13244"/>
                      <a:pt x="4337" y="13210"/>
                    </a:cubicBezTo>
                    <a:cubicBezTo>
                      <a:pt x="3636" y="13177"/>
                      <a:pt x="3236" y="13077"/>
                      <a:pt x="2969" y="12977"/>
                    </a:cubicBezTo>
                    <a:cubicBezTo>
                      <a:pt x="2636" y="12843"/>
                      <a:pt x="2402" y="12677"/>
                      <a:pt x="2135" y="12410"/>
                    </a:cubicBezTo>
                    <a:cubicBezTo>
                      <a:pt x="1902" y="12176"/>
                      <a:pt x="1735" y="11909"/>
                      <a:pt x="1602" y="11576"/>
                    </a:cubicBezTo>
                    <a:cubicBezTo>
                      <a:pt x="1502" y="11309"/>
                      <a:pt x="1368" y="10942"/>
                      <a:pt x="1335" y="10241"/>
                    </a:cubicBezTo>
                    <a:cubicBezTo>
                      <a:pt x="1301" y="9474"/>
                      <a:pt x="1301" y="9241"/>
                      <a:pt x="1301" y="7273"/>
                    </a:cubicBezTo>
                    <a:cubicBezTo>
                      <a:pt x="1301" y="5338"/>
                      <a:pt x="1301" y="5104"/>
                      <a:pt x="1335" y="4337"/>
                    </a:cubicBezTo>
                    <a:cubicBezTo>
                      <a:pt x="1368" y="3637"/>
                      <a:pt x="1502" y="3236"/>
                      <a:pt x="1602" y="3003"/>
                    </a:cubicBezTo>
                    <a:cubicBezTo>
                      <a:pt x="1735" y="2669"/>
                      <a:pt x="1902" y="2403"/>
                      <a:pt x="2135" y="2169"/>
                    </a:cubicBezTo>
                    <a:cubicBezTo>
                      <a:pt x="2402" y="1902"/>
                      <a:pt x="2636" y="1735"/>
                      <a:pt x="2969" y="1602"/>
                    </a:cubicBezTo>
                    <a:cubicBezTo>
                      <a:pt x="3236" y="1502"/>
                      <a:pt x="3636" y="1402"/>
                      <a:pt x="4337" y="1368"/>
                    </a:cubicBezTo>
                    <a:cubicBezTo>
                      <a:pt x="5104" y="1335"/>
                      <a:pt x="5338" y="1302"/>
                      <a:pt x="7272" y="1302"/>
                    </a:cubicBezTo>
                    <a:close/>
                    <a:moveTo>
                      <a:pt x="7272" y="1"/>
                    </a:moveTo>
                    <a:cubicBezTo>
                      <a:pt x="5304" y="1"/>
                      <a:pt x="5037" y="1"/>
                      <a:pt x="4270" y="34"/>
                    </a:cubicBezTo>
                    <a:cubicBezTo>
                      <a:pt x="3503" y="68"/>
                      <a:pt x="2969" y="201"/>
                      <a:pt x="2502" y="368"/>
                    </a:cubicBezTo>
                    <a:cubicBezTo>
                      <a:pt x="2035" y="568"/>
                      <a:pt x="1635" y="801"/>
                      <a:pt x="1201" y="1235"/>
                    </a:cubicBezTo>
                    <a:cubicBezTo>
                      <a:pt x="801" y="1635"/>
                      <a:pt x="568" y="2036"/>
                      <a:pt x="367" y="2503"/>
                    </a:cubicBezTo>
                    <a:cubicBezTo>
                      <a:pt x="201" y="2970"/>
                      <a:pt x="67" y="3503"/>
                      <a:pt x="34" y="4271"/>
                    </a:cubicBezTo>
                    <a:cubicBezTo>
                      <a:pt x="0" y="5038"/>
                      <a:pt x="0" y="5305"/>
                      <a:pt x="0" y="7273"/>
                    </a:cubicBezTo>
                    <a:cubicBezTo>
                      <a:pt x="0" y="9241"/>
                      <a:pt x="0" y="9508"/>
                      <a:pt x="34" y="10275"/>
                    </a:cubicBezTo>
                    <a:cubicBezTo>
                      <a:pt x="67" y="11042"/>
                      <a:pt x="201" y="11576"/>
                      <a:pt x="367" y="12043"/>
                    </a:cubicBezTo>
                    <a:cubicBezTo>
                      <a:pt x="568" y="12543"/>
                      <a:pt x="801" y="12943"/>
                      <a:pt x="1201" y="13344"/>
                    </a:cubicBezTo>
                    <a:cubicBezTo>
                      <a:pt x="1635" y="13744"/>
                      <a:pt x="2035" y="13977"/>
                      <a:pt x="2502" y="14178"/>
                    </a:cubicBezTo>
                    <a:cubicBezTo>
                      <a:pt x="2969" y="14344"/>
                      <a:pt x="3503" y="14478"/>
                      <a:pt x="4270" y="14511"/>
                    </a:cubicBezTo>
                    <a:cubicBezTo>
                      <a:pt x="5037" y="14545"/>
                      <a:pt x="5304" y="14545"/>
                      <a:pt x="7272" y="14545"/>
                    </a:cubicBezTo>
                    <a:cubicBezTo>
                      <a:pt x="9240" y="14545"/>
                      <a:pt x="9507" y="14545"/>
                      <a:pt x="10274" y="14511"/>
                    </a:cubicBezTo>
                    <a:cubicBezTo>
                      <a:pt x="11042" y="14478"/>
                      <a:pt x="11575" y="14344"/>
                      <a:pt x="12042" y="14178"/>
                    </a:cubicBezTo>
                    <a:cubicBezTo>
                      <a:pt x="12509" y="13977"/>
                      <a:pt x="12943" y="13744"/>
                      <a:pt x="13343" y="13344"/>
                    </a:cubicBezTo>
                    <a:cubicBezTo>
                      <a:pt x="13744" y="12943"/>
                      <a:pt x="13977" y="12543"/>
                      <a:pt x="14177" y="12043"/>
                    </a:cubicBezTo>
                    <a:cubicBezTo>
                      <a:pt x="14344" y="11576"/>
                      <a:pt x="14477" y="11042"/>
                      <a:pt x="14511" y="10275"/>
                    </a:cubicBezTo>
                    <a:cubicBezTo>
                      <a:pt x="14544" y="9508"/>
                      <a:pt x="14544" y="9241"/>
                      <a:pt x="14544" y="7273"/>
                    </a:cubicBezTo>
                    <a:cubicBezTo>
                      <a:pt x="14544" y="5305"/>
                      <a:pt x="14544" y="5038"/>
                      <a:pt x="14511" y="4271"/>
                    </a:cubicBezTo>
                    <a:cubicBezTo>
                      <a:pt x="14477" y="3503"/>
                      <a:pt x="14344" y="2970"/>
                      <a:pt x="14177" y="2503"/>
                    </a:cubicBezTo>
                    <a:cubicBezTo>
                      <a:pt x="13977" y="2036"/>
                      <a:pt x="13744" y="1635"/>
                      <a:pt x="13343" y="1235"/>
                    </a:cubicBezTo>
                    <a:cubicBezTo>
                      <a:pt x="12943" y="801"/>
                      <a:pt x="12509" y="568"/>
                      <a:pt x="12042" y="368"/>
                    </a:cubicBezTo>
                    <a:cubicBezTo>
                      <a:pt x="11575" y="201"/>
                      <a:pt x="11042" y="68"/>
                      <a:pt x="10274" y="34"/>
                    </a:cubicBezTo>
                    <a:cubicBezTo>
                      <a:pt x="9507" y="1"/>
                      <a:pt x="9240" y="1"/>
                      <a:pt x="72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293" name="Google Shape;293;p36"/>
              <p:cNvSpPr/>
              <p:nvPr/>
            </p:nvSpPr>
            <p:spPr>
              <a:xfrm>
                <a:off x="5432994" y="1589021"/>
                <a:ext cx="187199" cy="188025"/>
              </a:xfrm>
              <a:custGeom>
                <a:avLst/>
                <a:gdLst/>
                <a:ahLst/>
                <a:cxnLst/>
                <a:rect l="l" t="t" r="r" b="b"/>
                <a:pathLst>
                  <a:path w="7473" h="7506" extrusionOk="0">
                    <a:moveTo>
                      <a:pt x="3736" y="1335"/>
                    </a:moveTo>
                    <a:cubicBezTo>
                      <a:pt x="5071" y="1335"/>
                      <a:pt x="6171" y="2402"/>
                      <a:pt x="6171" y="3737"/>
                    </a:cubicBezTo>
                    <a:cubicBezTo>
                      <a:pt x="6171" y="5104"/>
                      <a:pt x="5071" y="6172"/>
                      <a:pt x="3736" y="6172"/>
                    </a:cubicBezTo>
                    <a:cubicBezTo>
                      <a:pt x="2402" y="6172"/>
                      <a:pt x="1301" y="5071"/>
                      <a:pt x="1301" y="3737"/>
                    </a:cubicBezTo>
                    <a:cubicBezTo>
                      <a:pt x="1301" y="2402"/>
                      <a:pt x="2402" y="1335"/>
                      <a:pt x="3736" y="1335"/>
                    </a:cubicBezTo>
                    <a:close/>
                    <a:moveTo>
                      <a:pt x="3736" y="1"/>
                    </a:moveTo>
                    <a:cubicBezTo>
                      <a:pt x="1668" y="1"/>
                      <a:pt x="0" y="1669"/>
                      <a:pt x="0" y="3737"/>
                    </a:cubicBezTo>
                    <a:cubicBezTo>
                      <a:pt x="0" y="5805"/>
                      <a:pt x="1668" y="7506"/>
                      <a:pt x="3736" y="7506"/>
                    </a:cubicBezTo>
                    <a:cubicBezTo>
                      <a:pt x="5804" y="7506"/>
                      <a:pt x="7472" y="5805"/>
                      <a:pt x="7472" y="3737"/>
                    </a:cubicBezTo>
                    <a:cubicBezTo>
                      <a:pt x="7472" y="1669"/>
                      <a:pt x="5804" y="1"/>
                      <a:pt x="3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294" name="Google Shape;294;p36"/>
              <p:cNvSpPr/>
              <p:nvPr/>
            </p:nvSpPr>
            <p:spPr>
              <a:xfrm>
                <a:off x="5601775" y="1563947"/>
                <a:ext cx="44313" cy="43487"/>
              </a:xfrm>
              <a:custGeom>
                <a:avLst/>
                <a:gdLst/>
                <a:ahLst/>
                <a:cxnLst/>
                <a:rect l="l" t="t" r="r" b="b"/>
                <a:pathLst>
                  <a:path w="1769" h="1736" extrusionOk="0">
                    <a:moveTo>
                      <a:pt x="901" y="1"/>
                    </a:moveTo>
                    <a:cubicBezTo>
                      <a:pt x="401" y="1"/>
                      <a:pt x="0" y="368"/>
                      <a:pt x="0" y="868"/>
                    </a:cubicBezTo>
                    <a:cubicBezTo>
                      <a:pt x="0" y="1335"/>
                      <a:pt x="401" y="1736"/>
                      <a:pt x="901" y="1736"/>
                    </a:cubicBezTo>
                    <a:cubicBezTo>
                      <a:pt x="1368" y="1736"/>
                      <a:pt x="1768" y="1335"/>
                      <a:pt x="1768" y="868"/>
                    </a:cubicBezTo>
                    <a:cubicBezTo>
                      <a:pt x="1768" y="368"/>
                      <a:pt x="1368" y="1"/>
                      <a:pt x="9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grpSp>
        <p:grpSp>
          <p:nvGrpSpPr>
            <p:cNvPr id="295" name="Google Shape;295;p36"/>
            <p:cNvGrpSpPr/>
            <p:nvPr/>
          </p:nvGrpSpPr>
          <p:grpSpPr>
            <a:xfrm>
              <a:off x="2499281" y="2863459"/>
              <a:ext cx="364352" cy="365179"/>
              <a:chOff x="6143056" y="1500447"/>
              <a:chExt cx="364352" cy="365179"/>
            </a:xfrm>
          </p:grpSpPr>
          <p:sp>
            <p:nvSpPr>
              <p:cNvPr id="296" name="Google Shape;296;p36"/>
              <p:cNvSpPr/>
              <p:nvPr/>
            </p:nvSpPr>
            <p:spPr>
              <a:xfrm>
                <a:off x="6143056" y="1500447"/>
                <a:ext cx="364352" cy="365179"/>
              </a:xfrm>
              <a:custGeom>
                <a:avLst/>
                <a:gdLst/>
                <a:ahLst/>
                <a:cxnLst/>
                <a:rect l="l" t="t" r="r" b="b"/>
                <a:pathLst>
                  <a:path w="14545" h="14578" extrusionOk="0">
                    <a:moveTo>
                      <a:pt x="14544" y="6906"/>
                    </a:moveTo>
                    <a:cubicBezTo>
                      <a:pt x="14444" y="3070"/>
                      <a:pt x="11275" y="1"/>
                      <a:pt x="7406" y="1"/>
                    </a:cubicBezTo>
                    <a:cubicBezTo>
                      <a:pt x="3570" y="1"/>
                      <a:pt x="434" y="3003"/>
                      <a:pt x="268" y="6772"/>
                    </a:cubicBezTo>
                    <a:cubicBezTo>
                      <a:pt x="268" y="6872"/>
                      <a:pt x="234" y="7006"/>
                      <a:pt x="234" y="7106"/>
                    </a:cubicBezTo>
                    <a:cubicBezTo>
                      <a:pt x="234" y="8440"/>
                      <a:pt x="635" y="9674"/>
                      <a:pt x="1268" y="10775"/>
                    </a:cubicBezTo>
                    <a:lnTo>
                      <a:pt x="1" y="14578"/>
                    </a:lnTo>
                    <a:lnTo>
                      <a:pt x="3937" y="13310"/>
                    </a:lnTo>
                    <a:cubicBezTo>
                      <a:pt x="4971" y="13877"/>
                      <a:pt x="6138" y="14178"/>
                      <a:pt x="7406" y="14178"/>
                    </a:cubicBezTo>
                    <a:cubicBezTo>
                      <a:pt x="11342" y="14178"/>
                      <a:pt x="14544" y="11009"/>
                      <a:pt x="14544" y="7106"/>
                    </a:cubicBezTo>
                    <a:cubicBezTo>
                      <a:pt x="14544" y="7039"/>
                      <a:pt x="14544" y="6972"/>
                      <a:pt x="14544" y="6906"/>
                    </a:cubicBezTo>
                    <a:close/>
                    <a:moveTo>
                      <a:pt x="7406" y="13077"/>
                    </a:moveTo>
                    <a:cubicBezTo>
                      <a:pt x="6172" y="13077"/>
                      <a:pt x="5038" y="12710"/>
                      <a:pt x="4104" y="12076"/>
                    </a:cubicBezTo>
                    <a:lnTo>
                      <a:pt x="1769" y="12810"/>
                    </a:lnTo>
                    <a:lnTo>
                      <a:pt x="2536" y="10608"/>
                    </a:lnTo>
                    <a:cubicBezTo>
                      <a:pt x="1802" y="9608"/>
                      <a:pt x="1402" y="8407"/>
                      <a:pt x="1402" y="7106"/>
                    </a:cubicBezTo>
                    <a:cubicBezTo>
                      <a:pt x="1402" y="6906"/>
                      <a:pt x="1402" y="6706"/>
                      <a:pt x="1402" y="6505"/>
                    </a:cubicBezTo>
                    <a:cubicBezTo>
                      <a:pt x="1702" y="3503"/>
                      <a:pt x="4270" y="1135"/>
                      <a:pt x="7406" y="1135"/>
                    </a:cubicBezTo>
                    <a:cubicBezTo>
                      <a:pt x="10542" y="1135"/>
                      <a:pt x="13143" y="3570"/>
                      <a:pt x="13377" y="6639"/>
                    </a:cubicBezTo>
                    <a:cubicBezTo>
                      <a:pt x="13410" y="6772"/>
                      <a:pt x="13410" y="6939"/>
                      <a:pt x="13410" y="7106"/>
                    </a:cubicBezTo>
                    <a:cubicBezTo>
                      <a:pt x="13410" y="10375"/>
                      <a:pt x="10708" y="13077"/>
                      <a:pt x="7406" y="1307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297" name="Google Shape;297;p36"/>
              <p:cNvSpPr/>
              <p:nvPr/>
            </p:nvSpPr>
            <p:spPr>
              <a:xfrm>
                <a:off x="6240823" y="1595709"/>
                <a:ext cx="178832" cy="171317"/>
              </a:xfrm>
              <a:custGeom>
                <a:avLst/>
                <a:gdLst/>
                <a:ahLst/>
                <a:cxnLst/>
                <a:rect l="l" t="t" r="r" b="b"/>
                <a:pathLst>
                  <a:path w="7139" h="6839" extrusionOk="0">
                    <a:moveTo>
                      <a:pt x="6772" y="4737"/>
                    </a:moveTo>
                    <a:cubicBezTo>
                      <a:pt x="6605" y="4637"/>
                      <a:pt x="5738" y="4204"/>
                      <a:pt x="5571" y="4170"/>
                    </a:cubicBezTo>
                    <a:cubicBezTo>
                      <a:pt x="5404" y="4103"/>
                      <a:pt x="5304" y="4070"/>
                      <a:pt x="5171" y="4237"/>
                    </a:cubicBezTo>
                    <a:cubicBezTo>
                      <a:pt x="5071" y="4437"/>
                      <a:pt x="4737" y="4804"/>
                      <a:pt x="4637" y="4937"/>
                    </a:cubicBezTo>
                    <a:cubicBezTo>
                      <a:pt x="4537" y="5037"/>
                      <a:pt x="4437" y="5071"/>
                      <a:pt x="4237" y="4971"/>
                    </a:cubicBezTo>
                    <a:cubicBezTo>
                      <a:pt x="4070" y="4871"/>
                      <a:pt x="3503" y="4704"/>
                      <a:pt x="2836" y="4103"/>
                    </a:cubicBezTo>
                    <a:cubicBezTo>
                      <a:pt x="2336" y="3636"/>
                      <a:pt x="1969" y="3069"/>
                      <a:pt x="1869" y="2903"/>
                    </a:cubicBezTo>
                    <a:cubicBezTo>
                      <a:pt x="1768" y="2736"/>
                      <a:pt x="1869" y="2636"/>
                      <a:pt x="1935" y="2536"/>
                    </a:cubicBezTo>
                    <a:cubicBezTo>
                      <a:pt x="2002" y="2469"/>
                      <a:pt x="2102" y="2336"/>
                      <a:pt x="2202" y="2235"/>
                    </a:cubicBezTo>
                    <a:cubicBezTo>
                      <a:pt x="2235" y="2202"/>
                      <a:pt x="2235" y="2202"/>
                      <a:pt x="2269" y="2169"/>
                    </a:cubicBezTo>
                    <a:cubicBezTo>
                      <a:pt x="2302" y="2102"/>
                      <a:pt x="2336" y="2035"/>
                      <a:pt x="2369" y="1969"/>
                    </a:cubicBezTo>
                    <a:cubicBezTo>
                      <a:pt x="2436" y="1835"/>
                      <a:pt x="2402" y="1735"/>
                      <a:pt x="2369" y="1635"/>
                    </a:cubicBezTo>
                    <a:cubicBezTo>
                      <a:pt x="2336" y="1568"/>
                      <a:pt x="1969" y="701"/>
                      <a:pt x="1835" y="367"/>
                    </a:cubicBezTo>
                    <a:cubicBezTo>
                      <a:pt x="1668" y="1"/>
                      <a:pt x="1535" y="67"/>
                      <a:pt x="1435" y="67"/>
                    </a:cubicBezTo>
                    <a:cubicBezTo>
                      <a:pt x="1335" y="67"/>
                      <a:pt x="1201" y="67"/>
                      <a:pt x="1101" y="67"/>
                    </a:cubicBezTo>
                    <a:cubicBezTo>
                      <a:pt x="968" y="67"/>
                      <a:pt x="768" y="101"/>
                      <a:pt x="634" y="267"/>
                    </a:cubicBezTo>
                    <a:cubicBezTo>
                      <a:pt x="468" y="434"/>
                      <a:pt x="1" y="868"/>
                      <a:pt x="1" y="1735"/>
                    </a:cubicBezTo>
                    <a:cubicBezTo>
                      <a:pt x="1" y="1935"/>
                      <a:pt x="34" y="2135"/>
                      <a:pt x="101" y="2302"/>
                    </a:cubicBezTo>
                    <a:cubicBezTo>
                      <a:pt x="267" y="2936"/>
                      <a:pt x="668" y="3436"/>
                      <a:pt x="734" y="3503"/>
                    </a:cubicBezTo>
                    <a:cubicBezTo>
                      <a:pt x="801" y="3636"/>
                      <a:pt x="1935" y="5438"/>
                      <a:pt x="3737" y="6138"/>
                    </a:cubicBezTo>
                    <a:cubicBezTo>
                      <a:pt x="5504" y="6839"/>
                      <a:pt x="5504" y="6605"/>
                      <a:pt x="5838" y="6572"/>
                    </a:cubicBezTo>
                    <a:cubicBezTo>
                      <a:pt x="6138" y="6539"/>
                      <a:pt x="6872" y="6172"/>
                      <a:pt x="7006" y="5738"/>
                    </a:cubicBezTo>
                    <a:cubicBezTo>
                      <a:pt x="7139" y="5338"/>
                      <a:pt x="7139" y="5004"/>
                      <a:pt x="7106" y="4937"/>
                    </a:cubicBezTo>
                    <a:cubicBezTo>
                      <a:pt x="7072" y="4871"/>
                      <a:pt x="6939" y="4804"/>
                      <a:pt x="6772" y="473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grpSp>
        <p:sp>
          <p:nvSpPr>
            <p:cNvPr id="298" name="Google Shape;298;p36"/>
            <p:cNvSpPr/>
            <p:nvPr/>
          </p:nvSpPr>
          <p:spPr>
            <a:xfrm>
              <a:off x="708825" y="2806950"/>
              <a:ext cx="478500" cy="478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299" name="Google Shape;299;p36"/>
            <p:cNvSpPr/>
            <p:nvPr/>
          </p:nvSpPr>
          <p:spPr>
            <a:xfrm>
              <a:off x="1864396" y="2806950"/>
              <a:ext cx="478500" cy="478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300" name="Google Shape;300;p36"/>
            <p:cNvSpPr/>
            <p:nvPr/>
          </p:nvSpPr>
          <p:spPr>
            <a:xfrm>
              <a:off x="858664" y="2852315"/>
              <a:ext cx="178818" cy="387471"/>
            </a:xfrm>
            <a:custGeom>
              <a:avLst/>
              <a:gdLst/>
              <a:ahLst/>
              <a:cxnLst/>
              <a:rect l="l" t="t" r="r" b="b"/>
              <a:pathLst>
                <a:path w="7406" h="16046" extrusionOk="0">
                  <a:moveTo>
                    <a:pt x="5171" y="1"/>
                  </a:moveTo>
                  <a:cubicBezTo>
                    <a:pt x="2769" y="1"/>
                    <a:pt x="1668" y="1035"/>
                    <a:pt x="1668" y="3070"/>
                  </a:cubicBezTo>
                  <a:lnTo>
                    <a:pt x="1668" y="5238"/>
                  </a:lnTo>
                  <a:lnTo>
                    <a:pt x="0" y="5238"/>
                  </a:lnTo>
                  <a:lnTo>
                    <a:pt x="0" y="7973"/>
                  </a:lnTo>
                  <a:lnTo>
                    <a:pt x="1668" y="7973"/>
                  </a:lnTo>
                  <a:lnTo>
                    <a:pt x="1668" y="16046"/>
                  </a:lnTo>
                  <a:lnTo>
                    <a:pt x="4904" y="16046"/>
                  </a:lnTo>
                  <a:lnTo>
                    <a:pt x="4904" y="7940"/>
                  </a:lnTo>
                  <a:lnTo>
                    <a:pt x="7172" y="7940"/>
                  </a:lnTo>
                  <a:lnTo>
                    <a:pt x="7406" y="5238"/>
                  </a:lnTo>
                  <a:lnTo>
                    <a:pt x="4904" y="5238"/>
                  </a:lnTo>
                  <a:lnTo>
                    <a:pt x="4904" y="3704"/>
                  </a:lnTo>
                  <a:cubicBezTo>
                    <a:pt x="4904" y="3070"/>
                    <a:pt x="5037" y="2803"/>
                    <a:pt x="5638" y="2803"/>
                  </a:cubicBezTo>
                  <a:lnTo>
                    <a:pt x="7406" y="2803"/>
                  </a:lnTo>
                  <a:lnTo>
                    <a:pt x="7406"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301" name="Google Shape;301;p36"/>
            <p:cNvSpPr/>
            <p:nvPr/>
          </p:nvSpPr>
          <p:spPr>
            <a:xfrm>
              <a:off x="1926490" y="2901897"/>
              <a:ext cx="354307" cy="288300"/>
            </a:xfrm>
            <a:custGeom>
              <a:avLst/>
              <a:gdLst/>
              <a:ahLst/>
              <a:cxnLst/>
              <a:rect l="l" t="t" r="r" b="b"/>
              <a:pathLst>
                <a:path w="14144" h="11509" extrusionOk="0">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grpSp>
      <p:pic>
        <p:nvPicPr>
          <p:cNvPr id="303" name="Google Shape;303;p36"/>
          <p:cNvPicPr preferRelativeResize="0"/>
          <p:nvPr/>
        </p:nvPicPr>
        <p:blipFill rotWithShape="1">
          <a:blip r:embed="rId3">
            <a:alphaModFix/>
          </a:blip>
          <a:srcRect/>
          <a:stretch/>
        </p:blipFill>
        <p:spPr>
          <a:xfrm>
            <a:off x="4475185" y="0"/>
            <a:ext cx="3541180"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
          <p:cNvSpPr txBox="1">
            <a:spLocks noGrp="1"/>
          </p:cNvSpPr>
          <p:nvPr>
            <p:ph type="title"/>
          </p:nvPr>
        </p:nvSpPr>
        <p:spPr>
          <a:xfrm>
            <a:off x="3281209" y="2002843"/>
            <a:ext cx="6569400" cy="1501800"/>
          </a:xfrm>
          <a:prstGeom prst="rect">
            <a:avLst/>
          </a:prstGeom>
          <a:noFill/>
          <a:ln>
            <a:noFill/>
          </a:ln>
        </p:spPr>
        <p:txBody>
          <a:bodyPr spcFirstLastPara="1" wrap="square" lIns="91425" tIns="91425" rIns="91425" bIns="91425" anchor="ctr" anchorCtr="0">
            <a:noAutofit/>
          </a:bodyPr>
          <a:lstStyle/>
          <a:p>
            <a:pPr marL="0" marR="38100" lvl="0" indent="0" algn="l" rtl="0">
              <a:lnSpc>
                <a:spcPct val="128571"/>
              </a:lnSpc>
              <a:spcBef>
                <a:spcPts val="0"/>
              </a:spcBef>
              <a:spcAft>
                <a:spcPts val="0"/>
              </a:spcAft>
              <a:buSzPts val="3600"/>
              <a:buNone/>
            </a:pPr>
            <a:r>
              <a:rPr lang="en" dirty="0">
                <a:latin typeface="Lobster" panose="00000500000000000000" pitchFamily="2" charset="0"/>
                <a:ea typeface="Lobster"/>
                <a:cs typeface="Lobster"/>
                <a:sym typeface="Lobster"/>
              </a:rPr>
              <a:t>Tổng quan </a:t>
            </a:r>
            <a:endParaRPr b="1" dirty="0">
              <a:solidFill>
                <a:srgbClr val="202124"/>
              </a:solidFill>
              <a:highlight>
                <a:srgbClr val="F8F9FA"/>
              </a:highlight>
              <a:latin typeface="Lobster" panose="00000500000000000000" pitchFamily="2" charset="0"/>
              <a:ea typeface="Lobster"/>
              <a:cs typeface="Lobster"/>
              <a:sym typeface="Lobster"/>
            </a:endParaRPr>
          </a:p>
        </p:txBody>
      </p:sp>
      <p:sp>
        <p:nvSpPr>
          <p:cNvPr id="174" name="Google Shape;174;p2"/>
          <p:cNvSpPr txBox="1">
            <a:spLocks noGrp="1"/>
          </p:cNvSpPr>
          <p:nvPr>
            <p:ph type="title" idx="2"/>
          </p:nvPr>
        </p:nvSpPr>
        <p:spPr>
          <a:xfrm>
            <a:off x="3281209" y="1161043"/>
            <a:ext cx="1318500" cy="841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4400" dirty="0">
                <a:latin typeface="Lobster" panose="00000500000000000000" pitchFamily="2" charset="0"/>
                <a:ea typeface="Lobster"/>
                <a:cs typeface="Lobster"/>
                <a:sym typeface="Lobster"/>
              </a:rPr>
              <a:t>01</a:t>
            </a:r>
            <a:endParaRPr sz="4400" dirty="0">
              <a:latin typeface="Lobster" panose="00000500000000000000" pitchFamily="2" charset="0"/>
              <a:ea typeface="Lobster"/>
              <a:cs typeface="Lobster"/>
              <a:sym typeface="Lobster"/>
            </a:endParaRPr>
          </a:p>
        </p:txBody>
      </p:sp>
      <p:pic>
        <p:nvPicPr>
          <p:cNvPr id="175" name="Google Shape;175;p2"/>
          <p:cNvPicPr preferRelativeResize="0"/>
          <p:nvPr/>
        </p:nvPicPr>
        <p:blipFill rotWithShape="1">
          <a:blip r:embed="rId3">
            <a:alphaModFix/>
          </a:blip>
          <a:srcRect/>
          <a:stretch/>
        </p:blipFill>
        <p:spPr>
          <a:xfrm>
            <a:off x="380383" y="1161043"/>
            <a:ext cx="2900826" cy="34352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grpSp>
        <p:nvGrpSpPr>
          <p:cNvPr id="180" name="Google Shape;180;p11"/>
          <p:cNvGrpSpPr/>
          <p:nvPr/>
        </p:nvGrpSpPr>
        <p:grpSpPr>
          <a:xfrm>
            <a:off x="380998" y="375077"/>
            <a:ext cx="4341601" cy="441708"/>
            <a:chOff x="4411970" y="2963087"/>
            <a:chExt cx="808692" cy="104078"/>
          </a:xfrm>
        </p:grpSpPr>
        <p:sp>
          <p:nvSpPr>
            <p:cNvPr id="181" name="Google Shape;181;p11"/>
            <p:cNvSpPr/>
            <p:nvPr/>
          </p:nvSpPr>
          <p:spPr>
            <a:xfrm>
              <a:off x="4583527" y="2963087"/>
              <a:ext cx="637135"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Lobster" panose="00000500000000000000" pitchFamily="2" charset="0"/>
                  <a:ea typeface="Lobster"/>
                  <a:cs typeface="Lobster"/>
                  <a:sym typeface="Lobster"/>
                </a:rPr>
                <a:t>     Lý do chọn chủ đề tài</a:t>
              </a:r>
              <a:endParaRPr sz="1600" b="1" i="0" u="none" strike="noStrike" cap="none" dirty="0">
                <a:solidFill>
                  <a:srgbClr val="000000"/>
                </a:solidFill>
                <a:latin typeface="Lobster" panose="00000500000000000000" pitchFamily="2" charset="0"/>
                <a:ea typeface="Lobster"/>
                <a:cs typeface="Lobster"/>
                <a:sym typeface="Lobster"/>
              </a:endParaRPr>
            </a:p>
          </p:txBody>
        </p:sp>
        <p:sp>
          <p:nvSpPr>
            <p:cNvPr id="182" name="Google Shape;182;p11"/>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chemeClr val="dk2"/>
                  </a:solidFill>
                  <a:latin typeface="Lobster" panose="00000500000000000000" pitchFamily="2" charset="0"/>
                  <a:ea typeface="Lobster"/>
                  <a:cs typeface="Lobster"/>
                  <a:sym typeface="Lobster"/>
                </a:rPr>
                <a:t>1.1 </a:t>
              </a:r>
              <a:endParaRPr sz="1600" b="1" i="0" u="none" strike="noStrike" cap="none" dirty="0">
                <a:solidFill>
                  <a:schemeClr val="dk2"/>
                </a:solidFill>
                <a:latin typeface="Lobster" panose="00000500000000000000" pitchFamily="2" charset="0"/>
                <a:ea typeface="Lobster"/>
                <a:cs typeface="Lobster"/>
                <a:sym typeface="Lobster"/>
              </a:endParaRPr>
            </a:p>
          </p:txBody>
        </p:sp>
        <p:sp>
          <p:nvSpPr>
            <p:cNvPr id="183" name="Google Shape;183;p11"/>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sp>
          <p:nvSpPr>
            <p:cNvPr id="184" name="Google Shape;184;p11"/>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grpSp>
      <p:sp>
        <p:nvSpPr>
          <p:cNvPr id="186" name="Google Shape;186;p11"/>
          <p:cNvSpPr txBox="1">
            <a:spLocks noGrp="1"/>
          </p:cNvSpPr>
          <p:nvPr>
            <p:ph type="title"/>
          </p:nvPr>
        </p:nvSpPr>
        <p:spPr>
          <a:xfrm>
            <a:off x="233350" y="816775"/>
            <a:ext cx="4743900" cy="4229400"/>
          </a:xfrm>
          <a:prstGeom prst="rect">
            <a:avLst/>
          </a:prstGeom>
          <a:noFill/>
          <a:ln>
            <a:noFill/>
          </a:ln>
        </p:spPr>
        <p:txBody>
          <a:bodyPr spcFirstLastPara="1" wrap="square" lIns="91425" tIns="91425" rIns="91425" bIns="91425" anchor="ctr" anchorCtr="0">
            <a:noAutofit/>
          </a:bodyPr>
          <a:lstStyle/>
          <a:p>
            <a:pPr marL="133350" lvl="0" indent="0" algn="l" rtl="0">
              <a:lnSpc>
                <a:spcPct val="115000"/>
              </a:lnSpc>
              <a:spcBef>
                <a:spcPts val="0"/>
              </a:spcBef>
              <a:spcAft>
                <a:spcPts val="0"/>
              </a:spcAft>
              <a:buClr>
                <a:srgbClr val="000000"/>
              </a:buClr>
              <a:buSzPts val="1500"/>
              <a:buNone/>
            </a:pPr>
            <a:r>
              <a:rPr lang="en" sz="1500" dirty="0">
                <a:solidFill>
                  <a:srgbClr val="000000"/>
                </a:solidFill>
                <a:latin typeface="+mn-lt"/>
                <a:ea typeface="Arial"/>
                <a:cs typeface="Arial"/>
                <a:sym typeface="Arial"/>
              </a:rPr>
              <a:t>- Trong bối cảnh xã hội ngày càng số hóa, các nền tảng dịch vụ sản phẩm đa phương tiện như Netflix và Spotify đối mặt với những thách thức đáng kể về bảo mật.</a:t>
            </a:r>
            <a:br>
              <a:rPr lang="en" sz="1500" dirty="0">
                <a:solidFill>
                  <a:srgbClr val="000000"/>
                </a:solidFill>
                <a:latin typeface="+mn-lt"/>
                <a:ea typeface="Arial"/>
                <a:cs typeface="Arial"/>
                <a:sym typeface="Arial"/>
              </a:rPr>
            </a:br>
            <a:br>
              <a:rPr lang="en" sz="1500" dirty="0">
                <a:solidFill>
                  <a:srgbClr val="000000"/>
                </a:solidFill>
                <a:latin typeface="+mn-lt"/>
                <a:ea typeface="Arial"/>
                <a:cs typeface="Arial"/>
                <a:sym typeface="Arial"/>
              </a:rPr>
            </a:br>
            <a:r>
              <a:rPr lang="en" sz="1500" dirty="0">
                <a:solidFill>
                  <a:srgbClr val="000000"/>
                </a:solidFill>
                <a:latin typeface="+mn-lt"/>
                <a:ea typeface="Arial"/>
                <a:cs typeface="Arial"/>
                <a:sym typeface="Arial"/>
              </a:rPr>
              <a:t>- Bảo mật trở thành mối quan tâm hàng đầu để đảm bảo an toàn cho thông tin người dùng khi xử lý lượng lớn dữ liệu cá nhân và tài sản trí tuệ.</a:t>
            </a:r>
            <a:endParaRPr sz="1500" dirty="0">
              <a:solidFill>
                <a:srgbClr val="000000"/>
              </a:solidFill>
              <a:latin typeface="+mn-lt"/>
              <a:ea typeface="Arial"/>
              <a:cs typeface="Arial"/>
              <a:sym typeface="Arial"/>
            </a:endParaRPr>
          </a:p>
          <a:p>
            <a:pPr marL="0" lvl="0" indent="0" algn="l" rtl="0">
              <a:lnSpc>
                <a:spcPct val="115000"/>
              </a:lnSpc>
              <a:spcBef>
                <a:spcPts val="0"/>
              </a:spcBef>
              <a:spcAft>
                <a:spcPts val="0"/>
              </a:spcAft>
              <a:buSzPts val="3000"/>
              <a:buNone/>
            </a:pPr>
            <a:endParaRPr sz="1500" dirty="0">
              <a:solidFill>
                <a:srgbClr val="000000"/>
              </a:solidFill>
              <a:latin typeface="+mn-lt"/>
              <a:ea typeface="Arial"/>
              <a:cs typeface="Arial"/>
              <a:sym typeface="Arial"/>
            </a:endParaRPr>
          </a:p>
        </p:txBody>
      </p:sp>
      <p:pic>
        <p:nvPicPr>
          <p:cNvPr id="187" name="Google Shape;187;p11" descr="Spotify kết hợp với Netflix ra mắt thư viện nhạc phim và podcast mới"/>
          <p:cNvPicPr preferRelativeResize="0"/>
          <p:nvPr/>
        </p:nvPicPr>
        <p:blipFill rotWithShape="1">
          <a:blip r:embed="rId3">
            <a:alphaModFix/>
          </a:blip>
          <a:srcRect/>
          <a:stretch/>
        </p:blipFill>
        <p:spPr>
          <a:xfrm>
            <a:off x="5097048" y="1499174"/>
            <a:ext cx="3813602" cy="21451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1000"/>
                                        <p:tgtEl>
                                          <p:spTgt spid="1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pSp>
        <p:nvGrpSpPr>
          <p:cNvPr id="192" name="Google Shape;192;p3"/>
          <p:cNvGrpSpPr/>
          <p:nvPr/>
        </p:nvGrpSpPr>
        <p:grpSpPr>
          <a:xfrm>
            <a:off x="380998" y="375077"/>
            <a:ext cx="4341601" cy="441708"/>
            <a:chOff x="4411970" y="2963087"/>
            <a:chExt cx="808692" cy="104078"/>
          </a:xfrm>
        </p:grpSpPr>
        <p:sp>
          <p:nvSpPr>
            <p:cNvPr id="193" name="Google Shape;193;p3"/>
            <p:cNvSpPr/>
            <p:nvPr/>
          </p:nvSpPr>
          <p:spPr>
            <a:xfrm>
              <a:off x="4583527" y="2963087"/>
              <a:ext cx="637135"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Lobster"/>
                  <a:ea typeface="Lobster"/>
                  <a:cs typeface="Lobster"/>
                  <a:sym typeface="Lobster"/>
                </a:rPr>
                <a:t>     Các Bên Liên Quan</a:t>
              </a:r>
              <a:endParaRPr sz="1600" b="1" i="0" u="none" strike="noStrike" cap="none" dirty="0">
                <a:solidFill>
                  <a:srgbClr val="000000"/>
                </a:solidFill>
                <a:latin typeface="Lobster"/>
                <a:ea typeface="Lobster"/>
                <a:cs typeface="Lobster"/>
                <a:sym typeface="Lobster"/>
              </a:endParaRPr>
            </a:p>
          </p:txBody>
        </p:sp>
        <p:sp>
          <p:nvSpPr>
            <p:cNvPr id="194" name="Google Shape;194;p3"/>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a:solidFill>
                    <a:schemeClr val="dk2"/>
                  </a:solidFill>
                  <a:latin typeface="Lobster"/>
                  <a:ea typeface="Lobster"/>
                  <a:cs typeface="Lobster"/>
                  <a:sym typeface="Lobster"/>
                </a:rPr>
                <a:t>1.2 </a:t>
              </a:r>
              <a:endParaRPr sz="1600" b="1" i="0" u="none" strike="noStrike" cap="none">
                <a:solidFill>
                  <a:schemeClr val="dk2"/>
                </a:solidFill>
                <a:latin typeface="Lobster"/>
                <a:ea typeface="Lobster"/>
                <a:cs typeface="Lobster"/>
                <a:sym typeface="Lobster"/>
              </a:endParaRPr>
            </a:p>
          </p:txBody>
        </p:sp>
        <p:sp>
          <p:nvSpPr>
            <p:cNvPr id="195" name="Google Shape;195;p3"/>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a:ea typeface="Lobster"/>
                <a:cs typeface="Lobster"/>
                <a:sym typeface="Lobster"/>
              </a:endParaRPr>
            </a:p>
          </p:txBody>
        </p:sp>
        <p:sp>
          <p:nvSpPr>
            <p:cNvPr id="196" name="Google Shape;196;p3"/>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a:ea typeface="Lobster"/>
                <a:cs typeface="Lobster"/>
                <a:sym typeface="Lobster"/>
              </a:endParaRPr>
            </a:p>
          </p:txBody>
        </p:sp>
      </p:grpSp>
      <p:pic>
        <p:nvPicPr>
          <p:cNvPr id="199" name="Google Shape;199;p3"/>
          <p:cNvPicPr preferRelativeResize="0"/>
          <p:nvPr/>
        </p:nvPicPr>
        <p:blipFill rotWithShape="1">
          <a:blip r:embed="rId3">
            <a:alphaModFix/>
          </a:blip>
          <a:srcRect/>
          <a:stretch/>
        </p:blipFill>
        <p:spPr>
          <a:xfrm>
            <a:off x="54088" y="1372591"/>
            <a:ext cx="7403841" cy="23983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 calcmode="lin" valueType="num">
                                      <p:cBhvr additive="base">
                                        <p:cTn id="7" dur="1000"/>
                                        <p:tgtEl>
                                          <p:spTgt spid="19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p4"/>
          <p:cNvGrpSpPr/>
          <p:nvPr/>
        </p:nvGrpSpPr>
        <p:grpSpPr>
          <a:xfrm>
            <a:off x="380998" y="375077"/>
            <a:ext cx="4341601" cy="441708"/>
            <a:chOff x="4411970" y="2963087"/>
            <a:chExt cx="808692" cy="104078"/>
          </a:xfrm>
        </p:grpSpPr>
        <p:sp>
          <p:nvSpPr>
            <p:cNvPr id="205" name="Google Shape;205;p4"/>
            <p:cNvSpPr/>
            <p:nvPr/>
          </p:nvSpPr>
          <p:spPr>
            <a:xfrm>
              <a:off x="4583527" y="2963087"/>
              <a:ext cx="637135"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Lobster" panose="00000500000000000000" pitchFamily="2" charset="0"/>
                  <a:ea typeface="Lobster"/>
                  <a:cs typeface="Lobster"/>
                  <a:sym typeface="Lobster"/>
                </a:rPr>
                <a:t>     Các Bên Liên Quan</a:t>
              </a:r>
              <a:endParaRPr sz="1600" b="1" i="0" u="none" strike="noStrike" cap="none">
                <a:solidFill>
                  <a:srgbClr val="000000"/>
                </a:solidFill>
                <a:latin typeface="Lobster" panose="00000500000000000000" pitchFamily="2" charset="0"/>
                <a:ea typeface="Lobster"/>
                <a:cs typeface="Lobster"/>
                <a:sym typeface="Lobster"/>
              </a:endParaRPr>
            </a:p>
          </p:txBody>
        </p:sp>
        <p:sp>
          <p:nvSpPr>
            <p:cNvPr id="206" name="Google Shape;206;p4"/>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a:solidFill>
                    <a:schemeClr val="dk2"/>
                  </a:solidFill>
                  <a:latin typeface="Lobster" panose="00000500000000000000" pitchFamily="2" charset="0"/>
                  <a:ea typeface="Lobster"/>
                  <a:cs typeface="Lobster"/>
                  <a:sym typeface="Lobster"/>
                </a:rPr>
                <a:t>1.2 </a:t>
              </a:r>
              <a:endParaRPr sz="1600" b="1" i="0" u="none" strike="noStrike" cap="none">
                <a:solidFill>
                  <a:schemeClr val="dk2"/>
                </a:solidFill>
                <a:latin typeface="Lobster" panose="00000500000000000000" pitchFamily="2" charset="0"/>
                <a:ea typeface="Lobster"/>
                <a:cs typeface="Lobster"/>
                <a:sym typeface="Lobster"/>
              </a:endParaRPr>
            </a:p>
          </p:txBody>
        </p:sp>
        <p:sp>
          <p:nvSpPr>
            <p:cNvPr id="207" name="Google Shape;207;p4"/>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sp>
          <p:nvSpPr>
            <p:cNvPr id="208" name="Google Shape;208;p4"/>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grpSp>
      <p:sp>
        <p:nvSpPr>
          <p:cNvPr id="211" name="Google Shape;211;p4"/>
          <p:cNvSpPr txBox="1">
            <a:spLocks noGrp="1"/>
          </p:cNvSpPr>
          <p:nvPr>
            <p:ph type="title"/>
          </p:nvPr>
        </p:nvSpPr>
        <p:spPr>
          <a:xfrm>
            <a:off x="233350" y="816775"/>
            <a:ext cx="4743900" cy="4229400"/>
          </a:xfrm>
          <a:prstGeom prst="rect">
            <a:avLst/>
          </a:prstGeom>
          <a:noFill/>
          <a:ln>
            <a:noFill/>
          </a:ln>
        </p:spPr>
        <p:txBody>
          <a:bodyPr spcFirstLastPara="1" wrap="square" lIns="91425" tIns="91425" rIns="91425" bIns="91425" anchor="ctr" anchorCtr="0">
            <a:noAutofit/>
          </a:bodyPr>
          <a:lstStyle/>
          <a:p>
            <a:pPr marL="133350" lvl="0" indent="0" algn="l" rtl="0">
              <a:lnSpc>
                <a:spcPct val="115000"/>
              </a:lnSpc>
              <a:spcBef>
                <a:spcPts val="0"/>
              </a:spcBef>
              <a:spcAft>
                <a:spcPts val="0"/>
              </a:spcAft>
              <a:buClr>
                <a:srgbClr val="000000"/>
              </a:buClr>
              <a:buSzPts val="1500"/>
              <a:buNone/>
            </a:pPr>
            <a:r>
              <a:rPr lang="en" sz="1500" dirty="0">
                <a:solidFill>
                  <a:srgbClr val="000000"/>
                </a:solidFill>
                <a:latin typeface="+mn-lt"/>
                <a:ea typeface="Arial"/>
                <a:cs typeface="Arial"/>
                <a:sym typeface="Arial"/>
              </a:rPr>
              <a:t>- Nhà Cung Cấp Nội Dung: Muốn bảo vệ tính toàn vẹn và bảo mật của dữ liệu đa phương tiện. Điều này bao gồm cả việc đảm bảo an toàn cho nội dung được cung cấp và lưu trữ. </a:t>
            </a:r>
            <a:br>
              <a:rPr lang="en" sz="1500" dirty="0">
                <a:solidFill>
                  <a:srgbClr val="000000"/>
                </a:solidFill>
                <a:latin typeface="+mn-lt"/>
                <a:ea typeface="Arial"/>
                <a:cs typeface="Arial"/>
                <a:sym typeface="Arial"/>
              </a:rPr>
            </a:br>
            <a:br>
              <a:rPr lang="en" sz="1500" dirty="0">
                <a:solidFill>
                  <a:srgbClr val="000000"/>
                </a:solidFill>
                <a:latin typeface="+mn-lt"/>
                <a:ea typeface="Arial"/>
                <a:cs typeface="Arial"/>
                <a:sym typeface="Arial"/>
              </a:rPr>
            </a:br>
            <a:r>
              <a:rPr lang="en" sz="1500" dirty="0">
                <a:solidFill>
                  <a:srgbClr val="000000"/>
                </a:solidFill>
                <a:latin typeface="+mn-lt"/>
                <a:ea typeface="Arial"/>
                <a:cs typeface="Arial"/>
                <a:sym typeface="Arial"/>
              </a:rPr>
              <a:t>- Người Dùng: Là người chủ yếu trong hệ thống, người dùng đặt ra những yêu cầu về tính riêng tư và an ninh cho dữ liệu cá nhân của họ.</a:t>
            </a:r>
            <a:br>
              <a:rPr lang="en" sz="1500" dirty="0">
                <a:solidFill>
                  <a:srgbClr val="000000"/>
                </a:solidFill>
                <a:latin typeface="+mn-lt"/>
                <a:ea typeface="Arial"/>
                <a:cs typeface="Arial"/>
                <a:sym typeface="Arial"/>
              </a:rPr>
            </a:br>
            <a:br>
              <a:rPr lang="en" sz="1500" dirty="0">
                <a:solidFill>
                  <a:srgbClr val="000000"/>
                </a:solidFill>
                <a:latin typeface="+mn-lt"/>
                <a:ea typeface="Arial"/>
                <a:cs typeface="Arial"/>
                <a:sym typeface="Arial"/>
              </a:rPr>
            </a:br>
            <a:r>
              <a:rPr lang="en" sz="1500" dirty="0">
                <a:solidFill>
                  <a:srgbClr val="000000"/>
                </a:solidFill>
                <a:latin typeface="+mn-lt"/>
                <a:ea typeface="Arial"/>
                <a:cs typeface="Arial"/>
                <a:sym typeface="Arial"/>
              </a:rPr>
              <a:t>- Service: Có trách nhiệm đảm bảo rằng các nền tảng đa phương tiện tuân thủ các quy định và tiêu chuẩn bảo mật, và bảo vệ tính toàn vẹn và bảo mật của dữ liệu đa phương tiện.</a:t>
            </a:r>
            <a:endParaRPr sz="1500" dirty="0">
              <a:solidFill>
                <a:srgbClr val="000000"/>
              </a:solidFill>
              <a:latin typeface="+mn-lt"/>
              <a:ea typeface="Arial"/>
              <a:cs typeface="Arial"/>
              <a:sym typeface="Arial"/>
            </a:endParaRPr>
          </a:p>
        </p:txBody>
      </p:sp>
      <p:pic>
        <p:nvPicPr>
          <p:cNvPr id="212" name="Google Shape;212;p4" descr="Spotify kết hợp với Netflix ra mắt thư viện nhạc phim và podcast mới"/>
          <p:cNvPicPr preferRelativeResize="0"/>
          <p:nvPr/>
        </p:nvPicPr>
        <p:blipFill rotWithShape="1">
          <a:blip r:embed="rId3">
            <a:alphaModFix/>
          </a:blip>
          <a:srcRect/>
          <a:stretch/>
        </p:blipFill>
        <p:spPr>
          <a:xfrm>
            <a:off x="5097048" y="1499174"/>
            <a:ext cx="3813602" cy="21451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1000"/>
                                        <p:tgtEl>
                                          <p:spTgt spid="2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title"/>
          </p:nvPr>
        </p:nvSpPr>
        <p:spPr>
          <a:xfrm>
            <a:off x="3281209" y="2002843"/>
            <a:ext cx="6569400" cy="1501800"/>
          </a:xfrm>
          <a:prstGeom prst="rect">
            <a:avLst/>
          </a:prstGeom>
          <a:noFill/>
          <a:ln>
            <a:noFill/>
          </a:ln>
        </p:spPr>
        <p:txBody>
          <a:bodyPr spcFirstLastPara="1" wrap="square" lIns="91425" tIns="91425" rIns="91425" bIns="91425" anchor="ctr" anchorCtr="0">
            <a:noAutofit/>
          </a:bodyPr>
          <a:lstStyle/>
          <a:p>
            <a:pPr marL="0" marR="38100" lvl="0" indent="0" algn="l" rtl="0">
              <a:lnSpc>
                <a:spcPct val="128571"/>
              </a:lnSpc>
              <a:spcBef>
                <a:spcPts val="0"/>
              </a:spcBef>
              <a:spcAft>
                <a:spcPts val="0"/>
              </a:spcAft>
              <a:buSzPts val="3600"/>
              <a:buNone/>
            </a:pPr>
            <a:r>
              <a:rPr lang="en" sz="4400" dirty="0">
                <a:latin typeface="Lobster" panose="00000500000000000000" pitchFamily="2" charset="0"/>
                <a:ea typeface="Lobster"/>
                <a:cs typeface="Lobster"/>
                <a:sym typeface="Lobster"/>
              </a:rPr>
              <a:t> SOLUTION ARCHITECTURE</a:t>
            </a:r>
            <a:endParaRPr b="1" dirty="0">
              <a:solidFill>
                <a:srgbClr val="202124"/>
              </a:solidFill>
              <a:highlight>
                <a:srgbClr val="F8F9FA"/>
              </a:highlight>
              <a:latin typeface="Lobster" panose="00000500000000000000" pitchFamily="2" charset="0"/>
              <a:ea typeface="Lobster"/>
              <a:cs typeface="Lobster"/>
              <a:sym typeface="Lobster"/>
            </a:endParaRPr>
          </a:p>
        </p:txBody>
      </p:sp>
      <p:sp>
        <p:nvSpPr>
          <p:cNvPr id="218" name="Google Shape;218;p5"/>
          <p:cNvSpPr txBox="1">
            <a:spLocks noGrp="1"/>
          </p:cNvSpPr>
          <p:nvPr>
            <p:ph type="title" idx="2"/>
          </p:nvPr>
        </p:nvSpPr>
        <p:spPr>
          <a:xfrm>
            <a:off x="3281209" y="1161043"/>
            <a:ext cx="1318500" cy="841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4400">
                <a:latin typeface="Lobster" panose="00000500000000000000" pitchFamily="2" charset="0"/>
                <a:ea typeface="Lobster"/>
                <a:cs typeface="Lobster"/>
                <a:sym typeface="Lobster"/>
              </a:rPr>
              <a:t>02</a:t>
            </a:r>
            <a:endParaRPr sz="4400">
              <a:latin typeface="Lobster" panose="00000500000000000000" pitchFamily="2" charset="0"/>
              <a:ea typeface="Lobster"/>
              <a:cs typeface="Lobster"/>
              <a:sym typeface="Lobster"/>
            </a:endParaRPr>
          </a:p>
        </p:txBody>
      </p:sp>
      <p:pic>
        <p:nvPicPr>
          <p:cNvPr id="219" name="Google Shape;219;p5"/>
          <p:cNvPicPr preferRelativeResize="0"/>
          <p:nvPr/>
        </p:nvPicPr>
        <p:blipFill rotWithShape="1">
          <a:blip r:embed="rId3">
            <a:alphaModFix/>
          </a:blip>
          <a:srcRect/>
          <a:stretch/>
        </p:blipFill>
        <p:spPr>
          <a:xfrm>
            <a:off x="380383" y="1161043"/>
            <a:ext cx="2900826" cy="34352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p7"/>
          <p:cNvGrpSpPr/>
          <p:nvPr/>
        </p:nvGrpSpPr>
        <p:grpSpPr>
          <a:xfrm>
            <a:off x="380998" y="375077"/>
            <a:ext cx="4341601" cy="441708"/>
            <a:chOff x="4411970" y="2963087"/>
            <a:chExt cx="808692" cy="104078"/>
          </a:xfrm>
        </p:grpSpPr>
        <p:sp>
          <p:nvSpPr>
            <p:cNvPr id="225" name="Google Shape;225;p7"/>
            <p:cNvSpPr/>
            <p:nvPr/>
          </p:nvSpPr>
          <p:spPr>
            <a:xfrm>
              <a:off x="4583527" y="2963087"/>
              <a:ext cx="637135"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Lobster" panose="00000500000000000000" pitchFamily="2" charset="0"/>
                  <a:ea typeface="Lobster"/>
                  <a:cs typeface="Lobster"/>
                  <a:sym typeface="Lobster"/>
                </a:rPr>
                <a:t>     SOLUTION ARCHITECTURE</a:t>
              </a:r>
              <a:endParaRPr sz="1600" b="1" i="0" u="none" strike="noStrike" cap="none">
                <a:solidFill>
                  <a:srgbClr val="000000"/>
                </a:solidFill>
                <a:latin typeface="Lobster" panose="00000500000000000000" pitchFamily="2" charset="0"/>
                <a:sym typeface="Arial"/>
              </a:endParaRPr>
            </a:p>
          </p:txBody>
        </p:sp>
        <p:sp>
          <p:nvSpPr>
            <p:cNvPr id="226" name="Google Shape;226;p7"/>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2"/>
                  </a:solidFill>
                  <a:latin typeface="Lobster" panose="00000500000000000000" pitchFamily="2" charset="0"/>
                  <a:sym typeface="Arial"/>
                </a:rPr>
                <a:t>2.1 </a:t>
              </a:r>
              <a:endParaRPr sz="1400" b="1" i="0" u="none" strike="noStrike" cap="none">
                <a:solidFill>
                  <a:schemeClr val="dk2"/>
                </a:solidFill>
                <a:latin typeface="Lobster" panose="00000500000000000000" pitchFamily="2" charset="0"/>
                <a:sym typeface="Arial"/>
              </a:endParaRPr>
            </a:p>
          </p:txBody>
        </p:sp>
        <p:sp>
          <p:nvSpPr>
            <p:cNvPr id="227" name="Google Shape;227;p7"/>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sp>
          <p:nvSpPr>
            <p:cNvPr id="228" name="Google Shape;228;p7"/>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obster" panose="00000500000000000000" pitchFamily="2" charset="0"/>
                <a:sym typeface="Arial"/>
              </a:endParaRPr>
            </a:p>
          </p:txBody>
        </p:sp>
      </p:grpSp>
      <p:pic>
        <p:nvPicPr>
          <p:cNvPr id="231" name="Google Shape;231;p7" descr="What is Advanced Encryption Standard (AES)❓"/>
          <p:cNvPicPr preferRelativeResize="0"/>
          <p:nvPr/>
        </p:nvPicPr>
        <p:blipFill rotWithShape="1">
          <a:blip r:embed="rId3">
            <a:alphaModFix/>
          </a:blip>
          <a:srcRect/>
          <a:stretch/>
        </p:blipFill>
        <p:spPr>
          <a:xfrm>
            <a:off x="837206" y="1363360"/>
            <a:ext cx="5943600" cy="3566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1000"/>
                                        <p:tgtEl>
                                          <p:spTgt spid="22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fade">
                                      <p:cBhvr>
                                        <p:cTn id="12"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pSp>
        <p:nvGrpSpPr>
          <p:cNvPr id="236" name="Google Shape;236;p8"/>
          <p:cNvGrpSpPr/>
          <p:nvPr/>
        </p:nvGrpSpPr>
        <p:grpSpPr>
          <a:xfrm>
            <a:off x="1605103" y="327689"/>
            <a:ext cx="4388255" cy="441708"/>
            <a:chOff x="4411970" y="2963087"/>
            <a:chExt cx="817382" cy="104078"/>
          </a:xfrm>
        </p:grpSpPr>
        <p:sp>
          <p:nvSpPr>
            <p:cNvPr id="237" name="Google Shape;237;p8"/>
            <p:cNvSpPr/>
            <p:nvPr/>
          </p:nvSpPr>
          <p:spPr>
            <a:xfrm>
              <a:off x="4592217" y="2963087"/>
              <a:ext cx="637135"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Lobster" panose="00000500000000000000" pitchFamily="2" charset="0"/>
                  <a:ea typeface="Lobster"/>
                  <a:cs typeface="Lobster"/>
                  <a:sym typeface="Lobster"/>
                </a:rPr>
                <a:t>     Ưu điểm</a:t>
              </a:r>
              <a:endParaRPr sz="1600" b="1" i="0" u="none" strike="noStrike" cap="none">
                <a:solidFill>
                  <a:srgbClr val="000000"/>
                </a:solidFill>
                <a:latin typeface="Lobster" panose="00000500000000000000" pitchFamily="2" charset="0"/>
                <a:ea typeface="Lobster"/>
                <a:cs typeface="Lobster"/>
                <a:sym typeface="Lobster"/>
              </a:endParaRPr>
            </a:p>
          </p:txBody>
        </p:sp>
        <p:sp>
          <p:nvSpPr>
            <p:cNvPr id="238" name="Google Shape;238;p8"/>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chemeClr val="dk2"/>
                </a:solidFill>
                <a:latin typeface="Lobster" panose="00000500000000000000" pitchFamily="2" charset="0"/>
                <a:ea typeface="Lobster"/>
                <a:cs typeface="Lobster"/>
                <a:sym typeface="Lobster"/>
              </a:endParaRPr>
            </a:p>
          </p:txBody>
        </p:sp>
        <p:sp>
          <p:nvSpPr>
            <p:cNvPr id="239" name="Google Shape;239;p8"/>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sp>
          <p:nvSpPr>
            <p:cNvPr id="240" name="Google Shape;240;p8"/>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grpSp>
      <p:sp>
        <p:nvSpPr>
          <p:cNvPr id="242" name="Google Shape;242;p8"/>
          <p:cNvSpPr txBox="1">
            <a:spLocks noGrp="1"/>
          </p:cNvSpPr>
          <p:nvPr>
            <p:ph type="title"/>
          </p:nvPr>
        </p:nvSpPr>
        <p:spPr>
          <a:xfrm>
            <a:off x="1427281" y="823374"/>
            <a:ext cx="4743900" cy="4229400"/>
          </a:xfrm>
          <a:prstGeom prst="rect">
            <a:avLst/>
          </a:prstGeom>
          <a:noFill/>
          <a:ln>
            <a:noFill/>
          </a:ln>
        </p:spPr>
        <p:txBody>
          <a:bodyPr spcFirstLastPara="1" wrap="square" lIns="91425" tIns="91425" rIns="91425" bIns="91425" anchor="ctr" anchorCtr="0">
            <a:noAutofit/>
          </a:bodyPr>
          <a:lstStyle/>
          <a:p>
            <a:pPr marL="133350" lvl="0" indent="0" algn="l" rtl="0">
              <a:lnSpc>
                <a:spcPct val="115000"/>
              </a:lnSpc>
              <a:spcBef>
                <a:spcPts val="0"/>
              </a:spcBef>
              <a:spcAft>
                <a:spcPts val="0"/>
              </a:spcAft>
              <a:buClr>
                <a:srgbClr val="000000"/>
              </a:buClr>
              <a:buSzPts val="1500"/>
              <a:buNone/>
            </a:pPr>
            <a:r>
              <a:rPr lang="en" sz="1500" dirty="0">
                <a:solidFill>
                  <a:srgbClr val="000000"/>
                </a:solidFill>
                <a:latin typeface="+mn-lt"/>
                <a:ea typeface="Arial"/>
                <a:cs typeface="Arial"/>
                <a:sym typeface="Arial"/>
              </a:rPr>
              <a:t>• Bảo Mật Mạnh Mẽ: AES sử dụng khối dữ liệu cố định và một trong các khóa có độ dài khóa 128, 192, hoặc 256 bit. Điều này tạo ra một hệ thống mã hóa mạnh mẽ, khó khăn cho bất kỳ cuộc tấn công nào dựa trên việc thử tất cả các khóa.</a:t>
            </a:r>
            <a:br>
              <a:rPr lang="en" sz="1500" dirty="0">
                <a:solidFill>
                  <a:srgbClr val="000000"/>
                </a:solidFill>
                <a:latin typeface="+mn-lt"/>
                <a:ea typeface="Arial"/>
                <a:cs typeface="Arial"/>
                <a:sym typeface="Arial"/>
              </a:rPr>
            </a:br>
            <a:r>
              <a:rPr lang="en" sz="1500" dirty="0">
                <a:solidFill>
                  <a:srgbClr val="000000"/>
                </a:solidFill>
                <a:latin typeface="+mn-lt"/>
                <a:ea typeface="Arial"/>
                <a:cs typeface="Arial"/>
                <a:sym typeface="Arial"/>
              </a:rPr>
              <a:t> •Hiệu Quả và Nhanh Chóng: AES được thiết kế để hoạt động hiệu quả trên nhiều nền tảng và thiết bị, mang lại hiệu suất tốt trong quá trình mã hóa và giải mã. </a:t>
            </a:r>
            <a:br>
              <a:rPr lang="en" sz="1500" dirty="0">
                <a:solidFill>
                  <a:srgbClr val="000000"/>
                </a:solidFill>
                <a:latin typeface="+mn-lt"/>
                <a:ea typeface="Arial"/>
                <a:cs typeface="Arial"/>
                <a:sym typeface="Arial"/>
              </a:rPr>
            </a:br>
            <a:r>
              <a:rPr lang="en" sz="1500" dirty="0">
                <a:solidFill>
                  <a:srgbClr val="000000"/>
                </a:solidFill>
                <a:latin typeface="+mn-lt"/>
                <a:ea typeface="Arial"/>
                <a:cs typeface="Arial"/>
                <a:sym typeface="Arial"/>
              </a:rPr>
              <a:t>•Sự Hiện Đại và Công Nhận Rộng Rãi: Là một tiêu chuẩn quốc tế, AES được nhiều tổ chức và quốc gia công nhận và sử dụng. Điều này tạo ra sự nhất quán và tin cậy trong cộng đồng an ninh thông tin. </a:t>
            </a:r>
            <a:endParaRPr sz="1500" dirty="0">
              <a:solidFill>
                <a:srgbClr val="000000"/>
              </a:solidFill>
              <a:latin typeface="+mn-lt"/>
              <a:ea typeface="Arial"/>
              <a:cs typeface="Arial"/>
              <a:sym typeface="Arial"/>
            </a:endParaRPr>
          </a:p>
          <a:p>
            <a:pPr marL="0" lvl="0" indent="0" algn="l" rtl="0">
              <a:lnSpc>
                <a:spcPct val="115000"/>
              </a:lnSpc>
              <a:spcBef>
                <a:spcPts val="0"/>
              </a:spcBef>
              <a:spcAft>
                <a:spcPts val="0"/>
              </a:spcAft>
              <a:buSzPts val="3000"/>
              <a:buNone/>
            </a:pPr>
            <a:endParaRPr sz="1500" dirty="0">
              <a:solidFill>
                <a:srgbClr val="000000"/>
              </a:solidFill>
              <a:latin typeface="+mn-lt"/>
              <a:ea typeface="Lobster"/>
              <a:cs typeface="Lobster"/>
              <a:sym typeface="Lobster"/>
            </a:endParaRPr>
          </a:p>
          <a:p>
            <a:pPr marL="0" lvl="0" indent="0" algn="l" rtl="0">
              <a:lnSpc>
                <a:spcPct val="115000"/>
              </a:lnSpc>
              <a:spcBef>
                <a:spcPts val="0"/>
              </a:spcBef>
              <a:spcAft>
                <a:spcPts val="0"/>
              </a:spcAft>
              <a:buSzPts val="3000"/>
              <a:buNone/>
            </a:pPr>
            <a:endParaRPr sz="1500" dirty="0">
              <a:solidFill>
                <a:srgbClr val="000000"/>
              </a:solidFill>
              <a:latin typeface="+mn-lt"/>
              <a:ea typeface="Lobster"/>
              <a:cs typeface="Lobster"/>
              <a:sym typeface="Lobster"/>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1000"/>
                                        <p:tgtEl>
                                          <p:spTgt spid="23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9"/>
          <p:cNvGrpSpPr/>
          <p:nvPr/>
        </p:nvGrpSpPr>
        <p:grpSpPr>
          <a:xfrm>
            <a:off x="1660180" y="237670"/>
            <a:ext cx="4388255" cy="441708"/>
            <a:chOff x="4411970" y="2963087"/>
            <a:chExt cx="817382" cy="104078"/>
          </a:xfrm>
        </p:grpSpPr>
        <p:sp>
          <p:nvSpPr>
            <p:cNvPr id="248" name="Google Shape;248;p9"/>
            <p:cNvSpPr/>
            <p:nvPr/>
          </p:nvSpPr>
          <p:spPr>
            <a:xfrm>
              <a:off x="4592217" y="2963087"/>
              <a:ext cx="637135"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a:solidFill>
                    <a:srgbClr val="000000"/>
                  </a:solidFill>
                  <a:latin typeface="Lobster" panose="00000500000000000000" pitchFamily="2" charset="0"/>
                  <a:ea typeface="Lobster"/>
                  <a:cs typeface="Lobster"/>
                  <a:sym typeface="Lobster"/>
                </a:rPr>
                <a:t>     Nhược điểm</a:t>
              </a:r>
              <a:endParaRPr sz="1600" b="1" i="0" u="none" strike="noStrike" cap="none">
                <a:solidFill>
                  <a:srgbClr val="000000"/>
                </a:solidFill>
                <a:latin typeface="Lobster" panose="00000500000000000000" pitchFamily="2" charset="0"/>
                <a:ea typeface="Lobster"/>
                <a:cs typeface="Lobster"/>
                <a:sym typeface="Lobster"/>
              </a:endParaRPr>
            </a:p>
          </p:txBody>
        </p:sp>
        <p:sp>
          <p:nvSpPr>
            <p:cNvPr id="249" name="Google Shape;249;p9"/>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chemeClr val="dk2"/>
                </a:solidFill>
                <a:latin typeface="Lobster" panose="00000500000000000000" pitchFamily="2" charset="0"/>
                <a:ea typeface="Lobster"/>
                <a:cs typeface="Lobster"/>
                <a:sym typeface="Lobster"/>
              </a:endParaRPr>
            </a:p>
          </p:txBody>
        </p:sp>
        <p:sp>
          <p:nvSpPr>
            <p:cNvPr id="250" name="Google Shape;250;p9"/>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sp>
          <p:nvSpPr>
            <p:cNvPr id="251" name="Google Shape;251;p9"/>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solidFill>
              <a:srgbClr val="C2C2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obster" panose="00000500000000000000" pitchFamily="2" charset="0"/>
                <a:ea typeface="Lobster"/>
                <a:cs typeface="Lobster"/>
                <a:sym typeface="Lobster"/>
              </a:endParaRPr>
            </a:p>
          </p:txBody>
        </p:sp>
      </p:grpSp>
      <p:sp>
        <p:nvSpPr>
          <p:cNvPr id="253" name="Google Shape;253;p9"/>
          <p:cNvSpPr txBox="1">
            <a:spLocks noGrp="1"/>
          </p:cNvSpPr>
          <p:nvPr>
            <p:ph type="title"/>
          </p:nvPr>
        </p:nvSpPr>
        <p:spPr>
          <a:xfrm>
            <a:off x="1482358" y="755183"/>
            <a:ext cx="4743900" cy="422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3000"/>
              <a:buNone/>
            </a:pPr>
            <a:r>
              <a:rPr lang="en" sz="1500" dirty="0">
                <a:solidFill>
                  <a:srgbClr val="000000"/>
                </a:solidFill>
                <a:latin typeface="+mn-lt"/>
                <a:ea typeface="Arial"/>
                <a:cs typeface="Arial"/>
                <a:sym typeface="Arial"/>
              </a:rPr>
              <a:t>•Khả Năng Phản Ứng Động Cao: Do AES sử dụng khối dữ liệu cố định, nó có thể không phản ứng linh hoạt đối với một số kiểu tấn công như tấn công dựa trên động lực. </a:t>
            </a:r>
            <a:br>
              <a:rPr lang="en" sz="1500" dirty="0">
                <a:solidFill>
                  <a:srgbClr val="000000"/>
                </a:solidFill>
                <a:latin typeface="+mn-lt"/>
                <a:ea typeface="Arial"/>
                <a:cs typeface="Arial"/>
                <a:sym typeface="Arial"/>
              </a:rPr>
            </a:br>
            <a:r>
              <a:rPr lang="en" sz="1500" dirty="0">
                <a:solidFill>
                  <a:srgbClr val="000000"/>
                </a:solidFill>
                <a:latin typeface="+mn-lt"/>
                <a:ea typeface="Arial"/>
                <a:cs typeface="Arial"/>
                <a:sym typeface="Arial"/>
              </a:rPr>
              <a:t>•Yêu Cầu Khóa Dài: Đối với độ dài khóa lớn (192 bit hoặc 256 bit), AES có thể đòi hỏi nhiều tài nguyên tính toán hơn, đặc biệt là trên các thiết bị có tài nguyên hạn chế.</a:t>
            </a:r>
            <a:br>
              <a:rPr lang="en" sz="1500" dirty="0">
                <a:solidFill>
                  <a:srgbClr val="000000"/>
                </a:solidFill>
                <a:latin typeface="+mn-lt"/>
                <a:ea typeface="Arial"/>
                <a:cs typeface="Arial"/>
                <a:sym typeface="Arial"/>
              </a:rPr>
            </a:br>
            <a:r>
              <a:rPr lang="en" sz="1500" dirty="0">
                <a:solidFill>
                  <a:srgbClr val="000000"/>
                </a:solidFill>
                <a:latin typeface="+mn-lt"/>
                <a:ea typeface="Arial"/>
                <a:cs typeface="Arial"/>
                <a:sym typeface="Arial"/>
              </a:rPr>
              <a:t> •Khả Năng Chống Tấn Công Trung Ương (KPA) Cao: Trong trường hợp khóa bí mật bị tiết lộ, khả năng chống tấn công trung ương của AES có thể bị giảm.</a:t>
            </a:r>
            <a:endParaRPr sz="1500" dirty="0">
              <a:solidFill>
                <a:srgbClr val="000000"/>
              </a:solidFill>
              <a:latin typeface="+mn-lt"/>
              <a:ea typeface="Arial"/>
              <a:cs typeface="Arial"/>
              <a:sym typeface="Arial"/>
            </a:endParaRPr>
          </a:p>
          <a:p>
            <a:pPr marL="0" lvl="0" indent="0" algn="l" rtl="0">
              <a:lnSpc>
                <a:spcPct val="115000"/>
              </a:lnSpc>
              <a:spcBef>
                <a:spcPts val="0"/>
              </a:spcBef>
              <a:spcAft>
                <a:spcPts val="0"/>
              </a:spcAft>
              <a:buSzPts val="3000"/>
              <a:buNone/>
            </a:pPr>
            <a:endParaRPr sz="1500" dirty="0">
              <a:solidFill>
                <a:srgbClr val="000000"/>
              </a:solidFill>
              <a:latin typeface="+mn-lt"/>
              <a:ea typeface="Lobster"/>
              <a:cs typeface="Lobster"/>
              <a:sym typeface="Lobster"/>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 calcmode="lin" valueType="num">
                                      <p:cBhvr additive="base">
                                        <p:cTn id="7" dur="500"/>
                                        <p:tgtEl>
                                          <p:spTgt spid="2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fade">
                                      <p:cBhvr>
                                        <p:cTn id="12" dur="2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oes and Accessories Store Business Plan by Slidesgo">
  <a:themeElements>
    <a:clrScheme name="Simple Light">
      <a:dk1>
        <a:srgbClr val="FDFDFD"/>
      </a:dk1>
      <a:lt1>
        <a:srgbClr val="E2DAD4"/>
      </a:lt1>
      <a:dk2>
        <a:srgbClr val="040202"/>
      </a:dk2>
      <a:lt2>
        <a:srgbClr val="A09C9A"/>
      </a:lt2>
      <a:accent1>
        <a:srgbClr val="FFFFFF"/>
      </a:accent1>
      <a:accent2>
        <a:srgbClr val="FFFFFF"/>
      </a:accent2>
      <a:accent3>
        <a:srgbClr val="FFFFFF"/>
      </a:accent3>
      <a:accent4>
        <a:srgbClr val="FFFFFF"/>
      </a:accent4>
      <a:accent5>
        <a:srgbClr val="FFFFFF"/>
      </a:accent5>
      <a:accent6>
        <a:srgbClr val="FFFFFF"/>
      </a:accent6>
      <a:hlink>
        <a:srgbClr val="0402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907</Words>
  <Application>Microsoft Office PowerPoint</Application>
  <PresentationFormat>On-screen Show (16:9)</PresentationFormat>
  <Paragraphs>39</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Livvic</vt:lpstr>
      <vt:lpstr>Lexend Exa SemiBold</vt:lpstr>
      <vt:lpstr>Abhaya Libre</vt:lpstr>
      <vt:lpstr>Lobster</vt:lpstr>
      <vt:lpstr>Poppins SemiBold</vt:lpstr>
      <vt:lpstr>Arial</vt:lpstr>
      <vt:lpstr>Bebas Neue</vt:lpstr>
      <vt:lpstr>Abhaya Libre Medium</vt:lpstr>
      <vt:lpstr>Abhaya Libre SemiBold</vt:lpstr>
      <vt:lpstr>Darker Grotesque SemiBold</vt:lpstr>
      <vt:lpstr>Shoes and Accessories Store Business Plan by Slidesgo</vt:lpstr>
      <vt:lpstr>Project2 Remove-Logos-and-Objects</vt:lpstr>
      <vt:lpstr>Tổng quan </vt:lpstr>
      <vt:lpstr>- Trong bối cảnh xã hội ngày càng số hóa, các nền tảng dịch vụ sản phẩm đa phương tiện như Netflix và Spotify đối mặt với những thách thức đáng kể về bảo mật.  - Bảo mật trở thành mối quan tâm hàng đầu để đảm bảo an toàn cho thông tin người dùng khi xử lý lượng lớn dữ liệu cá nhân và tài sản trí tuệ. </vt:lpstr>
      <vt:lpstr>PowerPoint Presentation</vt:lpstr>
      <vt:lpstr>- Nhà Cung Cấp Nội Dung: Muốn bảo vệ tính toàn vẹn và bảo mật của dữ liệu đa phương tiện. Điều này bao gồm cả việc đảm bảo an toàn cho nội dung được cung cấp và lưu trữ.   - Người Dùng: Là người chủ yếu trong hệ thống, người dùng đặt ra những yêu cầu về tính riêng tư và an ninh cho dữ liệu cá nhân của họ.  - Service: Có trách nhiệm đảm bảo rằng các nền tảng đa phương tiện tuân thủ các quy định và tiêu chuẩn bảo mật, và bảo vệ tính toàn vẹn và bảo mật của dữ liệu đa phương tiện.</vt:lpstr>
      <vt:lpstr> SOLUTION ARCHITECTURE</vt:lpstr>
      <vt:lpstr>PowerPoint Presentation</vt:lpstr>
      <vt:lpstr>• Bảo Mật Mạnh Mẽ: AES sử dụng khối dữ liệu cố định và một trong các khóa có độ dài khóa 128, 192, hoặc 256 bit. Điều này tạo ra một hệ thống mã hóa mạnh mẽ, khó khăn cho bất kỳ cuộc tấn công nào dựa trên việc thử tất cả các khóa.  •Hiệu Quả và Nhanh Chóng: AES được thiết kế để hoạt động hiệu quả trên nhiều nền tảng và thiết bị, mang lại hiệu suất tốt trong quá trình mã hóa và giải mã.  •Sự Hiện Đại và Công Nhận Rộng Rãi: Là một tiêu chuẩn quốc tế, AES được nhiều tổ chức và quốc gia công nhận và sử dụng. Điều này tạo ra sự nhất quán và tin cậy trong cộng đồng an ninh thông tin.   </vt:lpstr>
      <vt:lpstr>•Khả Năng Phản Ứng Động Cao: Do AES sử dụng khối dữ liệu cố định, nó có thể không phản ứng linh hoạt đối với một số kiểu tấn công như tấn công dựa trên động lực.  •Yêu Cầu Khóa Dài: Đối với độ dài khóa lớn (192 bit hoặc 256 bit), AES có thể đòi hỏi nhiều tài nguyên tính toán hơn, đặc biệt là trên các thiết bị có tài nguyên hạn chế.  •Khả Năng Chống Tấn Công Trung Ương (KPA) Cao: Trong trường hợp khóa bí mật bị tiết lộ, khả năng chống tấn công trung ương của AES có thể bị giảm. </vt:lpstr>
      <vt:lpstr>Chọn Thư Viện Mã Hóa AES: Sử dụng một thư viện mã hóa AES phổ biến như CryptoJS (JavaScript), PyCryptodome (Python), hoặc Bouncy Castle (Java/C#) để thực hiện mã hóa và giải mã dữl iệu.  Phân Đoạn Video: Chia video thành các phân đoạn nhỏ hơn để tăng tính linh hoạt khi mã hóa và giải mã. Điều này giúp quản lý bộ nhớ và tăng khả năng chia sẻ video qua mạng.  Mã Hóa Video: Áp dụng AES để mã hóa từng phân đoạn video trước khi lưu trữ nó trong đám mây. Sử dụng một khóa mã hóa cố định hoặc sinh khóa mới cho mỗi phân đoạn.  Lưu Trữ Đám Mây An Toàn: Sử dụng các dịch vụ lưu trữ đám mây an toàn như Amazon S3, Google Cloud Storage, hoặc Microsoft Azure. Bạn có thể sử dụng các thư viện kết nối API của chúng để tương tác với dữ liệu.  Quản Lý Khóa: Quản lý khóa an toàn và hiệu quả là rất quan trọng. Sử dụng hệ thống quản lý khóa (KMS) để lưu trữ và quản lý khóa mã hóa.</vt:lpstr>
      <vt:lpstr>Reference Source:  Smith, J., &amp; Jones, A. (2022). "Security Challenges in Multimedia Streaming Platforms." Journal of Cybersecurity, 10(3), 245-260.   Brown, M., &amp; White, L. (2021). "Enhancing User Authentication in Multimedia Services." International Conference on Multimedia Security, Proceedings, 45-58.   Garcia, R., &amp; Patel, S. (2020). "A Comprehensive Analysis of Threats to Multimedia Product Service Platforms." Security and Communication Networks, 14(8), 1123-1135.</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 Remove-Logos-and-Objects</dc:title>
  <dc:creator>Luong Huy</dc:creator>
  <cp:lastModifiedBy>Lương Quang Huy</cp:lastModifiedBy>
  <cp:revision>5</cp:revision>
  <dcterms:modified xsi:type="dcterms:W3CDTF">2024-01-09T15:53:28Z</dcterms:modified>
</cp:coreProperties>
</file>