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6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0169-2334-B4CE-689B-C66657D42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00D53-19D7-526B-CB08-F8A0AC95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8154-F2EC-E0D9-1E6C-323C529D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8711-EE9B-6BA2-1EDA-65028B4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4A7F-8F5C-72C9-85C9-D4022132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C867-8ACD-C6AC-10D1-106096C5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15663-4473-F610-DF34-71E4ED71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FDDE-FC1D-167A-539C-FA86DE10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EDB9-CF6E-127A-065B-42E8089B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FE0F-26B9-98B1-1EFD-7DC809F3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EC54F-5DB8-1258-18B5-0C339DE8B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FBA6E-5F5B-E9C0-898B-706E85BD5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F054-01C1-F54F-7548-58867BD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EAE3-BD58-59B0-8FE0-6C4BAEA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8822-FA5C-5105-6025-44C3ABC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AA67-9970-C2B8-DEA8-741DA139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CA20-8C17-E687-BCDC-05D6420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828F-A500-8686-68AE-945A41B5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AD08-CA53-05FB-6982-819CD831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B309-8975-27E9-1CDF-586FE48F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5114-BFEF-B8B6-2DDE-F4A427D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C24A-F98E-589C-17AD-FF6E3AEC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9228-29E9-4E39-140A-55F97538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00D8-F092-CA22-06BC-6B6AA3A9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2EFC-C9A6-F701-3A4C-B2F398B5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05B5-4CFF-9C40-D013-BF5E9BCC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B36C-4DF7-EE1B-B065-0181F8D6B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A71F6-78C2-0E70-5590-B03CA67C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CD0C-8B18-EA76-C869-C8C0ED4B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578B1-EF76-6ABE-32DB-B8B1154B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0009-C9EE-C3DF-D944-31A2E33B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662-8FAC-8C67-308E-F08D6895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6D229-B626-FAE3-AD1A-7D2B4B19C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989CE-5A25-361F-7910-D175F8042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6AAE3-74DA-3A41-15DE-4E28A729E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D8DA5-9CDF-F6E9-2B20-C118F5ED8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56910-AD27-DAFE-A573-2A1D260D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29EF8-813E-4E01-BBF8-39F47291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3408C-5105-8A57-C55B-77FFE5BD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587B-991E-A7E5-7654-B1070A51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57F7E-93F8-06DF-9C42-0F610FB5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64C2E-86C2-EDF2-6D10-59B45E78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CC26-815A-AC27-1994-4858E366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46390-FD20-30B5-2984-9192B8B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3A4ED-C22C-0CC3-D6B6-E0B68979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19EE7-2DC2-DCE6-083A-866D31E8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D25-06D9-B50A-065C-E1CCABAA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6793-0F0B-24C9-BB57-6E8F6A98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33D42-D725-9805-C5E8-A203AAC0D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14AB-A410-DD02-923E-2D491DC7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543F8-6F93-5B5D-F779-C0A9B994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1B0B-AB6E-28AA-2F1C-D0FF410E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0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53E-F547-4E27-3FF0-3AA886D9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31F1E-56F2-0D37-81C7-2CFE51148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DA81-72C7-1B96-D931-3E7CACD54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9D1E9-E8CC-6185-9ECF-076BBC9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4716-7005-BB21-9BF2-A8E0FCF0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3D2DC-7CBA-9AF9-C2C7-A56E6821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B7532-85A9-F2E7-C19C-1050F358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FC731-71E3-DC95-2777-C0803ECB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62178-1641-377A-B41B-F67896846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CD79-18BD-4EA1-A113-E724FBD40F8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060F-C3D4-CCAA-5A0C-08C909831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6093-B4B7-6EF5-2434-FCF7F211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536A-9095-425F-BBE8-EB1FA08A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學會八招小資旅行輕鬆上路| 度假| 旅遊| 省錢| 大紀元">
            <a:extLst>
              <a:ext uri="{FF2B5EF4-FFF2-40B4-BE49-F238E27FC236}">
                <a16:creationId xmlns:a16="http://schemas.microsoft.com/office/drawing/2014/main" id="{EF2F0C78-4DE9-4474-F000-6EB46B13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" y="2713"/>
            <a:ext cx="12134252" cy="688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24B847-6C8B-1978-262A-ACE55FD95E24}"/>
              </a:ext>
            </a:extLst>
          </p:cNvPr>
          <p:cNvSpPr/>
          <p:nvPr/>
        </p:nvSpPr>
        <p:spPr>
          <a:xfrm>
            <a:off x="3701144" y="380735"/>
            <a:ext cx="4789712" cy="1488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如何正確選擇旅行社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B097B0-23D3-28DD-B3DC-5C30243E030E}"/>
              </a:ext>
            </a:extLst>
          </p:cNvPr>
          <p:cNvSpPr/>
          <p:nvPr/>
        </p:nvSpPr>
        <p:spPr>
          <a:xfrm>
            <a:off x="-8952" y="3266765"/>
            <a:ext cx="2042557" cy="179042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行程規劃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7EE7EC-DE72-6CEB-F210-899D54416D6B}"/>
              </a:ext>
            </a:extLst>
          </p:cNvPr>
          <p:cNvSpPr/>
          <p:nvPr/>
        </p:nvSpPr>
        <p:spPr>
          <a:xfrm>
            <a:off x="2597920" y="2922036"/>
            <a:ext cx="2042557" cy="179042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導遊資質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81BBD-048E-76D5-81FA-2C6CB3C474CF}"/>
              </a:ext>
            </a:extLst>
          </p:cNvPr>
          <p:cNvSpPr/>
          <p:nvPr/>
        </p:nvSpPr>
        <p:spPr>
          <a:xfrm>
            <a:off x="8104455" y="4142198"/>
            <a:ext cx="2259654" cy="16608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保險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Söhne"/>
              </a:rPr>
              <a:t>/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賠償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237E75-5293-D31C-C105-0A8AC6B3FA6A}"/>
              </a:ext>
            </a:extLst>
          </p:cNvPr>
          <p:cNvSpPr/>
          <p:nvPr/>
        </p:nvSpPr>
        <p:spPr>
          <a:xfrm>
            <a:off x="9483791" y="1676708"/>
            <a:ext cx="1984120" cy="18787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售後服務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A5CB07-2FF9-5225-BBFA-3AA5146C9B1A}"/>
              </a:ext>
            </a:extLst>
          </p:cNvPr>
          <p:cNvSpPr/>
          <p:nvPr/>
        </p:nvSpPr>
        <p:spPr>
          <a:xfrm>
            <a:off x="443806" y="751645"/>
            <a:ext cx="1735494" cy="16608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有經驗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29E22-7CBB-BBA2-6C85-8226BB67AB03}"/>
              </a:ext>
            </a:extLst>
          </p:cNvPr>
          <p:cNvSpPr/>
          <p:nvPr/>
        </p:nvSpPr>
        <p:spPr>
          <a:xfrm>
            <a:off x="6119236" y="2850961"/>
            <a:ext cx="2259654" cy="1861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評價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Söhne"/>
              </a:rPr>
              <a:t>/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口碑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D0B45A-6070-66E8-A4DD-483F5238430E}"/>
              </a:ext>
            </a:extLst>
          </p:cNvPr>
          <p:cNvSpPr/>
          <p:nvPr/>
        </p:nvSpPr>
        <p:spPr>
          <a:xfrm>
            <a:off x="3976307" y="4805236"/>
            <a:ext cx="2119693" cy="16608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i="0" dirty="0">
                <a:solidFill>
                  <a:schemeClr val="tx1"/>
                </a:solidFill>
                <a:effectLst/>
                <a:latin typeface="Söhne"/>
              </a:rPr>
              <a:t>服務內容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BCC839-9B18-1B5F-849E-93A4AE3ABBC6}"/>
              </a:ext>
            </a:extLst>
          </p:cNvPr>
          <p:cNvSpPr/>
          <p:nvPr/>
        </p:nvSpPr>
        <p:spPr>
          <a:xfrm rot="10800000">
            <a:off x="2179300" y="1257792"/>
            <a:ext cx="1562701" cy="5718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3C3F5A-C878-36CE-FC81-91082E9189BE}"/>
              </a:ext>
            </a:extLst>
          </p:cNvPr>
          <p:cNvSpPr/>
          <p:nvPr/>
        </p:nvSpPr>
        <p:spPr>
          <a:xfrm rot="7209465">
            <a:off x="3734916" y="2162068"/>
            <a:ext cx="1427783" cy="46716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218C74-2852-9912-B129-E8DB841D53B6}"/>
              </a:ext>
            </a:extLst>
          </p:cNvPr>
          <p:cNvSpPr/>
          <p:nvPr/>
        </p:nvSpPr>
        <p:spPr>
          <a:xfrm rot="5862337">
            <a:off x="4288127" y="3022878"/>
            <a:ext cx="3048894" cy="694929"/>
          </a:xfrm>
          <a:prstGeom prst="rightArrow">
            <a:avLst>
              <a:gd name="adj1" fmla="val 2163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1C59A53-60F9-4E6C-3003-86C6DAF6FE4A}"/>
              </a:ext>
            </a:extLst>
          </p:cNvPr>
          <p:cNvSpPr/>
          <p:nvPr/>
        </p:nvSpPr>
        <p:spPr>
          <a:xfrm rot="5400000">
            <a:off x="6803433" y="2082755"/>
            <a:ext cx="1103128" cy="575440"/>
          </a:xfrm>
          <a:prstGeom prst="rightArrow">
            <a:avLst>
              <a:gd name="adj1" fmla="val 40271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F6CEB7-7416-9FFF-02AB-B3C01891EBDB}"/>
              </a:ext>
            </a:extLst>
          </p:cNvPr>
          <p:cNvSpPr/>
          <p:nvPr/>
        </p:nvSpPr>
        <p:spPr>
          <a:xfrm rot="4426434">
            <a:off x="7393447" y="2789112"/>
            <a:ext cx="2440798" cy="457679"/>
          </a:xfrm>
          <a:prstGeom prst="rightArrow">
            <a:avLst>
              <a:gd name="adj1" fmla="val 46206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C8F5A7B-6E3D-4E28-EEEF-33B04545E35C}"/>
              </a:ext>
            </a:extLst>
          </p:cNvPr>
          <p:cNvSpPr/>
          <p:nvPr/>
        </p:nvSpPr>
        <p:spPr>
          <a:xfrm rot="2194315">
            <a:off x="8493337" y="1761574"/>
            <a:ext cx="1163178" cy="451851"/>
          </a:xfrm>
          <a:prstGeom prst="rightArrow">
            <a:avLst>
              <a:gd name="adj1" fmla="val 38871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7F8F8B-44F5-D9D8-DF47-EF315941D2F2}"/>
              </a:ext>
            </a:extLst>
          </p:cNvPr>
          <p:cNvSpPr/>
          <p:nvPr/>
        </p:nvSpPr>
        <p:spPr>
          <a:xfrm rot="8379548">
            <a:off x="1503873" y="2547995"/>
            <a:ext cx="2651412" cy="4210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F83ADD-97AC-1E28-E2ED-053DBAA6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301" y="3076769"/>
            <a:ext cx="2638554" cy="26385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348BD3-9B3C-6ED4-7C21-041F881B4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" y="1298672"/>
            <a:ext cx="1428373" cy="2193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B139BF-68D0-7ADB-013B-AC361FA04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4" y="5197637"/>
            <a:ext cx="2119692" cy="17048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4D101C9-6117-54CE-CE1E-086D8A984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44" y="-132217"/>
            <a:ext cx="2775940" cy="20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林宏鍵</dc:creator>
  <cp:lastModifiedBy>林宏鍵</cp:lastModifiedBy>
  <cp:revision>2</cp:revision>
  <dcterms:created xsi:type="dcterms:W3CDTF">2024-03-12T14:40:05Z</dcterms:created>
  <dcterms:modified xsi:type="dcterms:W3CDTF">2024-03-12T14:41:31Z</dcterms:modified>
</cp:coreProperties>
</file>