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5" r:id="rId5"/>
    <p:sldId id="266" r:id="rId6"/>
    <p:sldId id="256" r:id="rId7"/>
    <p:sldId id="257" r:id="rId8"/>
    <p:sldId id="258" r:id="rId9"/>
    <p:sldId id="276" r:id="rId10"/>
    <p:sldId id="277" r:id="rId11"/>
    <p:sldId id="278" r:id="rId12"/>
    <p:sldId id="273" r:id="rId13"/>
    <p:sldId id="279" r:id="rId14"/>
    <p:sldId id="259" r:id="rId15"/>
    <p:sldId id="260" r:id="rId16"/>
    <p:sldId id="270" r:id="rId17"/>
    <p:sldId id="262" r:id="rId18"/>
    <p:sldId id="271" r:id="rId19"/>
    <p:sldId id="269" r:id="rId20"/>
    <p:sldId id="272"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DE425-8BFC-473E-BF12-98DC644E6038}" v="265" dt="2020-11-20T13:51:45.96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varScale="1">
        <p:scale>
          <a:sx n="38" d="100"/>
          <a:sy n="38" d="100"/>
        </p:scale>
        <p:origin x="56" y="59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Hoang Khanh" userId="5d7b96eb-caee-4548-b2b5-6aeb572eb177" providerId="ADAL" clId="{554DE425-8BFC-473E-BF12-98DC644E6038}"/>
    <pc:docChg chg="undo custSel mod addSld delSld modSld">
      <pc:chgData name="Lam Hoang Khanh" userId="5d7b96eb-caee-4548-b2b5-6aeb572eb177" providerId="ADAL" clId="{554DE425-8BFC-473E-BF12-98DC644E6038}" dt="2020-11-20T14:19:52.273" v="1267" actId="729"/>
      <pc:docMkLst>
        <pc:docMk/>
      </pc:docMkLst>
      <pc:sldChg chg="delSp modSp mod delAnim modAnim">
        <pc:chgData name="Lam Hoang Khanh" userId="5d7b96eb-caee-4548-b2b5-6aeb572eb177" providerId="ADAL" clId="{554DE425-8BFC-473E-BF12-98DC644E6038}" dt="2020-11-20T13:44:20.649" v="1141"/>
        <pc:sldMkLst>
          <pc:docMk/>
          <pc:sldMk cId="2287211883" sldId="256"/>
        </pc:sldMkLst>
        <pc:spChg chg="mod">
          <ac:chgData name="Lam Hoang Khanh" userId="5d7b96eb-caee-4548-b2b5-6aeb572eb177" providerId="ADAL" clId="{554DE425-8BFC-473E-BF12-98DC644E6038}" dt="2020-11-19T10:47:27.437" v="30" actId="1076"/>
          <ac:spMkLst>
            <pc:docMk/>
            <pc:sldMk cId="2287211883" sldId="256"/>
            <ac:spMk id="4" creationId="{AEBC1A8D-E693-4704-8E11-5AAB4B40BAEF}"/>
          </ac:spMkLst>
        </pc:spChg>
        <pc:picChg chg="del">
          <ac:chgData name="Lam Hoang Khanh" userId="5d7b96eb-caee-4548-b2b5-6aeb572eb177" providerId="ADAL" clId="{554DE425-8BFC-473E-BF12-98DC644E6038}" dt="2020-11-20T11:25:37.221" v="976" actId="478"/>
          <ac:picMkLst>
            <pc:docMk/>
            <pc:sldMk cId="2287211883" sldId="256"/>
            <ac:picMk id="3" creationId="{DAE0B046-3595-4CC3-B999-B027FDC06E1A}"/>
          </ac:picMkLst>
        </pc:picChg>
        <pc:picChg chg="del">
          <ac:chgData name="Lam Hoang Khanh" userId="5d7b96eb-caee-4548-b2b5-6aeb572eb177" providerId="ADAL" clId="{554DE425-8BFC-473E-BF12-98DC644E6038}" dt="2020-11-20T11:25:35.926" v="974" actId="478"/>
          <ac:picMkLst>
            <pc:docMk/>
            <pc:sldMk cId="2287211883" sldId="256"/>
            <ac:picMk id="10" creationId="{2758A026-3A50-444A-A853-DEF84BDFA16C}"/>
          </ac:picMkLst>
        </pc:picChg>
        <pc:picChg chg="del">
          <ac:chgData name="Lam Hoang Khanh" userId="5d7b96eb-caee-4548-b2b5-6aeb572eb177" providerId="ADAL" clId="{554DE425-8BFC-473E-BF12-98DC644E6038}" dt="2020-11-20T11:25:36.615" v="975" actId="478"/>
          <ac:picMkLst>
            <pc:docMk/>
            <pc:sldMk cId="2287211883" sldId="256"/>
            <ac:picMk id="17" creationId="{8941A35F-16F9-49CA-9229-ADD82B5340C7}"/>
          </ac:picMkLst>
        </pc:picChg>
      </pc:sldChg>
      <pc:sldChg chg="modSp mod">
        <pc:chgData name="Lam Hoang Khanh" userId="5d7b96eb-caee-4548-b2b5-6aeb572eb177" providerId="ADAL" clId="{554DE425-8BFC-473E-BF12-98DC644E6038}" dt="2020-11-20T12:06:09.276" v="995" actId="20577"/>
        <pc:sldMkLst>
          <pc:docMk/>
          <pc:sldMk cId="3066898593" sldId="257"/>
        </pc:sldMkLst>
        <pc:spChg chg="mod">
          <ac:chgData name="Lam Hoang Khanh" userId="5d7b96eb-caee-4548-b2b5-6aeb572eb177" providerId="ADAL" clId="{554DE425-8BFC-473E-BF12-98DC644E6038}" dt="2020-11-19T10:47:23.299" v="29" actId="1076"/>
          <ac:spMkLst>
            <pc:docMk/>
            <pc:sldMk cId="3066898593" sldId="257"/>
            <ac:spMk id="2" creationId="{1E38EE8B-1608-4FFC-96B5-595AB97B845A}"/>
          </ac:spMkLst>
        </pc:spChg>
        <pc:spChg chg="mod">
          <ac:chgData name="Lam Hoang Khanh" userId="5d7b96eb-caee-4548-b2b5-6aeb572eb177" providerId="ADAL" clId="{554DE425-8BFC-473E-BF12-98DC644E6038}" dt="2020-11-20T12:06:09.276" v="995" actId="20577"/>
          <ac:spMkLst>
            <pc:docMk/>
            <pc:sldMk cId="3066898593" sldId="257"/>
            <ac:spMk id="3" creationId="{C11093FF-1360-4523-8547-5192EDA8BBF9}"/>
          </ac:spMkLst>
        </pc:spChg>
      </pc:sldChg>
      <pc:sldChg chg="delSp modSp mod delAnim">
        <pc:chgData name="Lam Hoang Khanh" userId="5d7b96eb-caee-4548-b2b5-6aeb572eb177" providerId="ADAL" clId="{554DE425-8BFC-473E-BF12-98DC644E6038}" dt="2020-11-20T12:08:27.617" v="996" actId="1076"/>
        <pc:sldMkLst>
          <pc:docMk/>
          <pc:sldMk cId="2023535584" sldId="258"/>
        </pc:sldMkLst>
        <pc:spChg chg="mod">
          <ac:chgData name="Lam Hoang Khanh" userId="5d7b96eb-caee-4548-b2b5-6aeb572eb177" providerId="ADAL" clId="{554DE425-8BFC-473E-BF12-98DC644E6038}" dt="2020-11-19T10:47:35.135" v="31" actId="1076"/>
          <ac:spMkLst>
            <pc:docMk/>
            <pc:sldMk cId="2023535584" sldId="258"/>
            <ac:spMk id="2" creationId="{64F79B87-4AA7-436A-A28E-213168C1C67B}"/>
          </ac:spMkLst>
        </pc:spChg>
        <pc:spChg chg="del">
          <ac:chgData name="Lam Hoang Khanh" userId="5d7b96eb-caee-4548-b2b5-6aeb572eb177" providerId="ADAL" clId="{554DE425-8BFC-473E-BF12-98DC644E6038}" dt="2020-11-20T08:15:41.997" v="483" actId="478"/>
          <ac:spMkLst>
            <pc:docMk/>
            <pc:sldMk cId="2023535584" sldId="258"/>
            <ac:spMk id="8" creationId="{54A84216-0B52-4CF3-BC52-73780AF6161B}"/>
          </ac:spMkLst>
        </pc:spChg>
        <pc:spChg chg="del">
          <ac:chgData name="Lam Hoang Khanh" userId="5d7b96eb-caee-4548-b2b5-6aeb572eb177" providerId="ADAL" clId="{554DE425-8BFC-473E-BF12-98DC644E6038}" dt="2020-11-20T08:15:42.947" v="484" actId="478"/>
          <ac:spMkLst>
            <pc:docMk/>
            <pc:sldMk cId="2023535584" sldId="258"/>
            <ac:spMk id="9" creationId="{5E63EAA9-2038-461C-95E8-C834FA01E6CC}"/>
          </ac:spMkLst>
        </pc:spChg>
        <pc:spChg chg="del">
          <ac:chgData name="Lam Hoang Khanh" userId="5d7b96eb-caee-4548-b2b5-6aeb572eb177" providerId="ADAL" clId="{554DE425-8BFC-473E-BF12-98DC644E6038}" dt="2020-11-20T08:15:43.900" v="485" actId="478"/>
          <ac:spMkLst>
            <pc:docMk/>
            <pc:sldMk cId="2023535584" sldId="258"/>
            <ac:spMk id="10" creationId="{E6EAB3C1-9CA9-441B-90AA-7D958F667C34}"/>
          </ac:spMkLst>
        </pc:spChg>
        <pc:spChg chg="del">
          <ac:chgData name="Lam Hoang Khanh" userId="5d7b96eb-caee-4548-b2b5-6aeb572eb177" providerId="ADAL" clId="{554DE425-8BFC-473E-BF12-98DC644E6038}" dt="2020-11-20T08:15:44.807" v="486" actId="478"/>
          <ac:spMkLst>
            <pc:docMk/>
            <pc:sldMk cId="2023535584" sldId="258"/>
            <ac:spMk id="11" creationId="{D700CCC1-903C-4541-AB8A-55EF5BD59570}"/>
          </ac:spMkLst>
        </pc:spChg>
        <pc:spChg chg="del">
          <ac:chgData name="Lam Hoang Khanh" userId="5d7b96eb-caee-4548-b2b5-6aeb572eb177" providerId="ADAL" clId="{554DE425-8BFC-473E-BF12-98DC644E6038}" dt="2020-11-20T08:15:46.275" v="487" actId="478"/>
          <ac:spMkLst>
            <pc:docMk/>
            <pc:sldMk cId="2023535584" sldId="258"/>
            <ac:spMk id="13" creationId="{6C5FCA87-0F0F-49A6-9F95-8C99D4C2778A}"/>
          </ac:spMkLst>
        </pc:spChg>
        <pc:spChg chg="del">
          <ac:chgData name="Lam Hoang Khanh" userId="5d7b96eb-caee-4548-b2b5-6aeb572eb177" providerId="ADAL" clId="{554DE425-8BFC-473E-BF12-98DC644E6038}" dt="2020-11-20T08:15:40.593" v="482" actId="478"/>
          <ac:spMkLst>
            <pc:docMk/>
            <pc:sldMk cId="2023535584" sldId="258"/>
            <ac:spMk id="17" creationId="{47EEE345-E7B5-4888-9E72-DE54BCDE6569}"/>
          </ac:spMkLst>
        </pc:spChg>
        <pc:spChg chg="del">
          <ac:chgData name="Lam Hoang Khanh" userId="5d7b96eb-caee-4548-b2b5-6aeb572eb177" providerId="ADAL" clId="{554DE425-8BFC-473E-BF12-98DC644E6038}" dt="2020-11-20T08:15:40.593" v="482" actId="478"/>
          <ac:spMkLst>
            <pc:docMk/>
            <pc:sldMk cId="2023535584" sldId="258"/>
            <ac:spMk id="19" creationId="{266C8CA0-4103-4162-B37C-9BED6B936587}"/>
          </ac:spMkLst>
        </pc:spChg>
        <pc:spChg chg="del">
          <ac:chgData name="Lam Hoang Khanh" userId="5d7b96eb-caee-4548-b2b5-6aeb572eb177" providerId="ADAL" clId="{554DE425-8BFC-473E-BF12-98DC644E6038}" dt="2020-11-20T08:15:40.593" v="482" actId="478"/>
          <ac:spMkLst>
            <pc:docMk/>
            <pc:sldMk cId="2023535584" sldId="258"/>
            <ac:spMk id="20" creationId="{8251E893-59E8-468B-9D7E-0838D2C746ED}"/>
          </ac:spMkLst>
        </pc:spChg>
        <pc:spChg chg="del">
          <ac:chgData name="Lam Hoang Khanh" userId="5d7b96eb-caee-4548-b2b5-6aeb572eb177" providerId="ADAL" clId="{554DE425-8BFC-473E-BF12-98DC644E6038}" dt="2020-11-20T08:15:40.593" v="482" actId="478"/>
          <ac:spMkLst>
            <pc:docMk/>
            <pc:sldMk cId="2023535584" sldId="258"/>
            <ac:spMk id="22" creationId="{DEF09E74-9BA8-47B0-9239-1F862B6247A7}"/>
          </ac:spMkLst>
        </pc:spChg>
        <pc:spChg chg="mod">
          <ac:chgData name="Lam Hoang Khanh" userId="5d7b96eb-caee-4548-b2b5-6aeb572eb177" providerId="ADAL" clId="{554DE425-8BFC-473E-BF12-98DC644E6038}" dt="2020-11-20T12:08:27.617" v="996" actId="1076"/>
          <ac:spMkLst>
            <pc:docMk/>
            <pc:sldMk cId="2023535584" sldId="258"/>
            <ac:spMk id="24" creationId="{DA95CB00-346A-4BCB-AB0E-28FBDAD2E1ED}"/>
          </ac:spMkLst>
        </pc:spChg>
      </pc:sldChg>
      <pc:sldChg chg="addSp delSp modSp mod modShow">
        <pc:chgData name="Lam Hoang Khanh" userId="5d7b96eb-caee-4548-b2b5-6aeb572eb177" providerId="ADAL" clId="{554DE425-8BFC-473E-BF12-98DC644E6038}" dt="2020-11-20T13:52:37.099" v="1264" actId="1076"/>
        <pc:sldMkLst>
          <pc:docMk/>
          <pc:sldMk cId="3953500455" sldId="259"/>
        </pc:sldMkLst>
        <pc:spChg chg="mod">
          <ac:chgData name="Lam Hoang Khanh" userId="5d7b96eb-caee-4548-b2b5-6aeb572eb177" providerId="ADAL" clId="{554DE425-8BFC-473E-BF12-98DC644E6038}" dt="2020-11-19T11:09:42.333" v="142" actId="20577"/>
          <ac:spMkLst>
            <pc:docMk/>
            <pc:sldMk cId="3953500455" sldId="259"/>
            <ac:spMk id="2" creationId="{F8139155-1F5E-4F48-B50E-F00D8FC535D9}"/>
          </ac:spMkLst>
        </pc:spChg>
        <pc:spChg chg="mod">
          <ac:chgData name="Lam Hoang Khanh" userId="5d7b96eb-caee-4548-b2b5-6aeb572eb177" providerId="ADAL" clId="{554DE425-8BFC-473E-BF12-98DC644E6038}" dt="2020-11-19T15:47:35.732" v="391" actId="20577"/>
          <ac:spMkLst>
            <pc:docMk/>
            <pc:sldMk cId="3953500455" sldId="259"/>
            <ac:spMk id="3" creationId="{C9DF92D8-1371-40FE-AB90-C65DFF928F5D}"/>
          </ac:spMkLst>
        </pc:spChg>
        <pc:spChg chg="del">
          <ac:chgData name="Lam Hoang Khanh" userId="5d7b96eb-caee-4548-b2b5-6aeb572eb177" providerId="ADAL" clId="{554DE425-8BFC-473E-BF12-98DC644E6038}" dt="2020-11-19T16:19:05.198" v="398" actId="478"/>
          <ac:spMkLst>
            <pc:docMk/>
            <pc:sldMk cId="3953500455" sldId="259"/>
            <ac:spMk id="4" creationId="{4C5FF61B-147F-4149-9E50-36696641E103}"/>
          </ac:spMkLst>
        </pc:spChg>
        <pc:spChg chg="add del mod">
          <ac:chgData name="Lam Hoang Khanh" userId="5d7b96eb-caee-4548-b2b5-6aeb572eb177" providerId="ADAL" clId="{554DE425-8BFC-473E-BF12-98DC644E6038}" dt="2020-11-19T15:22:43.969" v="365" actId="14100"/>
          <ac:spMkLst>
            <pc:docMk/>
            <pc:sldMk cId="3953500455" sldId="259"/>
            <ac:spMk id="6" creationId="{55C6D235-86D2-43F6-A7D1-0DD3DC936D3D}"/>
          </ac:spMkLst>
        </pc:spChg>
        <pc:spChg chg="del mod">
          <ac:chgData name="Lam Hoang Khanh" userId="5d7b96eb-caee-4548-b2b5-6aeb572eb177" providerId="ADAL" clId="{554DE425-8BFC-473E-BF12-98DC644E6038}" dt="2020-11-20T07:28:03.221" v="423" actId="478"/>
          <ac:spMkLst>
            <pc:docMk/>
            <pc:sldMk cId="3953500455" sldId="259"/>
            <ac:spMk id="7" creationId="{B0CA970E-796E-4258-8457-D1CEF7B4B866}"/>
          </ac:spMkLst>
        </pc:spChg>
        <pc:spChg chg="add del mod">
          <ac:chgData name="Lam Hoang Khanh" userId="5d7b96eb-caee-4548-b2b5-6aeb572eb177" providerId="ADAL" clId="{554DE425-8BFC-473E-BF12-98DC644E6038}" dt="2020-11-20T13:38:31.166" v="1114" actId="478"/>
          <ac:spMkLst>
            <pc:docMk/>
            <pc:sldMk cId="3953500455" sldId="259"/>
            <ac:spMk id="7" creationId="{B0E2067C-B943-4C71-9A8C-FE72144AFAC8}"/>
          </ac:spMkLst>
        </pc:spChg>
        <pc:spChg chg="mod">
          <ac:chgData name="Lam Hoang Khanh" userId="5d7b96eb-caee-4548-b2b5-6aeb572eb177" providerId="ADAL" clId="{554DE425-8BFC-473E-BF12-98DC644E6038}" dt="2020-11-19T15:47:51.549" v="393" actId="1076"/>
          <ac:spMkLst>
            <pc:docMk/>
            <pc:sldMk cId="3953500455" sldId="259"/>
            <ac:spMk id="8" creationId="{E3AB4F18-AE38-4488-9473-A828459DA8A4}"/>
          </ac:spMkLst>
        </pc:spChg>
        <pc:spChg chg="add del mod">
          <ac:chgData name="Lam Hoang Khanh" userId="5d7b96eb-caee-4548-b2b5-6aeb572eb177" providerId="ADAL" clId="{554DE425-8BFC-473E-BF12-98DC644E6038}" dt="2020-11-20T13:38:26.708" v="1113" actId="478"/>
          <ac:spMkLst>
            <pc:docMk/>
            <pc:sldMk cId="3953500455" sldId="259"/>
            <ac:spMk id="9" creationId="{3761B1F4-2B87-41B4-BA89-FACBEEFE00CC}"/>
          </ac:spMkLst>
        </pc:spChg>
        <pc:spChg chg="add del">
          <ac:chgData name="Lam Hoang Khanh" userId="5d7b96eb-caee-4548-b2b5-6aeb572eb177" providerId="ADAL" clId="{554DE425-8BFC-473E-BF12-98DC644E6038}" dt="2020-11-19T14:49:18.971" v="144"/>
          <ac:spMkLst>
            <pc:docMk/>
            <pc:sldMk cId="3953500455" sldId="259"/>
            <ac:spMk id="9" creationId="{4968BD0B-0F86-4632-AB2B-CDC95A0FE411}"/>
          </ac:spMkLst>
        </pc:spChg>
        <pc:spChg chg="add del">
          <ac:chgData name="Lam Hoang Khanh" userId="5d7b96eb-caee-4548-b2b5-6aeb572eb177" providerId="ADAL" clId="{554DE425-8BFC-473E-BF12-98DC644E6038}" dt="2020-11-19T14:49:31.553" v="146"/>
          <ac:spMkLst>
            <pc:docMk/>
            <pc:sldMk cId="3953500455" sldId="259"/>
            <ac:spMk id="10" creationId="{8BF449D2-A351-4778-91B4-91B9965F6A0B}"/>
          </ac:spMkLst>
        </pc:spChg>
        <pc:spChg chg="add del mod">
          <ac:chgData name="Lam Hoang Khanh" userId="5d7b96eb-caee-4548-b2b5-6aeb572eb177" providerId="ADAL" clId="{554DE425-8BFC-473E-BF12-98DC644E6038}" dt="2020-11-19T14:50:03.985" v="151"/>
          <ac:spMkLst>
            <pc:docMk/>
            <pc:sldMk cId="3953500455" sldId="259"/>
            <ac:spMk id="11" creationId="{23C60D1D-1C68-4EB1-AE5C-74C9A05E4830}"/>
          </ac:spMkLst>
        </pc:spChg>
        <pc:spChg chg="add mod">
          <ac:chgData name="Lam Hoang Khanh" userId="5d7b96eb-caee-4548-b2b5-6aeb572eb177" providerId="ADAL" clId="{554DE425-8BFC-473E-BF12-98DC644E6038}" dt="2020-11-20T13:48:33.595" v="1218" actId="1076"/>
          <ac:spMkLst>
            <pc:docMk/>
            <pc:sldMk cId="3953500455" sldId="259"/>
            <ac:spMk id="11" creationId="{514DE928-5887-42E7-98DF-3F4B8AF8C394}"/>
          </ac:spMkLst>
        </pc:spChg>
        <pc:spChg chg="add mod">
          <ac:chgData name="Lam Hoang Khanh" userId="5d7b96eb-caee-4548-b2b5-6aeb572eb177" providerId="ADAL" clId="{554DE425-8BFC-473E-BF12-98DC644E6038}" dt="2020-11-20T13:35:29.981" v="1107" actId="207"/>
          <ac:spMkLst>
            <pc:docMk/>
            <pc:sldMk cId="3953500455" sldId="259"/>
            <ac:spMk id="12" creationId="{A0A72A8A-3F68-405B-84E7-31415C3101A7}"/>
          </ac:spMkLst>
        </pc:spChg>
        <pc:spChg chg="add mod">
          <ac:chgData name="Lam Hoang Khanh" userId="5d7b96eb-caee-4548-b2b5-6aeb572eb177" providerId="ADAL" clId="{554DE425-8BFC-473E-BF12-98DC644E6038}" dt="2020-11-20T13:45:45.388" v="1142" actId="123"/>
          <ac:spMkLst>
            <pc:docMk/>
            <pc:sldMk cId="3953500455" sldId="259"/>
            <ac:spMk id="13" creationId="{366B65E2-D3B1-48D7-951B-D2C08FF6FF3D}"/>
          </ac:spMkLst>
        </pc:spChg>
        <pc:spChg chg="add del">
          <ac:chgData name="Lam Hoang Khanh" userId="5d7b96eb-caee-4548-b2b5-6aeb572eb177" providerId="ADAL" clId="{554DE425-8BFC-473E-BF12-98DC644E6038}" dt="2020-11-20T13:38:09.287" v="1110" actId="478"/>
          <ac:spMkLst>
            <pc:docMk/>
            <pc:sldMk cId="3953500455" sldId="259"/>
            <ac:spMk id="14" creationId="{3B3A379E-158D-4803-9F98-4B4BB88E1700}"/>
          </ac:spMkLst>
        </pc:spChg>
        <pc:spChg chg="add mod">
          <ac:chgData name="Lam Hoang Khanh" userId="5d7b96eb-caee-4548-b2b5-6aeb572eb177" providerId="ADAL" clId="{554DE425-8BFC-473E-BF12-98DC644E6038}" dt="2020-11-20T13:52:37.099" v="1264" actId="1076"/>
          <ac:spMkLst>
            <pc:docMk/>
            <pc:sldMk cId="3953500455" sldId="259"/>
            <ac:spMk id="15" creationId="{B9F01E48-CE3C-4E7E-BACA-67284C6BA733}"/>
          </ac:spMkLst>
        </pc:spChg>
        <pc:spChg chg="mod">
          <ac:chgData name="Lam Hoang Khanh" userId="5d7b96eb-caee-4548-b2b5-6aeb572eb177" providerId="ADAL" clId="{554DE425-8BFC-473E-BF12-98DC644E6038}" dt="2020-11-20T13:48:39.324" v="1219" actId="1076"/>
          <ac:spMkLst>
            <pc:docMk/>
            <pc:sldMk cId="3953500455" sldId="259"/>
            <ac:spMk id="17" creationId="{663B63A5-075F-4429-8F7A-8E50D3497170}"/>
          </ac:spMkLst>
        </pc:spChg>
      </pc:sldChg>
      <pc:sldChg chg="mod modShow">
        <pc:chgData name="Lam Hoang Khanh" userId="5d7b96eb-caee-4548-b2b5-6aeb572eb177" providerId="ADAL" clId="{554DE425-8BFC-473E-BF12-98DC644E6038}" dt="2020-11-20T14:19:52.273" v="1267" actId="729"/>
        <pc:sldMkLst>
          <pc:docMk/>
          <pc:sldMk cId="1266157980" sldId="260"/>
        </pc:sldMkLst>
      </pc:sldChg>
      <pc:sldChg chg="modSp mod">
        <pc:chgData name="Lam Hoang Khanh" userId="5d7b96eb-caee-4548-b2b5-6aeb572eb177" providerId="ADAL" clId="{554DE425-8BFC-473E-BF12-98DC644E6038}" dt="2020-11-19T10:56:51.101" v="32" actId="1076"/>
        <pc:sldMkLst>
          <pc:docMk/>
          <pc:sldMk cId="1650012627" sldId="266"/>
        </pc:sldMkLst>
        <pc:spChg chg="mod">
          <ac:chgData name="Lam Hoang Khanh" userId="5d7b96eb-caee-4548-b2b5-6aeb572eb177" providerId="ADAL" clId="{554DE425-8BFC-473E-BF12-98DC644E6038}" dt="2020-11-19T10:47:06.657" v="28" actId="20577"/>
          <ac:spMkLst>
            <pc:docMk/>
            <pc:sldMk cId="1650012627" sldId="266"/>
            <ac:spMk id="2" creationId="{0264C9CC-E38A-467A-8F1C-459375F5EDFF}"/>
          </ac:spMkLst>
        </pc:spChg>
        <pc:spChg chg="mod">
          <ac:chgData name="Lam Hoang Khanh" userId="5d7b96eb-caee-4548-b2b5-6aeb572eb177" providerId="ADAL" clId="{554DE425-8BFC-473E-BF12-98DC644E6038}" dt="2020-11-19T10:45:45.114" v="2" actId="27636"/>
          <ac:spMkLst>
            <pc:docMk/>
            <pc:sldMk cId="1650012627" sldId="266"/>
            <ac:spMk id="6" creationId="{CDD6760C-D868-43F4-99FB-1B78C91F8FE1}"/>
          </ac:spMkLst>
        </pc:spChg>
        <pc:picChg chg="mod">
          <ac:chgData name="Lam Hoang Khanh" userId="5d7b96eb-caee-4548-b2b5-6aeb572eb177" providerId="ADAL" clId="{554DE425-8BFC-473E-BF12-98DC644E6038}" dt="2020-11-19T10:56:51.101" v="32" actId="1076"/>
          <ac:picMkLst>
            <pc:docMk/>
            <pc:sldMk cId="1650012627" sldId="266"/>
            <ac:picMk id="10" creationId="{C6961804-C75C-4CAF-A7E6-E6E55F3AAA02}"/>
          </ac:picMkLst>
        </pc:picChg>
      </pc:sldChg>
      <pc:sldChg chg="addSp delSp modSp mod modShow">
        <pc:chgData name="Lam Hoang Khanh" userId="5d7b96eb-caee-4548-b2b5-6aeb572eb177" providerId="ADAL" clId="{554DE425-8BFC-473E-BF12-98DC644E6038}" dt="2020-11-20T14:19:44.158" v="1266" actId="478"/>
        <pc:sldMkLst>
          <pc:docMk/>
          <pc:sldMk cId="2113840733" sldId="270"/>
        </pc:sldMkLst>
        <pc:spChg chg="mod">
          <ac:chgData name="Lam Hoang Khanh" userId="5d7b96eb-caee-4548-b2b5-6aeb572eb177" providerId="ADAL" clId="{554DE425-8BFC-473E-BF12-98DC644E6038}" dt="2020-11-20T07:45:51.146" v="458" actId="1076"/>
          <ac:spMkLst>
            <pc:docMk/>
            <pc:sldMk cId="2113840733" sldId="270"/>
            <ac:spMk id="2" creationId="{C42E5D49-E249-409D-B751-A559433D91A4}"/>
          </ac:spMkLst>
        </pc:spChg>
        <pc:spChg chg="del">
          <ac:chgData name="Lam Hoang Khanh" userId="5d7b96eb-caee-4548-b2b5-6aeb572eb177" providerId="ADAL" clId="{554DE425-8BFC-473E-BF12-98DC644E6038}" dt="2020-11-20T07:45:55.570" v="459" actId="478"/>
          <ac:spMkLst>
            <pc:docMk/>
            <pc:sldMk cId="2113840733" sldId="270"/>
            <ac:spMk id="3" creationId="{50ADED37-21C3-4250-BD9E-659F018A7978}"/>
          </ac:spMkLst>
        </pc:spChg>
        <pc:spChg chg="mod">
          <ac:chgData name="Lam Hoang Khanh" userId="5d7b96eb-caee-4548-b2b5-6aeb572eb177" providerId="ADAL" clId="{554DE425-8BFC-473E-BF12-98DC644E6038}" dt="2020-11-20T14:03:52.593" v="1265" actId="2710"/>
          <ac:spMkLst>
            <pc:docMk/>
            <pc:sldMk cId="2113840733" sldId="270"/>
            <ac:spMk id="5" creationId="{E8546E56-D449-4019-86AD-4F0D3A1474E8}"/>
          </ac:spMkLst>
        </pc:spChg>
        <pc:spChg chg="add mod">
          <ac:chgData name="Lam Hoang Khanh" userId="5d7b96eb-caee-4548-b2b5-6aeb572eb177" providerId="ADAL" clId="{554DE425-8BFC-473E-BF12-98DC644E6038}" dt="2020-11-20T14:19:44.158" v="1266" actId="478"/>
          <ac:spMkLst>
            <pc:docMk/>
            <pc:sldMk cId="2113840733" sldId="270"/>
            <ac:spMk id="6" creationId="{084748C4-8F6D-494B-8E0B-5F7AF9107392}"/>
          </ac:spMkLst>
        </pc:spChg>
        <pc:graphicFrameChg chg="del">
          <ac:chgData name="Lam Hoang Khanh" userId="5d7b96eb-caee-4548-b2b5-6aeb572eb177" providerId="ADAL" clId="{554DE425-8BFC-473E-BF12-98DC644E6038}" dt="2020-11-20T14:19:44.158" v="1266" actId="478"/>
          <ac:graphicFrameMkLst>
            <pc:docMk/>
            <pc:sldMk cId="2113840733" sldId="270"/>
            <ac:graphicFrameMk id="7" creationId="{59C411DD-E4B1-441B-AB81-A9445E90878D}"/>
          </ac:graphicFrameMkLst>
        </pc:graphicFrameChg>
      </pc:sldChg>
      <pc:sldChg chg="addSp delSp modSp mod modClrScheme modAnim chgLayout">
        <pc:chgData name="Lam Hoang Khanh" userId="5d7b96eb-caee-4548-b2b5-6aeb572eb177" providerId="ADAL" clId="{554DE425-8BFC-473E-BF12-98DC644E6038}" dt="2020-11-20T13:07:56.627" v="1064"/>
        <pc:sldMkLst>
          <pc:docMk/>
          <pc:sldMk cId="3009297013" sldId="273"/>
        </pc:sldMkLst>
        <pc:spChg chg="del">
          <ac:chgData name="Lam Hoang Khanh" userId="5d7b96eb-caee-4548-b2b5-6aeb572eb177" providerId="ADAL" clId="{554DE425-8BFC-473E-BF12-98DC644E6038}" dt="2020-11-20T07:21:11.927" v="408" actId="931"/>
          <ac:spMkLst>
            <pc:docMk/>
            <pc:sldMk cId="3009297013" sldId="273"/>
            <ac:spMk id="2" creationId="{8BB4A51D-F63D-4FA5-B239-E5E6750B45CF}"/>
          </ac:spMkLst>
        </pc:spChg>
        <pc:spChg chg="mod ord">
          <ac:chgData name="Lam Hoang Khanh" userId="5d7b96eb-caee-4548-b2b5-6aeb572eb177" providerId="ADAL" clId="{554DE425-8BFC-473E-BF12-98DC644E6038}" dt="2020-11-20T07:21:41.188" v="417" actId="26606"/>
          <ac:spMkLst>
            <pc:docMk/>
            <pc:sldMk cId="3009297013" sldId="273"/>
            <ac:spMk id="3" creationId="{9B632E91-8523-4C72-A2CA-B687B1F8E643}"/>
          </ac:spMkLst>
        </pc:spChg>
        <pc:spChg chg="mod">
          <ac:chgData name="Lam Hoang Khanh" userId="5d7b96eb-caee-4548-b2b5-6aeb572eb177" providerId="ADAL" clId="{554DE425-8BFC-473E-BF12-98DC644E6038}" dt="2020-11-20T07:21:41.188" v="417" actId="26606"/>
          <ac:spMkLst>
            <pc:docMk/>
            <pc:sldMk cId="3009297013" sldId="273"/>
            <ac:spMk id="5" creationId="{DC544A0A-511B-40D7-9B73-A0963A5A3DB4}"/>
          </ac:spMkLst>
        </pc:spChg>
        <pc:spChg chg="mod">
          <ac:chgData name="Lam Hoang Khanh" userId="5d7b96eb-caee-4548-b2b5-6aeb572eb177" providerId="ADAL" clId="{554DE425-8BFC-473E-BF12-98DC644E6038}" dt="2020-11-20T07:21:41.188" v="417" actId="26606"/>
          <ac:spMkLst>
            <pc:docMk/>
            <pc:sldMk cId="3009297013" sldId="273"/>
            <ac:spMk id="7" creationId="{02DEC783-BA5E-4B4A-979E-F742A1FA3BB0}"/>
          </ac:spMkLst>
        </pc:spChg>
        <pc:spChg chg="add del mod">
          <ac:chgData name="Lam Hoang Khanh" userId="5d7b96eb-caee-4548-b2b5-6aeb572eb177" providerId="ADAL" clId="{554DE425-8BFC-473E-BF12-98DC644E6038}" dt="2020-11-20T07:21:22.861" v="413" actId="26606"/>
          <ac:spMkLst>
            <pc:docMk/>
            <pc:sldMk cId="3009297013" sldId="273"/>
            <ac:spMk id="12" creationId="{6BBB14D5-6154-4BA0-8283-A1A54AB5A2D1}"/>
          </ac:spMkLst>
        </pc:spChg>
        <pc:spChg chg="add del mod">
          <ac:chgData name="Lam Hoang Khanh" userId="5d7b96eb-caee-4548-b2b5-6aeb572eb177" providerId="ADAL" clId="{554DE425-8BFC-473E-BF12-98DC644E6038}" dt="2020-11-20T07:21:35.280" v="415" actId="26606"/>
          <ac:spMkLst>
            <pc:docMk/>
            <pc:sldMk cId="3009297013" sldId="273"/>
            <ac:spMk id="14" creationId="{D150A59D-B97F-4180-87DE-A6988A0BF180}"/>
          </ac:spMkLst>
        </pc:spChg>
        <pc:spChg chg="add del">
          <ac:chgData name="Lam Hoang Khanh" userId="5d7b96eb-caee-4548-b2b5-6aeb572eb177" providerId="ADAL" clId="{554DE425-8BFC-473E-BF12-98DC644E6038}" dt="2020-11-20T07:21:41.188" v="417" actId="26606"/>
          <ac:spMkLst>
            <pc:docMk/>
            <pc:sldMk cId="3009297013" sldId="273"/>
            <ac:spMk id="16" creationId="{09CEDD00-97B3-426B-9EED-7D460F935EE3}"/>
          </ac:spMkLst>
        </pc:spChg>
        <pc:spChg chg="add del">
          <ac:chgData name="Lam Hoang Khanh" userId="5d7b96eb-caee-4548-b2b5-6aeb572eb177" providerId="ADAL" clId="{554DE425-8BFC-473E-BF12-98DC644E6038}" dt="2020-11-20T07:21:41.188" v="417" actId="26606"/>
          <ac:spMkLst>
            <pc:docMk/>
            <pc:sldMk cId="3009297013" sldId="273"/>
            <ac:spMk id="17" creationId="{9E14B387-6CF4-483A-B10D-9A5B1A8D8A0E}"/>
          </ac:spMkLst>
        </pc:spChg>
        <pc:spChg chg="add del">
          <ac:chgData name="Lam Hoang Khanh" userId="5d7b96eb-caee-4548-b2b5-6aeb572eb177" providerId="ADAL" clId="{554DE425-8BFC-473E-BF12-98DC644E6038}" dt="2020-11-20T07:21:41.188" v="417" actId="26606"/>
          <ac:spMkLst>
            <pc:docMk/>
            <pc:sldMk cId="3009297013" sldId="273"/>
            <ac:spMk id="18" creationId="{B3317FFC-8763-401A-9501-DD87812F3E96}"/>
          </ac:spMkLst>
        </pc:spChg>
        <pc:picChg chg="add mod ord modCrop">
          <ac:chgData name="Lam Hoang Khanh" userId="5d7b96eb-caee-4548-b2b5-6aeb572eb177" providerId="ADAL" clId="{554DE425-8BFC-473E-BF12-98DC644E6038}" dt="2020-11-20T07:22:13.376" v="422" actId="732"/>
          <ac:picMkLst>
            <pc:docMk/>
            <pc:sldMk cId="3009297013" sldId="273"/>
            <ac:picMk id="6" creationId="{F1B0AC9B-6345-4642-98F9-014D84FD925A}"/>
          </ac:picMkLst>
        </pc:picChg>
      </pc:sldChg>
      <pc:sldChg chg="addSp delSp modSp add mod delAnim modAnim">
        <pc:chgData name="Lam Hoang Khanh" userId="5d7b96eb-caee-4548-b2b5-6aeb572eb177" providerId="ADAL" clId="{554DE425-8BFC-473E-BF12-98DC644E6038}" dt="2020-11-20T12:10:31.793" v="1012"/>
        <pc:sldMkLst>
          <pc:docMk/>
          <pc:sldMk cId="849316610" sldId="276"/>
        </pc:sldMkLst>
        <pc:spChg chg="add mod">
          <ac:chgData name="Lam Hoang Khanh" userId="5d7b96eb-caee-4548-b2b5-6aeb572eb177" providerId="ADAL" clId="{554DE425-8BFC-473E-BF12-98DC644E6038}" dt="2020-11-20T08:39:37.890" v="589" actId="1076"/>
          <ac:spMkLst>
            <pc:docMk/>
            <pc:sldMk cId="849316610" sldId="276"/>
            <ac:spMk id="6" creationId="{8384C5C7-7D4E-4B52-A053-EE94A5787811}"/>
          </ac:spMkLst>
        </pc:spChg>
        <pc:spChg chg="add mod">
          <ac:chgData name="Lam Hoang Khanh" userId="5d7b96eb-caee-4548-b2b5-6aeb572eb177" providerId="ADAL" clId="{554DE425-8BFC-473E-BF12-98DC644E6038}" dt="2020-11-20T08:39:34.810" v="588" actId="1076"/>
          <ac:spMkLst>
            <pc:docMk/>
            <pc:sldMk cId="849316610" sldId="276"/>
            <ac:spMk id="7" creationId="{D061BE0D-11C1-4313-9551-2525CF872E8B}"/>
          </ac:spMkLst>
        </pc:spChg>
        <pc:spChg chg="del">
          <ac:chgData name="Lam Hoang Khanh" userId="5d7b96eb-caee-4548-b2b5-6aeb572eb177" providerId="ADAL" clId="{554DE425-8BFC-473E-BF12-98DC644E6038}" dt="2020-11-20T08:15:28.855" v="477" actId="478"/>
          <ac:spMkLst>
            <pc:docMk/>
            <pc:sldMk cId="849316610" sldId="276"/>
            <ac:spMk id="8" creationId="{54A84216-0B52-4CF3-BC52-73780AF6161B}"/>
          </ac:spMkLst>
        </pc:spChg>
        <pc:spChg chg="del">
          <ac:chgData name="Lam Hoang Khanh" userId="5d7b96eb-caee-4548-b2b5-6aeb572eb177" providerId="ADAL" clId="{554DE425-8BFC-473E-BF12-98DC644E6038}" dt="2020-11-20T08:15:30.204" v="478" actId="478"/>
          <ac:spMkLst>
            <pc:docMk/>
            <pc:sldMk cId="849316610" sldId="276"/>
            <ac:spMk id="9" creationId="{5E63EAA9-2038-461C-95E8-C834FA01E6CC}"/>
          </ac:spMkLst>
        </pc:spChg>
        <pc:spChg chg="del">
          <ac:chgData name="Lam Hoang Khanh" userId="5d7b96eb-caee-4548-b2b5-6aeb572eb177" providerId="ADAL" clId="{554DE425-8BFC-473E-BF12-98DC644E6038}" dt="2020-11-20T08:15:31.316" v="479" actId="478"/>
          <ac:spMkLst>
            <pc:docMk/>
            <pc:sldMk cId="849316610" sldId="276"/>
            <ac:spMk id="10" creationId="{E6EAB3C1-9CA9-441B-90AA-7D958F667C34}"/>
          </ac:spMkLst>
        </pc:spChg>
        <pc:spChg chg="del">
          <ac:chgData name="Lam Hoang Khanh" userId="5d7b96eb-caee-4548-b2b5-6aeb572eb177" providerId="ADAL" clId="{554DE425-8BFC-473E-BF12-98DC644E6038}" dt="2020-11-20T08:15:32.420" v="480" actId="478"/>
          <ac:spMkLst>
            <pc:docMk/>
            <pc:sldMk cId="849316610" sldId="276"/>
            <ac:spMk id="11" creationId="{D700CCC1-903C-4541-AB8A-55EF5BD59570}"/>
          </ac:spMkLst>
        </pc:spChg>
        <pc:spChg chg="add del">
          <ac:chgData name="Lam Hoang Khanh" userId="5d7b96eb-caee-4548-b2b5-6aeb572eb177" providerId="ADAL" clId="{554DE425-8BFC-473E-BF12-98DC644E6038}" dt="2020-11-20T08:42:07.475" v="599" actId="478"/>
          <ac:spMkLst>
            <pc:docMk/>
            <pc:sldMk cId="849316610" sldId="276"/>
            <ac:spMk id="12" creationId="{57AFB839-4867-4F1B-9D36-849440997B75}"/>
          </ac:spMkLst>
        </pc:spChg>
        <pc:spChg chg="del">
          <ac:chgData name="Lam Hoang Khanh" userId="5d7b96eb-caee-4548-b2b5-6aeb572eb177" providerId="ADAL" clId="{554DE425-8BFC-473E-BF12-98DC644E6038}" dt="2020-11-20T08:15:33.931" v="481" actId="478"/>
          <ac:spMkLst>
            <pc:docMk/>
            <pc:sldMk cId="849316610" sldId="276"/>
            <ac:spMk id="13" creationId="{6C5FCA87-0F0F-49A6-9F95-8C99D4C2778A}"/>
          </ac:spMkLst>
        </pc:spChg>
        <pc:spChg chg="add del">
          <ac:chgData name="Lam Hoang Khanh" userId="5d7b96eb-caee-4548-b2b5-6aeb572eb177" providerId="ADAL" clId="{554DE425-8BFC-473E-BF12-98DC644E6038}" dt="2020-11-20T08:32:48.555" v="503" actId="22"/>
          <ac:spMkLst>
            <pc:docMk/>
            <pc:sldMk cId="849316610" sldId="276"/>
            <ac:spMk id="15" creationId="{B1F6740E-252B-4D3A-9011-B15C1E798FAB}"/>
          </ac:spMkLst>
        </pc:spChg>
        <pc:spChg chg="del">
          <ac:chgData name="Lam Hoang Khanh" userId="5d7b96eb-caee-4548-b2b5-6aeb572eb177" providerId="ADAL" clId="{554DE425-8BFC-473E-BF12-98DC644E6038}" dt="2020-11-20T08:15:25.210" v="476" actId="478"/>
          <ac:spMkLst>
            <pc:docMk/>
            <pc:sldMk cId="849316610" sldId="276"/>
            <ac:spMk id="17" creationId="{47EEE345-E7B5-4888-9E72-DE54BCDE6569}"/>
          </ac:spMkLst>
        </pc:spChg>
        <pc:spChg chg="add mod">
          <ac:chgData name="Lam Hoang Khanh" userId="5d7b96eb-caee-4548-b2b5-6aeb572eb177" providerId="ADAL" clId="{554DE425-8BFC-473E-BF12-98DC644E6038}" dt="2020-11-20T08:45:22.679" v="647" actId="1076"/>
          <ac:spMkLst>
            <pc:docMk/>
            <pc:sldMk cId="849316610" sldId="276"/>
            <ac:spMk id="18" creationId="{6181D769-379F-45F9-93A1-7FD18F6B5E07}"/>
          </ac:spMkLst>
        </pc:spChg>
        <pc:spChg chg="del">
          <ac:chgData name="Lam Hoang Khanh" userId="5d7b96eb-caee-4548-b2b5-6aeb572eb177" providerId="ADAL" clId="{554DE425-8BFC-473E-BF12-98DC644E6038}" dt="2020-11-20T08:15:25.210" v="476" actId="478"/>
          <ac:spMkLst>
            <pc:docMk/>
            <pc:sldMk cId="849316610" sldId="276"/>
            <ac:spMk id="19" creationId="{266C8CA0-4103-4162-B37C-9BED6B936587}"/>
          </ac:spMkLst>
        </pc:spChg>
        <pc:spChg chg="del">
          <ac:chgData name="Lam Hoang Khanh" userId="5d7b96eb-caee-4548-b2b5-6aeb572eb177" providerId="ADAL" clId="{554DE425-8BFC-473E-BF12-98DC644E6038}" dt="2020-11-20T08:15:25.210" v="476" actId="478"/>
          <ac:spMkLst>
            <pc:docMk/>
            <pc:sldMk cId="849316610" sldId="276"/>
            <ac:spMk id="20" creationId="{8251E893-59E8-468B-9D7E-0838D2C746ED}"/>
          </ac:spMkLst>
        </pc:spChg>
        <pc:spChg chg="add mod">
          <ac:chgData name="Lam Hoang Khanh" userId="5d7b96eb-caee-4548-b2b5-6aeb572eb177" providerId="ADAL" clId="{554DE425-8BFC-473E-BF12-98DC644E6038}" dt="2020-11-20T08:39:28.749" v="586" actId="1076"/>
          <ac:spMkLst>
            <pc:docMk/>
            <pc:sldMk cId="849316610" sldId="276"/>
            <ac:spMk id="21" creationId="{ACD243E7-2EE5-4292-91FB-7D339C6C1BBF}"/>
          </ac:spMkLst>
        </pc:spChg>
        <pc:spChg chg="del">
          <ac:chgData name="Lam Hoang Khanh" userId="5d7b96eb-caee-4548-b2b5-6aeb572eb177" providerId="ADAL" clId="{554DE425-8BFC-473E-BF12-98DC644E6038}" dt="2020-11-20T08:15:25.210" v="476" actId="478"/>
          <ac:spMkLst>
            <pc:docMk/>
            <pc:sldMk cId="849316610" sldId="276"/>
            <ac:spMk id="22" creationId="{DEF09E74-9BA8-47B0-9239-1F862B6247A7}"/>
          </ac:spMkLst>
        </pc:spChg>
        <pc:spChg chg="add del mod">
          <ac:chgData name="Lam Hoang Khanh" userId="5d7b96eb-caee-4548-b2b5-6aeb572eb177" providerId="ADAL" clId="{554DE425-8BFC-473E-BF12-98DC644E6038}" dt="2020-11-20T08:42:45.635" v="605" actId="478"/>
          <ac:spMkLst>
            <pc:docMk/>
            <pc:sldMk cId="849316610" sldId="276"/>
            <ac:spMk id="23" creationId="{F640CCFE-BDD6-4EAA-9F6E-D5FF0BC84793}"/>
          </ac:spMkLst>
        </pc:spChg>
        <pc:spChg chg="mod">
          <ac:chgData name="Lam Hoang Khanh" userId="5d7b96eb-caee-4548-b2b5-6aeb572eb177" providerId="ADAL" clId="{554DE425-8BFC-473E-BF12-98DC644E6038}" dt="2020-11-20T12:08:55.097" v="998" actId="14100"/>
          <ac:spMkLst>
            <pc:docMk/>
            <pc:sldMk cId="849316610" sldId="276"/>
            <ac:spMk id="24" creationId="{DA95CB00-346A-4BCB-AB0E-28FBDAD2E1ED}"/>
          </ac:spMkLst>
        </pc:spChg>
        <pc:spChg chg="add mod">
          <ac:chgData name="Lam Hoang Khanh" userId="5d7b96eb-caee-4548-b2b5-6aeb572eb177" providerId="ADAL" clId="{554DE425-8BFC-473E-BF12-98DC644E6038}" dt="2020-11-20T08:45:18.881" v="646" actId="1076"/>
          <ac:spMkLst>
            <pc:docMk/>
            <pc:sldMk cId="849316610" sldId="276"/>
            <ac:spMk id="25" creationId="{85E4E609-87A3-4914-802B-B3695620E971}"/>
          </ac:spMkLst>
        </pc:spChg>
        <pc:spChg chg="add mod">
          <ac:chgData name="Lam Hoang Khanh" userId="5d7b96eb-caee-4548-b2b5-6aeb572eb177" providerId="ADAL" clId="{554DE425-8BFC-473E-BF12-98DC644E6038}" dt="2020-11-20T08:45:33.972" v="649" actId="1076"/>
          <ac:spMkLst>
            <pc:docMk/>
            <pc:sldMk cId="849316610" sldId="276"/>
            <ac:spMk id="26" creationId="{3906065E-5B02-4FC1-A085-B8E4976A7784}"/>
          </ac:spMkLst>
        </pc:spChg>
        <pc:spChg chg="add del">
          <ac:chgData name="Lam Hoang Khanh" userId="5d7b96eb-caee-4548-b2b5-6aeb572eb177" providerId="ADAL" clId="{554DE425-8BFC-473E-BF12-98DC644E6038}" dt="2020-11-20T08:47:29.593" v="651" actId="22"/>
          <ac:spMkLst>
            <pc:docMk/>
            <pc:sldMk cId="849316610" sldId="276"/>
            <ac:spMk id="27" creationId="{2772F4C0-985F-45D3-9E62-5D088AE2FCEB}"/>
          </ac:spMkLst>
        </pc:spChg>
      </pc:sldChg>
      <pc:sldChg chg="new del">
        <pc:chgData name="Lam Hoang Khanh" userId="5d7b96eb-caee-4548-b2b5-6aeb572eb177" providerId="ADAL" clId="{554DE425-8BFC-473E-BF12-98DC644E6038}" dt="2020-11-19T10:58:32.360" v="37" actId="47"/>
        <pc:sldMkLst>
          <pc:docMk/>
          <pc:sldMk cId="3566663083" sldId="276"/>
        </pc:sldMkLst>
      </pc:sldChg>
      <pc:sldChg chg="new del">
        <pc:chgData name="Lam Hoang Khanh" userId="5d7b96eb-caee-4548-b2b5-6aeb572eb177" providerId="ADAL" clId="{554DE425-8BFC-473E-BF12-98DC644E6038}" dt="2020-11-20T08:15:03.803" v="474" actId="47"/>
        <pc:sldMkLst>
          <pc:docMk/>
          <pc:sldMk cId="3693595611" sldId="276"/>
        </pc:sldMkLst>
      </pc:sldChg>
      <pc:sldChg chg="addSp delSp modSp add mod modAnim">
        <pc:chgData name="Lam Hoang Khanh" userId="5d7b96eb-caee-4548-b2b5-6aeb572eb177" providerId="ADAL" clId="{554DE425-8BFC-473E-BF12-98DC644E6038}" dt="2020-11-20T12:12:41.480" v="1036"/>
        <pc:sldMkLst>
          <pc:docMk/>
          <pc:sldMk cId="2399144891" sldId="277"/>
        </pc:sldMkLst>
        <pc:spChg chg="del">
          <ac:chgData name="Lam Hoang Khanh" userId="5d7b96eb-caee-4548-b2b5-6aeb572eb177" providerId="ADAL" clId="{554DE425-8BFC-473E-BF12-98DC644E6038}" dt="2020-11-20T08:48:07.289" v="666" actId="478"/>
          <ac:spMkLst>
            <pc:docMk/>
            <pc:sldMk cId="2399144891" sldId="277"/>
            <ac:spMk id="6" creationId="{8384C5C7-7D4E-4B52-A053-EE94A5787811}"/>
          </ac:spMkLst>
        </pc:spChg>
        <pc:spChg chg="add del mod">
          <ac:chgData name="Lam Hoang Khanh" userId="5d7b96eb-caee-4548-b2b5-6aeb572eb177" providerId="ADAL" clId="{554DE425-8BFC-473E-BF12-98DC644E6038}" dt="2020-11-20T08:48:05.618" v="665"/>
          <ac:spMkLst>
            <pc:docMk/>
            <pc:sldMk cId="2399144891" sldId="277"/>
            <ac:spMk id="11" creationId="{30687D92-45D2-464F-AAA9-D358A60E9830}"/>
          </ac:spMkLst>
        </pc:spChg>
        <pc:spChg chg="add del mod">
          <ac:chgData name="Lam Hoang Khanh" userId="5d7b96eb-caee-4548-b2b5-6aeb572eb177" providerId="ADAL" clId="{554DE425-8BFC-473E-BF12-98DC644E6038}" dt="2020-11-20T08:50:55.345" v="710" actId="478"/>
          <ac:spMkLst>
            <pc:docMk/>
            <pc:sldMk cId="2399144891" sldId="277"/>
            <ac:spMk id="12" creationId="{F4ECAA52-C40D-4A11-8DBE-663832D4C5C8}"/>
          </ac:spMkLst>
        </pc:spChg>
        <pc:spChg chg="add mod">
          <ac:chgData name="Lam Hoang Khanh" userId="5d7b96eb-caee-4548-b2b5-6aeb572eb177" providerId="ADAL" clId="{554DE425-8BFC-473E-BF12-98DC644E6038}" dt="2020-11-20T08:51:12.554" v="715" actId="20577"/>
          <ac:spMkLst>
            <pc:docMk/>
            <pc:sldMk cId="2399144891" sldId="277"/>
            <ac:spMk id="15" creationId="{117B92C3-FD4B-40FE-92BA-42305DC221FB}"/>
          </ac:spMkLst>
        </pc:spChg>
        <pc:spChg chg="add mod">
          <ac:chgData name="Lam Hoang Khanh" userId="5d7b96eb-caee-4548-b2b5-6aeb572eb177" providerId="ADAL" clId="{554DE425-8BFC-473E-BF12-98DC644E6038}" dt="2020-11-20T08:51:24.178" v="718" actId="1076"/>
          <ac:spMkLst>
            <pc:docMk/>
            <pc:sldMk cId="2399144891" sldId="277"/>
            <ac:spMk id="16" creationId="{A84F1385-F262-4C32-A4BD-909B8ACE4004}"/>
          </ac:spMkLst>
        </pc:spChg>
        <pc:spChg chg="mod">
          <ac:chgData name="Lam Hoang Khanh" userId="5d7b96eb-caee-4548-b2b5-6aeb572eb177" providerId="ADAL" clId="{554DE425-8BFC-473E-BF12-98DC644E6038}" dt="2020-11-20T08:51:16.897" v="716" actId="1076"/>
          <ac:spMkLst>
            <pc:docMk/>
            <pc:sldMk cId="2399144891" sldId="277"/>
            <ac:spMk id="18" creationId="{6181D769-379F-45F9-93A1-7FD18F6B5E07}"/>
          </ac:spMkLst>
        </pc:spChg>
        <pc:spChg chg="mod">
          <ac:chgData name="Lam Hoang Khanh" userId="5d7b96eb-caee-4548-b2b5-6aeb572eb177" providerId="ADAL" clId="{554DE425-8BFC-473E-BF12-98DC644E6038}" dt="2020-11-20T08:49:45.937" v="694" actId="1076"/>
          <ac:spMkLst>
            <pc:docMk/>
            <pc:sldMk cId="2399144891" sldId="277"/>
            <ac:spMk id="21" creationId="{ACD243E7-2EE5-4292-91FB-7D339C6C1BBF}"/>
          </ac:spMkLst>
        </pc:spChg>
        <pc:spChg chg="mod">
          <ac:chgData name="Lam Hoang Khanh" userId="5d7b96eb-caee-4548-b2b5-6aeb572eb177" providerId="ADAL" clId="{554DE425-8BFC-473E-BF12-98DC644E6038}" dt="2020-11-20T12:10:59.811" v="1016" actId="20577"/>
          <ac:spMkLst>
            <pc:docMk/>
            <pc:sldMk cId="2399144891" sldId="277"/>
            <ac:spMk id="24" creationId="{DA95CB00-346A-4BCB-AB0E-28FBDAD2E1ED}"/>
          </ac:spMkLst>
        </pc:spChg>
        <pc:spChg chg="mod">
          <ac:chgData name="Lam Hoang Khanh" userId="5d7b96eb-caee-4548-b2b5-6aeb572eb177" providerId="ADAL" clId="{554DE425-8BFC-473E-BF12-98DC644E6038}" dt="2020-11-20T08:48:16.142" v="668" actId="1076"/>
          <ac:spMkLst>
            <pc:docMk/>
            <pc:sldMk cId="2399144891" sldId="277"/>
            <ac:spMk id="25" creationId="{85E4E609-87A3-4914-802B-B3695620E971}"/>
          </ac:spMkLst>
        </pc:spChg>
        <pc:spChg chg="del mod">
          <ac:chgData name="Lam Hoang Khanh" userId="5d7b96eb-caee-4548-b2b5-6aeb572eb177" providerId="ADAL" clId="{554DE425-8BFC-473E-BF12-98DC644E6038}" dt="2020-11-20T08:50:51.641" v="708" actId="478"/>
          <ac:spMkLst>
            <pc:docMk/>
            <pc:sldMk cId="2399144891" sldId="277"/>
            <ac:spMk id="26" creationId="{3906065E-5B02-4FC1-A085-B8E4976A7784}"/>
          </ac:spMkLst>
        </pc:spChg>
        <pc:picChg chg="add mod">
          <ac:chgData name="Lam Hoang Khanh" userId="5d7b96eb-caee-4548-b2b5-6aeb572eb177" providerId="ADAL" clId="{554DE425-8BFC-473E-BF12-98DC644E6038}" dt="2020-11-20T12:12:31.715" v="1034" actId="1076"/>
          <ac:picMkLst>
            <pc:docMk/>
            <pc:sldMk cId="2399144891" sldId="277"/>
            <ac:picMk id="5" creationId="{51AB2305-8284-4BB5-BB41-A9B7AE560BB6}"/>
          </ac:picMkLst>
        </pc:picChg>
      </pc:sldChg>
      <pc:sldChg chg="addSp delSp modSp add mod delAnim modAnim">
        <pc:chgData name="Lam Hoang Khanh" userId="5d7b96eb-caee-4548-b2b5-6aeb572eb177" providerId="ADAL" clId="{554DE425-8BFC-473E-BF12-98DC644E6038}" dt="2020-11-20T12:22:03.776" v="1060"/>
        <pc:sldMkLst>
          <pc:docMk/>
          <pc:sldMk cId="2442209899" sldId="278"/>
        </pc:sldMkLst>
        <pc:spChg chg="mod">
          <ac:chgData name="Lam Hoang Khanh" userId="5d7b96eb-caee-4548-b2b5-6aeb572eb177" providerId="ADAL" clId="{554DE425-8BFC-473E-BF12-98DC644E6038}" dt="2020-11-20T09:25:43.709" v="828" actId="1076"/>
          <ac:spMkLst>
            <pc:docMk/>
            <pc:sldMk cId="2442209899" sldId="278"/>
            <ac:spMk id="3" creationId="{9B632E91-8523-4C72-A2CA-B687B1F8E643}"/>
          </ac:spMkLst>
        </pc:spChg>
        <pc:spChg chg="add del mod">
          <ac:chgData name="Lam Hoang Khanh" userId="5d7b96eb-caee-4548-b2b5-6aeb572eb177" providerId="ADAL" clId="{554DE425-8BFC-473E-BF12-98DC644E6038}" dt="2020-11-20T09:26:42.479" v="829" actId="478"/>
          <ac:spMkLst>
            <pc:docMk/>
            <pc:sldMk cId="2442209899" sldId="278"/>
            <ac:spMk id="4" creationId="{5AEA7709-DF91-4A8F-8333-142B6CFFB2D2}"/>
          </ac:spMkLst>
        </pc:spChg>
        <pc:spChg chg="del mod">
          <ac:chgData name="Lam Hoang Khanh" userId="5d7b96eb-caee-4548-b2b5-6aeb572eb177" providerId="ADAL" clId="{554DE425-8BFC-473E-BF12-98DC644E6038}" dt="2020-11-20T09:18:39.476" v="754" actId="478"/>
          <ac:spMkLst>
            <pc:docMk/>
            <pc:sldMk cId="2442209899" sldId="278"/>
            <ac:spMk id="7" creationId="{02DEC783-BA5E-4B4A-979E-F742A1FA3BB0}"/>
          </ac:spMkLst>
        </pc:spChg>
        <pc:spChg chg="add del mod">
          <ac:chgData name="Lam Hoang Khanh" userId="5d7b96eb-caee-4548-b2b5-6aeb572eb177" providerId="ADAL" clId="{554DE425-8BFC-473E-BF12-98DC644E6038}" dt="2020-11-20T09:18:43.209" v="755" actId="478"/>
          <ac:spMkLst>
            <pc:docMk/>
            <pc:sldMk cId="2442209899" sldId="278"/>
            <ac:spMk id="9" creationId="{D8015F0E-7115-4551-A943-E2235A34323D}"/>
          </ac:spMkLst>
        </pc:spChg>
        <pc:spChg chg="add del mod">
          <ac:chgData name="Lam Hoang Khanh" userId="5d7b96eb-caee-4548-b2b5-6aeb572eb177" providerId="ADAL" clId="{554DE425-8BFC-473E-BF12-98DC644E6038}" dt="2020-11-20T09:24:10.456" v="812" actId="478"/>
          <ac:spMkLst>
            <pc:docMk/>
            <pc:sldMk cId="2442209899" sldId="278"/>
            <ac:spMk id="12" creationId="{BE47A3F2-7526-4528-A240-D55E4853DE47}"/>
          </ac:spMkLst>
        </pc:spChg>
        <pc:spChg chg="add mod">
          <ac:chgData name="Lam Hoang Khanh" userId="5d7b96eb-caee-4548-b2b5-6aeb572eb177" providerId="ADAL" clId="{554DE425-8BFC-473E-BF12-98DC644E6038}" dt="2020-11-20T09:22:18.811" v="785" actId="6559"/>
          <ac:spMkLst>
            <pc:docMk/>
            <pc:sldMk cId="2442209899" sldId="278"/>
            <ac:spMk id="18" creationId="{A11A321B-048F-4B86-842D-BF553197FEB7}"/>
          </ac:spMkLst>
        </pc:spChg>
        <pc:spChg chg="add mod">
          <ac:chgData name="Lam Hoang Khanh" userId="5d7b96eb-caee-4548-b2b5-6aeb572eb177" providerId="ADAL" clId="{554DE425-8BFC-473E-BF12-98DC644E6038}" dt="2020-11-20T09:25:22.302" v="827" actId="1076"/>
          <ac:spMkLst>
            <pc:docMk/>
            <pc:sldMk cId="2442209899" sldId="278"/>
            <ac:spMk id="19" creationId="{5104CD38-BCAE-4DAC-B220-E2582543B839}"/>
          </ac:spMkLst>
        </pc:spChg>
        <pc:spChg chg="add del mod">
          <ac:chgData name="Lam Hoang Khanh" userId="5d7b96eb-caee-4548-b2b5-6aeb572eb177" providerId="ADAL" clId="{554DE425-8BFC-473E-BF12-98DC644E6038}" dt="2020-11-20T09:23:41.181" v="809"/>
          <ac:spMkLst>
            <pc:docMk/>
            <pc:sldMk cId="2442209899" sldId="278"/>
            <ac:spMk id="20" creationId="{F0F29BFC-9A55-4880-BC4A-877C38190C27}"/>
          </ac:spMkLst>
        </pc:spChg>
        <pc:spChg chg="add mod">
          <ac:chgData name="Lam Hoang Khanh" userId="5d7b96eb-caee-4548-b2b5-6aeb572eb177" providerId="ADAL" clId="{554DE425-8BFC-473E-BF12-98DC644E6038}" dt="2020-11-20T09:24:47.973" v="820" actId="14100"/>
          <ac:spMkLst>
            <pc:docMk/>
            <pc:sldMk cId="2442209899" sldId="278"/>
            <ac:spMk id="21" creationId="{F3C34CC0-A50D-445B-85E8-9E8CCB4C367A}"/>
          </ac:spMkLst>
        </pc:spChg>
        <pc:spChg chg="add del mod">
          <ac:chgData name="Lam Hoang Khanh" userId="5d7b96eb-caee-4548-b2b5-6aeb572eb177" providerId="ADAL" clId="{554DE425-8BFC-473E-BF12-98DC644E6038}" dt="2020-11-20T09:27:27.263" v="832" actId="478"/>
          <ac:spMkLst>
            <pc:docMk/>
            <pc:sldMk cId="2442209899" sldId="278"/>
            <ac:spMk id="26" creationId="{CC16FE8A-ADDB-42F1-B906-910A93E39994}"/>
          </ac:spMkLst>
        </pc:spChg>
        <pc:spChg chg="add mod">
          <ac:chgData name="Lam Hoang Khanh" userId="5d7b96eb-caee-4548-b2b5-6aeb572eb177" providerId="ADAL" clId="{554DE425-8BFC-473E-BF12-98DC644E6038}" dt="2020-11-20T09:27:51.899" v="841" actId="1076"/>
          <ac:spMkLst>
            <pc:docMk/>
            <pc:sldMk cId="2442209899" sldId="278"/>
            <ac:spMk id="27" creationId="{CE3F8411-1A45-4CDB-8CCE-814C0E2BD796}"/>
          </ac:spMkLst>
        </pc:spChg>
        <pc:spChg chg="add mod">
          <ac:chgData name="Lam Hoang Khanh" userId="5d7b96eb-caee-4548-b2b5-6aeb572eb177" providerId="ADAL" clId="{554DE425-8BFC-473E-BF12-98DC644E6038}" dt="2020-11-20T09:27:58.303" v="842" actId="1076"/>
          <ac:spMkLst>
            <pc:docMk/>
            <pc:sldMk cId="2442209899" sldId="278"/>
            <ac:spMk id="28" creationId="{5E4EA8C8-1715-4F89-B926-A42A365E115D}"/>
          </ac:spMkLst>
        </pc:spChg>
        <pc:spChg chg="add del mod">
          <ac:chgData name="Lam Hoang Khanh" userId="5d7b96eb-caee-4548-b2b5-6aeb572eb177" providerId="ADAL" clId="{554DE425-8BFC-473E-BF12-98DC644E6038}" dt="2020-11-20T09:30:31.670" v="844" actId="478"/>
          <ac:spMkLst>
            <pc:docMk/>
            <pc:sldMk cId="2442209899" sldId="278"/>
            <ac:spMk id="29" creationId="{431E147D-2B5F-4DAA-BA62-DC63AC929582}"/>
          </ac:spMkLst>
        </pc:spChg>
        <pc:spChg chg="add del mod">
          <ac:chgData name="Lam Hoang Khanh" userId="5d7b96eb-caee-4548-b2b5-6aeb572eb177" providerId="ADAL" clId="{554DE425-8BFC-473E-BF12-98DC644E6038}" dt="2020-11-20T09:31:50.774" v="854" actId="478"/>
          <ac:spMkLst>
            <pc:docMk/>
            <pc:sldMk cId="2442209899" sldId="278"/>
            <ac:spMk id="31" creationId="{E152E788-151A-43D2-9385-BB4274D44304}"/>
          </ac:spMkLst>
        </pc:spChg>
        <pc:spChg chg="add del mod">
          <ac:chgData name="Lam Hoang Khanh" userId="5d7b96eb-caee-4548-b2b5-6aeb572eb177" providerId="ADAL" clId="{554DE425-8BFC-473E-BF12-98DC644E6038}" dt="2020-11-20T09:33:09.967" v="858" actId="478"/>
          <ac:spMkLst>
            <pc:docMk/>
            <pc:sldMk cId="2442209899" sldId="278"/>
            <ac:spMk id="32" creationId="{1257994A-A886-4901-80F9-80EFD5F6A953}"/>
          </ac:spMkLst>
        </pc:spChg>
        <pc:spChg chg="add del mod">
          <ac:chgData name="Lam Hoang Khanh" userId="5d7b96eb-caee-4548-b2b5-6aeb572eb177" providerId="ADAL" clId="{554DE425-8BFC-473E-BF12-98DC644E6038}" dt="2020-11-20T09:34:34.134" v="905" actId="478"/>
          <ac:spMkLst>
            <pc:docMk/>
            <pc:sldMk cId="2442209899" sldId="278"/>
            <ac:spMk id="33" creationId="{FA1A0A65-DAFD-494F-8022-B6AD9D017316}"/>
          </ac:spMkLst>
        </pc:spChg>
        <pc:spChg chg="add del mod">
          <ac:chgData name="Lam Hoang Khanh" userId="5d7b96eb-caee-4548-b2b5-6aeb572eb177" providerId="ADAL" clId="{554DE425-8BFC-473E-BF12-98DC644E6038}" dt="2020-11-20T09:34:45.678" v="909" actId="478"/>
          <ac:spMkLst>
            <pc:docMk/>
            <pc:sldMk cId="2442209899" sldId="278"/>
            <ac:spMk id="34" creationId="{3472C20A-FDC5-4045-8FB5-3C0450472EBC}"/>
          </ac:spMkLst>
        </pc:spChg>
        <pc:spChg chg="add mod">
          <ac:chgData name="Lam Hoang Khanh" userId="5d7b96eb-caee-4548-b2b5-6aeb572eb177" providerId="ADAL" clId="{554DE425-8BFC-473E-BF12-98DC644E6038}" dt="2020-11-20T09:35:18.758" v="940" actId="1076"/>
          <ac:spMkLst>
            <pc:docMk/>
            <pc:sldMk cId="2442209899" sldId="278"/>
            <ac:spMk id="35" creationId="{313DDBC0-FC2C-4602-9BB0-1A23AAA62FDA}"/>
          </ac:spMkLst>
        </pc:spChg>
        <pc:spChg chg="add mod">
          <ac:chgData name="Lam Hoang Khanh" userId="5d7b96eb-caee-4548-b2b5-6aeb572eb177" providerId="ADAL" clId="{554DE425-8BFC-473E-BF12-98DC644E6038}" dt="2020-11-20T11:25:05.334" v="973" actId="1076"/>
          <ac:spMkLst>
            <pc:docMk/>
            <pc:sldMk cId="2442209899" sldId="278"/>
            <ac:spMk id="36" creationId="{215D6C78-8797-4A25-B4B2-15E63260FAE9}"/>
          </ac:spMkLst>
        </pc:spChg>
        <pc:picChg chg="del">
          <ac:chgData name="Lam Hoang Khanh" userId="5d7b96eb-caee-4548-b2b5-6aeb572eb177" providerId="ADAL" clId="{554DE425-8BFC-473E-BF12-98DC644E6038}" dt="2020-11-20T09:11:05.069" v="751" actId="478"/>
          <ac:picMkLst>
            <pc:docMk/>
            <pc:sldMk cId="2442209899" sldId="278"/>
            <ac:picMk id="6" creationId="{F1B0AC9B-6345-4642-98F9-014D84FD925A}"/>
          </ac:picMkLst>
        </pc:picChg>
        <pc:picChg chg="add del mod">
          <ac:chgData name="Lam Hoang Khanh" userId="5d7b96eb-caee-4548-b2b5-6aeb572eb177" providerId="ADAL" clId="{554DE425-8BFC-473E-BF12-98DC644E6038}" dt="2020-11-20T09:36:58.956" v="949" actId="478"/>
          <ac:picMkLst>
            <pc:docMk/>
            <pc:sldMk cId="2442209899" sldId="278"/>
            <ac:picMk id="38" creationId="{BAFB2246-2FCC-45D2-AE76-CAB2314A71FE}"/>
          </ac:picMkLst>
        </pc:picChg>
        <pc:picChg chg="add del mod">
          <ac:chgData name="Lam Hoang Khanh" userId="5d7b96eb-caee-4548-b2b5-6aeb572eb177" providerId="ADAL" clId="{554DE425-8BFC-473E-BF12-98DC644E6038}" dt="2020-11-20T09:37:29.917" v="954" actId="478"/>
          <ac:picMkLst>
            <pc:docMk/>
            <pc:sldMk cId="2442209899" sldId="278"/>
            <ac:picMk id="40" creationId="{3B94826F-4A39-471A-AD3F-5865C34A1884}"/>
          </ac:picMkLst>
        </pc:picChg>
        <pc:picChg chg="add mod">
          <ac:chgData name="Lam Hoang Khanh" userId="5d7b96eb-caee-4548-b2b5-6aeb572eb177" providerId="ADAL" clId="{554DE425-8BFC-473E-BF12-98DC644E6038}" dt="2020-11-20T11:24:37.725" v="968"/>
          <ac:picMkLst>
            <pc:docMk/>
            <pc:sldMk cId="2442209899" sldId="278"/>
            <ac:picMk id="42" creationId="{DFDC10B0-F06F-401B-BC1D-6C69DB3B8FF7}"/>
          </ac:picMkLst>
        </pc:picChg>
        <pc:cxnChg chg="add del">
          <ac:chgData name="Lam Hoang Khanh" userId="5d7b96eb-caee-4548-b2b5-6aeb572eb177" providerId="ADAL" clId="{554DE425-8BFC-473E-BF12-98DC644E6038}" dt="2020-11-20T09:20:18.672" v="764" actId="478"/>
          <ac:cxnSpMkLst>
            <pc:docMk/>
            <pc:sldMk cId="2442209899" sldId="278"/>
            <ac:cxnSpMk id="14" creationId="{1E30E80E-F86D-46BE-AC10-45A5BB845B0B}"/>
          </ac:cxnSpMkLst>
        </pc:cxnChg>
        <pc:cxnChg chg="add mod">
          <ac:chgData name="Lam Hoang Khanh" userId="5d7b96eb-caee-4548-b2b5-6aeb572eb177" providerId="ADAL" clId="{554DE425-8BFC-473E-BF12-98DC644E6038}" dt="2020-11-20T09:21:19.734" v="768" actId="1582"/>
          <ac:cxnSpMkLst>
            <pc:docMk/>
            <pc:sldMk cId="2442209899" sldId="278"/>
            <ac:cxnSpMk id="16" creationId="{11C835B9-1EB5-4075-B61C-C9A10220080F}"/>
          </ac:cxnSpMkLst>
        </pc:cxnChg>
        <pc:cxnChg chg="add mod">
          <ac:chgData name="Lam Hoang Khanh" userId="5d7b96eb-caee-4548-b2b5-6aeb572eb177" providerId="ADAL" clId="{554DE425-8BFC-473E-BF12-98DC644E6038}" dt="2020-11-20T09:21:26.490" v="770" actId="1076"/>
          <ac:cxnSpMkLst>
            <pc:docMk/>
            <pc:sldMk cId="2442209899" sldId="278"/>
            <ac:cxnSpMk id="17" creationId="{90BCDDFF-D271-4C7C-86EE-15B5F55233F8}"/>
          </ac:cxnSpMkLst>
        </pc:cxnChg>
        <pc:cxnChg chg="add mod">
          <ac:chgData name="Lam Hoang Khanh" userId="5d7b96eb-caee-4548-b2b5-6aeb572eb177" providerId="ADAL" clId="{554DE425-8BFC-473E-BF12-98DC644E6038}" dt="2020-11-20T09:25:16.154" v="826" actId="14100"/>
          <ac:cxnSpMkLst>
            <pc:docMk/>
            <pc:sldMk cId="2442209899" sldId="278"/>
            <ac:cxnSpMk id="23" creationId="{8F48B248-C3EC-402B-B312-8A0583FB568B}"/>
          </ac:cxnSpMkLst>
        </pc:cxnChg>
      </pc:sldChg>
      <pc:sldChg chg="addSp delSp modSp add mod modAnim">
        <pc:chgData name="Lam Hoang Khanh" userId="5d7b96eb-caee-4548-b2b5-6aeb572eb177" providerId="ADAL" clId="{554DE425-8BFC-473E-BF12-98DC644E6038}" dt="2020-11-20T13:34:43.863" v="1106" actId="207"/>
        <pc:sldMkLst>
          <pc:docMk/>
          <pc:sldMk cId="1703253633" sldId="279"/>
        </pc:sldMkLst>
        <pc:spChg chg="add mod">
          <ac:chgData name="Lam Hoang Khanh" userId="5d7b96eb-caee-4548-b2b5-6aeb572eb177" providerId="ADAL" clId="{554DE425-8BFC-473E-BF12-98DC644E6038}" dt="2020-11-20T13:34:43.863" v="1106" actId="207"/>
          <ac:spMkLst>
            <pc:docMk/>
            <pc:sldMk cId="1703253633" sldId="279"/>
            <ac:spMk id="4" creationId="{74F64D84-729C-4BE2-9FDE-5FA1A3250FF0}"/>
          </ac:spMkLst>
        </pc:spChg>
        <pc:spChg chg="del">
          <ac:chgData name="Lam Hoang Khanh" userId="5d7b96eb-caee-4548-b2b5-6aeb572eb177" providerId="ADAL" clId="{554DE425-8BFC-473E-BF12-98DC644E6038}" dt="2020-11-20T13:08:02.419" v="1065" actId="478"/>
          <ac:spMkLst>
            <pc:docMk/>
            <pc:sldMk cId="1703253633" sldId="279"/>
            <ac:spMk id="7" creationId="{02DEC783-BA5E-4B4A-979E-F742A1FA3BB0}"/>
          </ac:spMkLst>
        </pc:spChg>
        <pc:spChg chg="add mod">
          <ac:chgData name="Lam Hoang Khanh" userId="5d7b96eb-caee-4548-b2b5-6aeb572eb177" providerId="ADAL" clId="{554DE425-8BFC-473E-BF12-98DC644E6038}" dt="2020-11-20T13:22:26.399" v="1103" actId="20577"/>
          <ac:spMkLst>
            <pc:docMk/>
            <pc:sldMk cId="1703253633" sldId="279"/>
            <ac:spMk id="9" creationId="{3BD9065B-7CD4-46C4-8160-5E40342FE94D}"/>
          </ac:spMkLst>
        </pc:spChg>
        <pc:picChg chg="mod">
          <ac:chgData name="Lam Hoang Khanh" userId="5d7b96eb-caee-4548-b2b5-6aeb572eb177" providerId="ADAL" clId="{554DE425-8BFC-473E-BF12-98DC644E6038}" dt="2020-11-20T13:21:37.357" v="1100" actId="1076"/>
          <ac:picMkLst>
            <pc:docMk/>
            <pc:sldMk cId="1703253633" sldId="279"/>
            <ac:picMk id="6" creationId="{F1B0AC9B-6345-4642-98F9-014D84FD925A}"/>
          </ac:picMkLst>
        </pc:picChg>
      </pc:sldChg>
      <pc:sldChg chg="new del">
        <pc:chgData name="Lam Hoang Khanh" userId="5d7b96eb-caee-4548-b2b5-6aeb572eb177" providerId="ADAL" clId="{554DE425-8BFC-473E-BF12-98DC644E6038}" dt="2020-11-20T13:07:40.805" v="1062" actId="47"/>
        <pc:sldMkLst>
          <pc:docMk/>
          <pc:sldMk cId="2168739973" sldId="27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8C-473F-91FD-A876418816A2}"/>
              </c:ext>
            </c:extLst>
          </c:dPt>
          <c:dPt>
            <c:idx val="1"/>
            <c:bubble3D val="0"/>
            <c:spPr>
              <a:solidFill>
                <a:schemeClr val="accent1">
                  <a:alpha val="50000"/>
                </a:schemeClr>
              </a:solidFill>
              <a:ln w="19050">
                <a:noFill/>
              </a:ln>
              <a:effectLst/>
            </c:spPr>
            <c:extLst>
              <c:ext xmlns:c16="http://schemas.microsoft.com/office/drawing/2014/chart" uri="{C3380CC4-5D6E-409C-BE32-E72D297353CC}">
                <c16:uniqueId val="{00000001-3E0A-4A49-A520-6FB0B0F00448}"/>
              </c:ext>
            </c:extLst>
          </c:dPt>
          <c:dPt>
            <c:idx val="2"/>
            <c:bubble3D val="0"/>
            <c:spPr>
              <a:solidFill>
                <a:schemeClr val="accent3"/>
              </a:solidFill>
              <a:ln w="19050">
                <a:noFill/>
              </a:ln>
              <a:effectLst/>
            </c:spPr>
            <c:extLst>
              <c:ext xmlns:c16="http://schemas.microsoft.com/office/drawing/2014/chart" uri="{C3380CC4-5D6E-409C-BE32-E72D297353CC}">
                <c16:uniqueId val="{00000005-7D8C-473F-91FD-A876418816A2}"/>
              </c:ext>
            </c:extLst>
          </c:dPt>
          <c:dPt>
            <c:idx val="3"/>
            <c:bubble3D val="0"/>
            <c:spPr>
              <a:solidFill>
                <a:schemeClr val="accent4"/>
              </a:solidFill>
              <a:ln w="19050">
                <a:noFill/>
              </a:ln>
              <a:effectLst/>
            </c:spPr>
            <c:extLst>
              <c:ext xmlns:c16="http://schemas.microsoft.com/office/drawing/2014/chart" uri="{C3380CC4-5D6E-409C-BE32-E72D297353CC}">
                <c16:uniqueId val="{00000002-3E0A-4A49-A520-6FB0B0F00448}"/>
              </c:ext>
            </c:extLst>
          </c:dPt>
          <c:dPt>
            <c:idx val="4"/>
            <c:bubble3D val="0"/>
            <c:spPr>
              <a:solidFill>
                <a:schemeClr val="accent2"/>
              </a:solidFill>
              <a:ln w="19050">
                <a:noFill/>
              </a:ln>
              <a:effectLst/>
            </c:spPr>
            <c:extLst>
              <c:ext xmlns:c16="http://schemas.microsoft.com/office/drawing/2014/chart" uri="{C3380CC4-5D6E-409C-BE32-E72D297353CC}">
                <c16:uniqueId val="{00000003-3E0A-4A49-A520-6FB0B0F00448}"/>
              </c:ext>
            </c:extLst>
          </c:dPt>
          <c:dPt>
            <c:idx val="5"/>
            <c:bubble3D val="0"/>
            <c:spPr>
              <a:solidFill>
                <a:schemeClr val="accent2">
                  <a:alpha val="50000"/>
                </a:schemeClr>
              </a:solidFill>
              <a:ln w="19050">
                <a:noFill/>
              </a:ln>
              <a:effectLst/>
            </c:spPr>
            <c:extLst>
              <c:ext xmlns:c16="http://schemas.microsoft.com/office/drawing/2014/chart" uri="{C3380CC4-5D6E-409C-BE32-E72D297353CC}">
                <c16:uniqueId val="{00000004-3E0A-4A49-A520-6FB0B0F00448}"/>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30</c:v>
                </c:pt>
                <c:pt idx="1">
                  <c:v>25</c:v>
                </c:pt>
                <c:pt idx="2">
                  <c:v>20</c:v>
                </c:pt>
                <c:pt idx="3">
                  <c:v>10</c:v>
                </c:pt>
                <c:pt idx="4">
                  <c:v>10</c:v>
                </c:pt>
                <c:pt idx="5">
                  <c:v>5</c:v>
                </c:pt>
              </c:numCache>
            </c:numRef>
          </c:val>
          <c:extLst>
            <c:ext xmlns:c16="http://schemas.microsoft.com/office/drawing/2014/chart" uri="{C3380CC4-5D6E-409C-BE32-E72D297353CC}">
              <c16:uniqueId val="{00000000-3E0A-4A49-A520-6FB0B0F00448}"/>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20.11.2020</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20.11.2020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100000">
              <a:srgbClr val="C00000"/>
            </a:gs>
            <a:gs pos="100000">
              <a:srgbClr val="C00000"/>
            </a:gs>
            <a:gs pos="0">
              <a:schemeClr val="tx1">
                <a:lumMod val="65000"/>
                <a:lumOff val="35000"/>
              </a:schemeClr>
            </a:gs>
          </a:gsLst>
          <a:path path="shap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46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agram&#10;&#10;Description automatically generated">
            <a:extLst>
              <a:ext uri="{FF2B5EF4-FFF2-40B4-BE49-F238E27FC236}">
                <a16:creationId xmlns:a16="http://schemas.microsoft.com/office/drawing/2014/main" id="{F1B0AC9B-6345-4642-98F9-014D84FD925A}"/>
              </a:ext>
            </a:extLst>
          </p:cNvPr>
          <p:cNvPicPr>
            <a:picLocks noGrp="1" noChangeAspect="1"/>
          </p:cNvPicPr>
          <p:nvPr>
            <p:ph type="pic" sz="quarter" idx="18"/>
          </p:nvPr>
        </p:nvPicPr>
        <p:blipFill rotWithShape="1">
          <a:blip r:embed="rId2"/>
          <a:srcRect l="-1386" t="6831" r="1" b="-7262"/>
          <a:stretch/>
        </p:blipFill>
        <p:spPr>
          <a:xfrm>
            <a:off x="5681609" y="1017142"/>
            <a:ext cx="6510391" cy="4972692"/>
          </a:xfrm>
        </p:spPr>
      </p:pic>
      <p:sp>
        <p:nvSpPr>
          <p:cNvPr id="3" name="Title 2">
            <a:extLst>
              <a:ext uri="{FF2B5EF4-FFF2-40B4-BE49-F238E27FC236}">
                <a16:creationId xmlns:a16="http://schemas.microsoft.com/office/drawing/2014/main" id="{9B632E91-8523-4C72-A2CA-B687B1F8E643}"/>
              </a:ext>
            </a:extLst>
          </p:cNvPr>
          <p:cNvSpPr>
            <a:spLocks noGrp="1"/>
          </p:cNvSpPr>
          <p:nvPr>
            <p:ph type="title"/>
          </p:nvPr>
        </p:nvSpPr>
        <p:spPr/>
        <p:txBody>
          <a:bodyPr/>
          <a:lstStyle/>
          <a:p>
            <a:r>
              <a:rPr lang="en-US">
                <a:latin typeface="Biome" panose="020B0503030204020804" pitchFamily="34" charset="0"/>
                <a:cs typeface="Biome" panose="020B0503030204020804" pitchFamily="34" charset="0"/>
              </a:rPr>
              <a:t>Vectorizing Data</a:t>
            </a:r>
          </a:p>
        </p:txBody>
      </p:sp>
      <p:sp>
        <p:nvSpPr>
          <p:cNvPr id="5" name="Slide Number Placeholder 4">
            <a:extLst>
              <a:ext uri="{FF2B5EF4-FFF2-40B4-BE49-F238E27FC236}">
                <a16:creationId xmlns:a16="http://schemas.microsoft.com/office/drawing/2014/main" id="{DC544A0A-511B-40D7-9B73-A0963A5A3DB4}"/>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4" name="Text Placeholder 3">
            <a:extLst>
              <a:ext uri="{FF2B5EF4-FFF2-40B4-BE49-F238E27FC236}">
                <a16:creationId xmlns:a16="http://schemas.microsoft.com/office/drawing/2014/main" id="{74F64D84-729C-4BE2-9FDE-5FA1A3250FF0}"/>
              </a:ext>
            </a:extLst>
          </p:cNvPr>
          <p:cNvSpPr>
            <a:spLocks noGrp="1"/>
          </p:cNvSpPr>
          <p:nvPr>
            <p:ph type="body" sz="quarter" idx="16"/>
          </p:nvPr>
        </p:nvSpPr>
        <p:spPr>
          <a:xfrm>
            <a:off x="321524" y="2508714"/>
            <a:ext cx="5934310" cy="701675"/>
          </a:xfrm>
        </p:spPr>
        <p:txBody>
          <a:bodyPr/>
          <a:lstStyle/>
          <a:p>
            <a:pPr indent="290513" algn="just"/>
            <a:r>
              <a:rPr lang="en-US" sz="2400" b="0" i="0">
                <a:solidFill>
                  <a:schemeClr val="tx2"/>
                </a:solidFill>
                <a:effectLst/>
              </a:rPr>
              <a:t>VSM là một mô hình đại số tuyến tính biểu diễn dạng văn bản thành dạng một vector, các phần tử trong vector có thể biểu diễn mức độ quan trọng của một từ (TF-IDF).</a:t>
            </a:r>
            <a:endParaRPr lang="en-US" sz="2400" b="0">
              <a:solidFill>
                <a:schemeClr val="tx2"/>
              </a:solidFill>
            </a:endParaRPr>
          </a:p>
        </p:txBody>
      </p:sp>
      <p:sp>
        <p:nvSpPr>
          <p:cNvPr id="9" name="TextBox 8">
            <a:extLst>
              <a:ext uri="{FF2B5EF4-FFF2-40B4-BE49-F238E27FC236}">
                <a16:creationId xmlns:a16="http://schemas.microsoft.com/office/drawing/2014/main" id="{3BD9065B-7CD4-46C4-8160-5E40342FE94D}"/>
              </a:ext>
            </a:extLst>
          </p:cNvPr>
          <p:cNvSpPr txBox="1"/>
          <p:nvPr/>
        </p:nvSpPr>
        <p:spPr>
          <a:xfrm>
            <a:off x="156118" y="4271198"/>
            <a:ext cx="6099716" cy="1569660"/>
          </a:xfrm>
          <a:prstGeom prst="rect">
            <a:avLst/>
          </a:prstGeom>
          <a:noFill/>
        </p:spPr>
        <p:txBody>
          <a:bodyPr wrap="square">
            <a:spAutoFit/>
          </a:bodyPr>
          <a:lstStyle/>
          <a:p>
            <a:pPr indent="290513" algn="just"/>
            <a:r>
              <a:rPr lang="vi-VN" sz="2400" b="0" i="0">
                <a:solidFill>
                  <a:schemeClr val="tx2"/>
                </a:solidFill>
                <a:effectLst/>
              </a:rPr>
              <a:t>Tập hợp các đoạn văn bản được biểu diễn thành dạng vector được gọi là không gian vector, và nó đại diện cho các thuộc tính đã được trích chọn từ đoạn văn bản</a:t>
            </a:r>
            <a:r>
              <a:rPr lang="en-US" sz="2400" b="0" i="0">
                <a:solidFill>
                  <a:schemeClr val="tx2"/>
                </a:solidFill>
                <a:effectLst/>
              </a:rPr>
              <a:t>.</a:t>
            </a:r>
            <a:endParaRPr lang="en-US" sz="2400">
              <a:solidFill>
                <a:schemeClr val="tx2"/>
              </a:solidFill>
            </a:endParaRPr>
          </a:p>
        </p:txBody>
      </p:sp>
    </p:spTree>
    <p:extLst>
      <p:ext uri="{BB962C8B-B14F-4D97-AF65-F5344CB8AC3E}">
        <p14:creationId xmlns:p14="http://schemas.microsoft.com/office/powerpoint/2010/main" val="17032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563479" y="356968"/>
            <a:ext cx="10515600" cy="1182414"/>
          </a:xfrm>
        </p:spPr>
        <p:txBody>
          <a:bodyPr>
            <a:normAutofit fontScale="90000"/>
          </a:bodyPr>
          <a:lstStyle/>
          <a:p>
            <a:r>
              <a:rPr lang="en-US"/>
              <a:t>Term frequency-inverse document frequency</a:t>
            </a:r>
            <a:br>
              <a:rPr lang="en-US"/>
            </a:br>
            <a:r>
              <a:rPr lang="en-US"/>
              <a:t>- - - Tf-idf - - -</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0" y="1898651"/>
            <a:ext cx="12192000" cy="365126"/>
          </a:xfrm>
        </p:spPr>
        <p:txBody>
          <a:bodyPr/>
          <a:lstStyle/>
          <a:p>
            <a:r>
              <a:rPr lang="en-US" sz="2100"/>
              <a:t>Là một thống kê số nhằm phản ánh tầm quan trọng của một từ đối với tài liệu.</a:t>
            </a:r>
            <a:endParaRPr lang="ru-RU" sz="21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122431" y="2433676"/>
            <a:ext cx="4183650" cy="497557"/>
          </a:xfrm>
        </p:spPr>
        <p:txBody>
          <a:bodyPr>
            <a:normAutofit fontScale="92500" lnSpcReduction="10000"/>
          </a:bodyPr>
          <a:lstStyle/>
          <a:p>
            <a:r>
              <a:rPr lang="en-US" sz="3600" spc="200"/>
              <a:t>Tf</a:t>
            </a:r>
            <a:endParaRPr lang="ru-RU" sz="3600" spc="200"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291427" y="2433676"/>
            <a:ext cx="4183650" cy="365125"/>
          </a:xfrm>
        </p:spPr>
        <p:txBody>
          <a:bodyPr>
            <a:noAutofit/>
          </a:bodyPr>
          <a:lstStyle/>
          <a:p>
            <a:r>
              <a:rPr lang="en-US" sz="3300"/>
              <a:t>Idf</a:t>
            </a:r>
            <a:endParaRPr lang="ru-RU" sz="3300" dirty="0"/>
          </a:p>
        </p:txBody>
      </p:sp>
      <mc:AlternateContent xmlns:mc="http://schemas.openxmlformats.org/markup-compatibility/2006">
        <mc:Choice xmlns:a14="http://schemas.microsoft.com/office/drawing/2010/main" Requires="a14">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5821279" y="3942532"/>
                <a:ext cx="4365625" cy="2333625"/>
              </a:xfrm>
            </p:spPr>
            <p:txBody>
              <a:bodyPr>
                <a:normAutofit/>
              </a:bodyPr>
              <a:lstStyle/>
              <a:p>
                <a14:m>
                  <m:oMath xmlns:m="http://schemas.openxmlformats.org/officeDocument/2006/math">
                    <m:r>
                      <a:rPr lang="en-US" sz="2800" b="0" i="1" smtClean="0">
                        <a:latin typeface="Cambria Math" panose="02040503050406030204" pitchFamily="18" charset="0"/>
                      </a:rPr>
                      <m:t>𝐼𝑑𝑓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0" i="1" smtClean="0">
                        <a:latin typeface="Cambria Math" panose="02040503050406030204" pitchFamily="18" charset="0"/>
                      </a:rPr>
                      <m:t>𝑙𝑜𝑔</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𝑁</m:t>
                        </m:r>
                      </m:num>
                      <m:den>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𝐷</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rPr>
                          <m:t>|</m:t>
                        </m:r>
                      </m:den>
                    </m:f>
                  </m:oMath>
                </a14:m>
                <a:endParaRPr lang="ru-RU" sz="2800" dirty="0"/>
              </a:p>
            </p:txBody>
          </p:sp>
        </mc:Choice>
        <mc:Fallback>
          <p:sp>
            <p:nvSpPr>
              <p:cNvPr id="17" name="Text Placeholder 16">
                <a:extLst>
                  <a:ext uri="{FF2B5EF4-FFF2-40B4-BE49-F238E27FC236}">
                    <a16:creationId xmlns:a16="http://schemas.microsoft.com/office/drawing/2014/main" id="{663B63A5-075F-4429-8F7A-8E50D3497170}"/>
                  </a:ext>
                </a:extLst>
              </p:cNvPr>
              <p:cNvSpPr>
                <a:spLocks noGrp="1" noRot="1" noChangeAspect="1" noMove="1" noResize="1" noEditPoints="1" noAdjustHandles="1" noChangeArrowheads="1" noChangeShapeType="1" noTextEdit="1"/>
              </p:cNvSpPr>
              <p:nvPr>
                <p:ph type="body" sz="quarter" idx="21"/>
              </p:nvPr>
            </p:nvSpPr>
            <p:spPr>
              <a:xfrm>
                <a:off x="5821279" y="3942532"/>
                <a:ext cx="4365625" cy="2333625"/>
              </a:xfrm>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11</a:t>
            </a:fld>
            <a:endParaRPr lang="ru-RU" dirty="0"/>
          </a:p>
        </p:txBody>
      </p:sp>
      <p:sp>
        <p:nvSpPr>
          <p:cNvPr id="12" name="TextBox 11">
            <a:extLst>
              <a:ext uri="{FF2B5EF4-FFF2-40B4-BE49-F238E27FC236}">
                <a16:creationId xmlns:a16="http://schemas.microsoft.com/office/drawing/2014/main" id="{A0A72A8A-3F68-405B-84E7-31415C3101A7}"/>
              </a:ext>
            </a:extLst>
          </p:cNvPr>
          <p:cNvSpPr txBox="1"/>
          <p:nvPr/>
        </p:nvSpPr>
        <p:spPr>
          <a:xfrm>
            <a:off x="1433129" y="2782669"/>
            <a:ext cx="4365625" cy="646331"/>
          </a:xfrm>
          <a:prstGeom prst="rect">
            <a:avLst/>
          </a:prstGeom>
          <a:noFill/>
        </p:spPr>
        <p:txBody>
          <a:bodyPr wrap="square" rtlCol="0">
            <a:spAutoFit/>
          </a:bodyPr>
          <a:lstStyle/>
          <a:p>
            <a:r>
              <a:rPr lang="en-US" b="0" i="0">
                <a:solidFill>
                  <a:schemeClr val="accent1"/>
                </a:solidFill>
                <a:effectLst/>
              </a:rPr>
              <a:t>là tần suất xuất hiện của một từ trong một đoạn văn bản</a:t>
            </a:r>
            <a:endParaRPr lang="en-US">
              <a:solidFill>
                <a:schemeClr val="accent1"/>
              </a:solidFill>
            </a:endParaRPr>
          </a:p>
        </p:txBody>
      </p:sp>
      <p:sp>
        <p:nvSpPr>
          <p:cNvPr id="13" name="TextBox 12">
            <a:extLst>
              <a:ext uri="{FF2B5EF4-FFF2-40B4-BE49-F238E27FC236}">
                <a16:creationId xmlns:a16="http://schemas.microsoft.com/office/drawing/2014/main" id="{366B65E2-D3B1-48D7-951B-D2C08FF6FF3D}"/>
              </a:ext>
            </a:extLst>
          </p:cNvPr>
          <p:cNvSpPr txBox="1"/>
          <p:nvPr/>
        </p:nvSpPr>
        <p:spPr>
          <a:xfrm>
            <a:off x="6784100" y="2726439"/>
            <a:ext cx="5407900" cy="923330"/>
          </a:xfrm>
          <a:prstGeom prst="rect">
            <a:avLst/>
          </a:prstGeom>
          <a:noFill/>
        </p:spPr>
        <p:txBody>
          <a:bodyPr wrap="square" rtlCol="0">
            <a:spAutoFit/>
          </a:bodyPr>
          <a:lstStyle/>
          <a:p>
            <a:pPr algn="just"/>
            <a:r>
              <a:rPr lang="vi-VN" b="0" i="0">
                <a:solidFill>
                  <a:schemeClr val="accent1"/>
                </a:solidFill>
                <a:effectLst/>
                <a:latin typeface="Arial" panose="020B0604020202020204" pitchFamily="34" charset="0"/>
              </a:rPr>
              <a:t>được kết hợp làm giảm trọng số của các thuật ngữ thường xuyên xảy ra trong tập tài liệu và tăng trọng số của các thuật ngữ hiếm khi xảy ra.</a:t>
            </a:r>
            <a:endParaRPr lang="en-US">
              <a:solidFill>
                <a:schemeClr val="accent1"/>
              </a:solidFill>
            </a:endParaRPr>
          </a:p>
        </p:txBody>
      </p:sp>
      <mc:AlternateContent xmlns:mc="http://schemas.openxmlformats.org/markup-compatibility/2006">
        <mc:Choice xmlns:a14="http://schemas.microsoft.com/office/drawing/2010/main" Requires="a14">
          <p:sp>
            <p:nvSpPr>
              <p:cNvPr id="11" name="Text Placeholder 10">
                <a:extLst>
                  <a:ext uri="{FF2B5EF4-FFF2-40B4-BE49-F238E27FC236}">
                    <a16:creationId xmlns:a16="http://schemas.microsoft.com/office/drawing/2014/main" id="{514DE928-5887-42E7-98DF-3F4B8AF8C394}"/>
                  </a:ext>
                </a:extLst>
              </p:cNvPr>
              <p:cNvSpPr>
                <a:spLocks noGrp="1"/>
              </p:cNvSpPr>
              <p:nvPr>
                <p:ph type="body" sz="quarter" idx="20"/>
              </p:nvPr>
            </p:nvSpPr>
            <p:spPr>
              <a:xfrm>
                <a:off x="838200" y="3926767"/>
                <a:ext cx="4365625" cy="2333625"/>
              </a:xfrm>
            </p:spPr>
            <p:txBody>
              <a:bodyPr>
                <a:normAutofit/>
              </a:bodyPr>
              <a:lstStyle/>
              <a:p>
                <a:r>
                  <a:rPr lang="en-US" sz="2800" b="0"/>
                  <a:t> </a:t>
                </a:r>
                <a14:m>
                  <m:oMath xmlns:m="http://schemas.openxmlformats.org/officeDocument/2006/math">
                    <m:r>
                      <a:rPr lang="en-US" sz="2800" b="0" i="1" smtClean="0">
                        <a:latin typeface="Cambria Math" panose="02040503050406030204" pitchFamily="18" charset="0"/>
                      </a:rPr>
                      <m:t>𝑇𝑓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m:t>
                        </m:r>
                        <m:r>
                          <a:rPr lang="en-US" sz="2800" b="0" i="1" smtClean="0">
                            <a:latin typeface="Cambria Math" panose="02040503050406030204" pitchFamily="18" charset="0"/>
                          </a:rPr>
                          <m:t>)</m:t>
                        </m:r>
                      </m:num>
                      <m:den>
                        <m:r>
                          <a:rPr lang="en-US" sz="2800" b="0" i="1" smtClean="0">
                            <a:latin typeface="Cambria Math" panose="02040503050406030204" pitchFamily="18" charset="0"/>
                          </a:rPr>
                          <m:t>𝑇</m:t>
                        </m:r>
                      </m:den>
                    </m:f>
                  </m:oMath>
                </a14:m>
                <a:endParaRPr lang="en-US" sz="2800"/>
              </a:p>
            </p:txBody>
          </p:sp>
        </mc:Choice>
        <mc:Fallback>
          <p:sp>
            <p:nvSpPr>
              <p:cNvPr id="11" name="Text Placeholder 10">
                <a:extLst>
                  <a:ext uri="{FF2B5EF4-FFF2-40B4-BE49-F238E27FC236}">
                    <a16:creationId xmlns:a16="http://schemas.microsoft.com/office/drawing/2014/main" id="{514DE928-5887-42E7-98DF-3F4B8AF8C394}"/>
                  </a:ext>
                </a:extLst>
              </p:cNvPr>
              <p:cNvSpPr>
                <a:spLocks noGrp="1" noRot="1" noChangeAspect="1" noMove="1" noResize="1" noEditPoints="1" noAdjustHandles="1" noChangeArrowheads="1" noChangeShapeType="1" noTextEdit="1"/>
              </p:cNvSpPr>
              <p:nvPr>
                <p:ph type="body" sz="quarter" idx="20"/>
              </p:nvPr>
            </p:nvSpPr>
            <p:spPr>
              <a:xfrm>
                <a:off x="838200" y="3926767"/>
                <a:ext cx="4365625" cy="2333625"/>
              </a:xfrm>
              <a:blipFill>
                <a:blip r:embed="rId3"/>
                <a:stretch>
                  <a:fillRect l="-25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9F01E48-CE3C-4E7E-BACA-67284C6BA733}"/>
                  </a:ext>
                </a:extLst>
              </p:cNvPr>
              <p:cNvSpPr txBox="1"/>
              <p:nvPr/>
            </p:nvSpPr>
            <p:spPr>
              <a:xfrm>
                <a:off x="2668587" y="5205683"/>
                <a:ext cx="5335504"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𝑇𝑓</m:t>
                      </m:r>
                      <m:r>
                        <a:rPr lang="en-US" sz="3200" b="0" i="1" smtClean="0">
                          <a:latin typeface="Cambria Math" panose="02040503050406030204" pitchFamily="18" charset="0"/>
                        </a:rPr>
                        <m:t>_</m:t>
                      </m:r>
                      <m:r>
                        <a:rPr lang="en-US" sz="3200" b="0" i="1" smtClean="0">
                          <a:latin typeface="Cambria Math" panose="02040503050406030204" pitchFamily="18" charset="0"/>
                        </a:rPr>
                        <m:t>𝐼𝑑𝑓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e>
                      </m:d>
                      <m:r>
                        <a:rPr lang="en-US" sz="3200" b="0" i="1" smtClean="0">
                          <a:latin typeface="Cambria Math" panose="02040503050406030204" pitchFamily="18" charset="0"/>
                        </a:rPr>
                        <m:t>=</m:t>
                      </m:r>
                      <m:r>
                        <a:rPr lang="en-US" sz="3200" b="0" i="1" smtClean="0">
                          <a:latin typeface="Cambria Math" panose="02040503050406030204" pitchFamily="18" charset="0"/>
                        </a:rPr>
                        <m:t>𝑇𝑓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𝐼𝑑𝑓</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𝑡</m:t>
                      </m:r>
                      <m:r>
                        <a:rPr lang="en-US" sz="3200" b="0" i="1" smtClean="0">
                          <a:latin typeface="Cambria Math" panose="02040503050406030204" pitchFamily="18" charset="0"/>
                          <a:ea typeface="Cambria Math" panose="02040503050406030204" pitchFamily="18" charset="0"/>
                        </a:rPr>
                        <m:t>)</m:t>
                      </m:r>
                    </m:oMath>
                  </m:oMathPara>
                </a14:m>
                <a:endParaRPr lang="en-US" sz="3200"/>
              </a:p>
            </p:txBody>
          </p:sp>
        </mc:Choice>
        <mc:Fallback>
          <p:sp>
            <p:nvSpPr>
              <p:cNvPr id="15" name="TextBox 14">
                <a:extLst>
                  <a:ext uri="{FF2B5EF4-FFF2-40B4-BE49-F238E27FC236}">
                    <a16:creationId xmlns:a16="http://schemas.microsoft.com/office/drawing/2014/main" id="{B9F01E48-CE3C-4E7E-BACA-67284C6BA733}"/>
                  </a:ext>
                </a:extLst>
              </p:cNvPr>
              <p:cNvSpPr txBox="1">
                <a:spLocks noRot="1" noChangeAspect="1" noMove="1" noResize="1" noEditPoints="1" noAdjustHandles="1" noChangeArrowheads="1" noChangeShapeType="1" noTextEdit="1"/>
              </p:cNvSpPr>
              <p:nvPr/>
            </p:nvSpPr>
            <p:spPr>
              <a:xfrm>
                <a:off x="2668587" y="5205683"/>
                <a:ext cx="5335504" cy="5847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350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Chart Placeholder 20" descr="Pie chart">
            <a:extLst>
              <a:ext uri="{FF2B5EF4-FFF2-40B4-BE49-F238E27FC236}">
                <a16:creationId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2684824177"/>
              </p:ext>
            </p:extLst>
          </p:nvPr>
        </p:nvGraphicFramePr>
        <p:xfrm>
          <a:off x="798795" y="1087668"/>
          <a:ext cx="4509470" cy="459467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p:txBody>
          <a:bodyPr/>
          <a:lstStyle/>
          <a:p>
            <a:r>
              <a:rPr lang="en-US" dirty="0"/>
              <a:t>CHART SLIDE</a:t>
            </a:r>
            <a:endParaRPr lang="ru-RU" dirty="0"/>
          </a:p>
        </p:txBody>
      </p:sp>
      <p:sp>
        <p:nvSpPr>
          <p:cNvPr id="5" name="Text Placeholder 4">
            <a:extLst>
              <a:ext uri="{FF2B5EF4-FFF2-40B4-BE49-F238E27FC236}">
                <a16:creationId xmlns:a16="http://schemas.microsoft.com/office/drawing/2014/main" id="{C7BFDBF9-B20C-4919-9CE3-90C6CDC85BDD}"/>
              </a:ext>
            </a:extLst>
          </p:cNvPr>
          <p:cNvSpPr>
            <a:spLocks noGrp="1"/>
          </p:cNvSpPr>
          <p:nvPr>
            <p:ph type="body" sz="quarter" idx="16"/>
          </p:nvPr>
        </p:nvSpPr>
        <p:spPr>
          <a:xfrm>
            <a:off x="5649889" y="2592569"/>
            <a:ext cx="5630885" cy="836431"/>
          </a:xfrm>
        </p:spPr>
        <p:txBody>
          <a:bodyPr/>
          <a:lstStyle/>
          <a:p>
            <a:r>
              <a:rPr lang="en-US" dirty="0"/>
              <a:t>Lorem ipsum dolor sit amet, consectetuer adipiscing elit. Maecenas porttitor congue massa. Fusce posuere, magna sed pulvinar ultricies</a:t>
            </a:r>
            <a:endParaRPr lang="ru-RU" dirty="0"/>
          </a:p>
        </p:txBody>
      </p:sp>
      <p:sp>
        <p:nvSpPr>
          <p:cNvPr id="23" name="Oval 22" descr="Circle shape">
            <a:extLst>
              <a:ext uri="{FF2B5EF4-FFF2-40B4-BE49-F238E27FC236}">
                <a16:creationId xmlns:a16="http://schemas.microsoft.com/office/drawing/2014/main" id="{C3485789-E496-4110-A15B-8E4775849942}"/>
              </a:ext>
            </a:extLst>
          </p:cNvPr>
          <p:cNvSpPr/>
          <p:nvPr/>
        </p:nvSpPr>
        <p:spPr>
          <a:xfrm>
            <a:off x="5732367" y="3774029"/>
            <a:ext cx="384048" cy="384048"/>
          </a:xfrm>
          <a:prstGeom prst="ellipse">
            <a:avLst/>
          </a:prstGeom>
          <a:solidFill>
            <a:schemeClr val="accent1"/>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6" name="Text Placeholder 5">
            <a:extLst>
              <a:ext uri="{FF2B5EF4-FFF2-40B4-BE49-F238E27FC236}">
                <a16:creationId xmlns:a16="http://schemas.microsoft.com/office/drawing/2014/main" id="{FFE50F9B-A11D-40B9-B83F-DDF3E10343C1}"/>
              </a:ext>
            </a:extLst>
          </p:cNvPr>
          <p:cNvSpPr>
            <a:spLocks noGrp="1"/>
          </p:cNvSpPr>
          <p:nvPr>
            <p:ph type="body" idx="18"/>
          </p:nvPr>
        </p:nvSpPr>
        <p:spPr/>
        <p:txBody>
          <a:bodyPr/>
          <a:lstStyle/>
          <a:p>
            <a:r>
              <a:rPr lang="en-US" dirty="0"/>
              <a:t>30%</a:t>
            </a:r>
            <a:endParaRPr lang="ru-RU" dirty="0"/>
          </a:p>
        </p:txBody>
      </p:sp>
      <p:sp>
        <p:nvSpPr>
          <p:cNvPr id="7" name="Text Placeholder 6">
            <a:extLst>
              <a:ext uri="{FF2B5EF4-FFF2-40B4-BE49-F238E27FC236}">
                <a16:creationId xmlns:a16="http://schemas.microsoft.com/office/drawing/2014/main" id="{44C8D5B9-69C7-4696-B552-5307926F58E5}"/>
              </a:ext>
            </a:extLst>
          </p:cNvPr>
          <p:cNvSpPr>
            <a:spLocks noGrp="1"/>
          </p:cNvSpPr>
          <p:nvPr>
            <p:ph type="body" sz="quarter" idx="21"/>
          </p:nvPr>
        </p:nvSpPr>
        <p:spPr/>
        <p:txBody>
          <a:bodyPr/>
          <a:lstStyle/>
          <a:p>
            <a:r>
              <a:rPr lang="en-US" dirty="0"/>
              <a:t>Category Title</a:t>
            </a:r>
            <a:endParaRPr lang="ru-RU" dirty="0"/>
          </a:p>
        </p:txBody>
      </p:sp>
      <p:sp>
        <p:nvSpPr>
          <p:cNvPr id="24" name="Oval 23" descr="Circle shape">
            <a:extLst>
              <a:ext uri="{FF2B5EF4-FFF2-40B4-BE49-F238E27FC236}">
                <a16:creationId xmlns:a16="http://schemas.microsoft.com/office/drawing/2014/main" id="{FC7368B7-D4B3-45CE-95D8-0AA892A56116}"/>
              </a:ext>
            </a:extLst>
          </p:cNvPr>
          <p:cNvSpPr/>
          <p:nvPr/>
        </p:nvSpPr>
        <p:spPr>
          <a:xfrm>
            <a:off x="7671881" y="3774029"/>
            <a:ext cx="384048" cy="384048"/>
          </a:xfrm>
          <a:prstGeom prst="ellipse">
            <a:avLst/>
          </a:prstGeom>
          <a:solidFill>
            <a:schemeClr val="accent1">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0" name="Text Placeholder 9">
            <a:extLst>
              <a:ext uri="{FF2B5EF4-FFF2-40B4-BE49-F238E27FC236}">
                <a16:creationId xmlns:a16="http://schemas.microsoft.com/office/drawing/2014/main" id="{B9D2CE79-7062-4C12-A2AE-683EAD4CCE0C}"/>
              </a:ext>
            </a:extLst>
          </p:cNvPr>
          <p:cNvSpPr>
            <a:spLocks noGrp="1"/>
          </p:cNvSpPr>
          <p:nvPr>
            <p:ph type="body" idx="24"/>
          </p:nvPr>
        </p:nvSpPr>
        <p:spPr/>
        <p:txBody>
          <a:bodyPr/>
          <a:lstStyle/>
          <a:p>
            <a:r>
              <a:rPr lang="en-US" dirty="0"/>
              <a:t>25%</a:t>
            </a:r>
            <a:endParaRPr lang="ru-RU" dirty="0"/>
          </a:p>
        </p:txBody>
      </p:sp>
      <p:sp>
        <p:nvSpPr>
          <p:cNvPr id="11" name="Text Placeholder 10">
            <a:extLst>
              <a:ext uri="{FF2B5EF4-FFF2-40B4-BE49-F238E27FC236}">
                <a16:creationId xmlns:a16="http://schemas.microsoft.com/office/drawing/2014/main" id="{25FB3E19-7A7E-47B8-A21F-09F559854C8C}"/>
              </a:ext>
            </a:extLst>
          </p:cNvPr>
          <p:cNvSpPr>
            <a:spLocks noGrp="1"/>
          </p:cNvSpPr>
          <p:nvPr>
            <p:ph type="body" sz="quarter" idx="25"/>
          </p:nvPr>
        </p:nvSpPr>
        <p:spPr/>
        <p:txBody>
          <a:bodyPr/>
          <a:lstStyle/>
          <a:p>
            <a:r>
              <a:rPr lang="en-US" dirty="0"/>
              <a:t>Category Title</a:t>
            </a:r>
            <a:endParaRPr lang="ru-RU" dirty="0"/>
          </a:p>
        </p:txBody>
      </p:sp>
      <p:sp>
        <p:nvSpPr>
          <p:cNvPr id="25" name="Oval 24" descr="Circle shape">
            <a:extLst>
              <a:ext uri="{FF2B5EF4-FFF2-40B4-BE49-F238E27FC236}">
                <a16:creationId xmlns:a16="http://schemas.microsoft.com/office/drawing/2014/main" id="{CB3E6EAD-AA8B-4D6A-B852-670A3BE077FA}"/>
              </a:ext>
            </a:extLst>
          </p:cNvPr>
          <p:cNvSpPr/>
          <p:nvPr/>
        </p:nvSpPr>
        <p:spPr>
          <a:xfrm>
            <a:off x="9611395" y="3774029"/>
            <a:ext cx="384048" cy="384048"/>
          </a:xfrm>
          <a:prstGeom prst="ellipse">
            <a:avLst/>
          </a:prstGeom>
          <a:solidFill>
            <a:schemeClr val="accent3"/>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4" name="Text Placeholder 13">
            <a:extLst>
              <a:ext uri="{FF2B5EF4-FFF2-40B4-BE49-F238E27FC236}">
                <a16:creationId xmlns:a16="http://schemas.microsoft.com/office/drawing/2014/main" id="{BDFECF88-E632-4781-8739-84E6E892DC4D}"/>
              </a:ext>
            </a:extLst>
          </p:cNvPr>
          <p:cNvSpPr>
            <a:spLocks noGrp="1"/>
          </p:cNvSpPr>
          <p:nvPr>
            <p:ph type="body" idx="28"/>
          </p:nvPr>
        </p:nvSpPr>
        <p:spPr/>
        <p:txBody>
          <a:bodyPr/>
          <a:lstStyle/>
          <a:p>
            <a:r>
              <a:rPr lang="en-US" dirty="0"/>
              <a:t>20%</a:t>
            </a:r>
            <a:endParaRPr lang="ru-RU" dirty="0"/>
          </a:p>
        </p:txBody>
      </p:sp>
      <p:sp>
        <p:nvSpPr>
          <p:cNvPr id="15" name="Text Placeholder 14">
            <a:extLst>
              <a:ext uri="{FF2B5EF4-FFF2-40B4-BE49-F238E27FC236}">
                <a16:creationId xmlns:a16="http://schemas.microsoft.com/office/drawing/2014/main" id="{71D0B53C-EBAB-4000-8108-72EE7F62A93A}"/>
              </a:ext>
            </a:extLst>
          </p:cNvPr>
          <p:cNvSpPr>
            <a:spLocks noGrp="1"/>
          </p:cNvSpPr>
          <p:nvPr>
            <p:ph type="body" sz="quarter" idx="29"/>
          </p:nvPr>
        </p:nvSpPr>
        <p:spPr/>
        <p:txBody>
          <a:bodyPr/>
          <a:lstStyle/>
          <a:p>
            <a:r>
              <a:rPr lang="en-US" dirty="0"/>
              <a:t>Category Title</a:t>
            </a:r>
            <a:endParaRPr lang="ru-RU" dirty="0"/>
          </a:p>
        </p:txBody>
      </p:sp>
      <p:sp>
        <p:nvSpPr>
          <p:cNvPr id="19" name="Oval 18" descr="Circle shape">
            <a:extLst>
              <a:ext uri="{FF2B5EF4-FFF2-40B4-BE49-F238E27FC236}">
                <a16:creationId xmlns:a16="http://schemas.microsoft.com/office/drawing/2014/main" id="{74F8D4E4-1B47-416C-9A28-44D029B05DF3}"/>
              </a:ext>
            </a:extLst>
          </p:cNvPr>
          <p:cNvSpPr/>
          <p:nvPr/>
        </p:nvSpPr>
        <p:spPr>
          <a:xfrm>
            <a:off x="5732392" y="4506094"/>
            <a:ext cx="384048" cy="384048"/>
          </a:xfrm>
          <a:prstGeom prst="ellipse">
            <a:avLst/>
          </a:prstGeom>
          <a:solidFill>
            <a:schemeClr val="accent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8" name="Text Placeholder 7">
            <a:extLst>
              <a:ext uri="{FF2B5EF4-FFF2-40B4-BE49-F238E27FC236}">
                <a16:creationId xmlns:a16="http://schemas.microsoft.com/office/drawing/2014/main" id="{B20CA877-BC73-44B2-B723-8023CA00ED00}"/>
              </a:ext>
            </a:extLst>
          </p:cNvPr>
          <p:cNvSpPr>
            <a:spLocks noGrp="1"/>
          </p:cNvSpPr>
          <p:nvPr>
            <p:ph type="body" idx="22"/>
          </p:nvPr>
        </p:nvSpPr>
        <p:spPr/>
        <p:txBody>
          <a:bodyPr/>
          <a:lstStyle/>
          <a:p>
            <a:r>
              <a:rPr lang="en-US" dirty="0"/>
              <a:t>10%</a:t>
            </a:r>
            <a:endParaRPr lang="ru-RU" dirty="0"/>
          </a:p>
        </p:txBody>
      </p:sp>
      <p:sp>
        <p:nvSpPr>
          <p:cNvPr id="9" name="Text Placeholder 8">
            <a:extLst>
              <a:ext uri="{FF2B5EF4-FFF2-40B4-BE49-F238E27FC236}">
                <a16:creationId xmlns:a16="http://schemas.microsoft.com/office/drawing/2014/main" id="{9C508980-C5CA-4BC3-A366-9BA1490CA438}"/>
              </a:ext>
            </a:extLst>
          </p:cNvPr>
          <p:cNvSpPr>
            <a:spLocks noGrp="1"/>
          </p:cNvSpPr>
          <p:nvPr>
            <p:ph type="body" sz="quarter" idx="23"/>
          </p:nvPr>
        </p:nvSpPr>
        <p:spPr/>
        <p:txBody>
          <a:bodyPr/>
          <a:lstStyle/>
          <a:p>
            <a:r>
              <a:rPr lang="en-US" dirty="0"/>
              <a:t>Category Title</a:t>
            </a:r>
            <a:endParaRPr lang="ru-RU" dirty="0"/>
          </a:p>
        </p:txBody>
      </p:sp>
      <p:sp>
        <p:nvSpPr>
          <p:cNvPr id="20" name="Oval 19" descr="Circle shape">
            <a:extLst>
              <a:ext uri="{FF2B5EF4-FFF2-40B4-BE49-F238E27FC236}">
                <a16:creationId xmlns:a16="http://schemas.microsoft.com/office/drawing/2014/main" id="{46B993A4-B156-41FD-9B95-16911035EAA1}"/>
              </a:ext>
            </a:extLst>
          </p:cNvPr>
          <p:cNvSpPr/>
          <p:nvPr/>
        </p:nvSpPr>
        <p:spPr>
          <a:xfrm>
            <a:off x="7671906" y="4506094"/>
            <a:ext cx="384048" cy="384048"/>
          </a:xfrm>
          <a:prstGeom prst="ellipse">
            <a:avLst/>
          </a:prstGeom>
          <a:solidFill>
            <a:schemeClr val="accent2"/>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2" name="Text Placeholder 11">
            <a:extLst>
              <a:ext uri="{FF2B5EF4-FFF2-40B4-BE49-F238E27FC236}">
                <a16:creationId xmlns:a16="http://schemas.microsoft.com/office/drawing/2014/main" id="{FF800B5B-000C-40A0-984E-296FEF26F894}"/>
              </a:ext>
            </a:extLst>
          </p:cNvPr>
          <p:cNvSpPr>
            <a:spLocks noGrp="1"/>
          </p:cNvSpPr>
          <p:nvPr>
            <p:ph type="body" idx="26"/>
          </p:nvPr>
        </p:nvSpPr>
        <p:spPr/>
        <p:txBody>
          <a:bodyPr/>
          <a:lstStyle/>
          <a:p>
            <a:r>
              <a:rPr lang="en-US" dirty="0"/>
              <a:t>10%</a:t>
            </a:r>
            <a:endParaRPr lang="ru-RU" dirty="0"/>
          </a:p>
        </p:txBody>
      </p:sp>
      <p:sp>
        <p:nvSpPr>
          <p:cNvPr id="13" name="Text Placeholder 12">
            <a:extLst>
              <a:ext uri="{FF2B5EF4-FFF2-40B4-BE49-F238E27FC236}">
                <a16:creationId xmlns:a16="http://schemas.microsoft.com/office/drawing/2014/main" id="{BC76F4DF-E770-433B-A99B-E75E3AD5B84F}"/>
              </a:ext>
            </a:extLst>
          </p:cNvPr>
          <p:cNvSpPr>
            <a:spLocks noGrp="1"/>
          </p:cNvSpPr>
          <p:nvPr>
            <p:ph type="body" sz="quarter" idx="27"/>
          </p:nvPr>
        </p:nvSpPr>
        <p:spPr/>
        <p:txBody>
          <a:bodyPr/>
          <a:lstStyle/>
          <a:p>
            <a:r>
              <a:rPr lang="en-US" dirty="0"/>
              <a:t>Category Title</a:t>
            </a:r>
            <a:endParaRPr lang="ru-RU" dirty="0"/>
          </a:p>
        </p:txBody>
      </p:sp>
      <p:sp>
        <p:nvSpPr>
          <p:cNvPr id="22" name="Oval 21" descr="Circle shape">
            <a:extLst>
              <a:ext uri="{FF2B5EF4-FFF2-40B4-BE49-F238E27FC236}">
                <a16:creationId xmlns:a16="http://schemas.microsoft.com/office/drawing/2014/main" id="{F25A7B72-F802-4A5B-9C15-E6092A747BDA}"/>
              </a:ext>
            </a:extLst>
          </p:cNvPr>
          <p:cNvSpPr/>
          <p:nvPr/>
        </p:nvSpPr>
        <p:spPr>
          <a:xfrm>
            <a:off x="9611420" y="4506094"/>
            <a:ext cx="384048" cy="384048"/>
          </a:xfrm>
          <a:prstGeom prst="ellipse">
            <a:avLst/>
          </a:prstGeom>
          <a:solidFill>
            <a:schemeClr val="accent2">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6" name="Text Placeholder 15">
            <a:extLst>
              <a:ext uri="{FF2B5EF4-FFF2-40B4-BE49-F238E27FC236}">
                <a16:creationId xmlns:a16="http://schemas.microsoft.com/office/drawing/2014/main" id="{F685F4B4-4174-4802-8880-EBF24FC23D34}"/>
              </a:ext>
            </a:extLst>
          </p:cNvPr>
          <p:cNvSpPr>
            <a:spLocks noGrp="1"/>
          </p:cNvSpPr>
          <p:nvPr>
            <p:ph type="body" idx="30"/>
          </p:nvPr>
        </p:nvSpPr>
        <p:spPr/>
        <p:txBody>
          <a:bodyPr/>
          <a:lstStyle/>
          <a:p>
            <a:r>
              <a:rPr lang="en-US" dirty="0"/>
              <a:t>5%</a:t>
            </a:r>
            <a:endParaRPr lang="ru-RU" dirty="0"/>
          </a:p>
        </p:txBody>
      </p:sp>
      <p:sp>
        <p:nvSpPr>
          <p:cNvPr id="17" name="Text Placeholder 16">
            <a:extLst>
              <a:ext uri="{FF2B5EF4-FFF2-40B4-BE49-F238E27FC236}">
                <a16:creationId xmlns:a16="http://schemas.microsoft.com/office/drawing/2014/main" id="{64A8CDE2-952B-4BD3-A740-DF54D4C7E841}"/>
              </a:ext>
            </a:extLst>
          </p:cNvPr>
          <p:cNvSpPr>
            <a:spLocks noGrp="1"/>
          </p:cNvSpPr>
          <p:nvPr>
            <p:ph type="body" sz="quarter" idx="31"/>
          </p:nvPr>
        </p:nvSpPr>
        <p:spPr/>
        <p:txBody>
          <a:bodyPr/>
          <a:lstStyle/>
          <a:p>
            <a:r>
              <a:rPr lang="en-US" dirty="0"/>
              <a:t>Category Title</a:t>
            </a:r>
            <a:endParaRPr lang="ru-RU" dirty="0"/>
          </a:p>
        </p:txBody>
      </p:sp>
      <p:sp>
        <p:nvSpPr>
          <p:cNvPr id="3" name="Footer Placeholder 2">
            <a:extLst>
              <a:ext uri="{FF2B5EF4-FFF2-40B4-BE49-F238E27FC236}">
                <a16:creationId xmlns:a16="http://schemas.microsoft.com/office/drawing/2014/main" id="{93D7EDA2-3620-47DB-BD1A-9C3633AEB867}"/>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12</a:t>
            </a:fld>
            <a:endParaRPr lang="ru-RU" dirty="0"/>
          </a:p>
        </p:txBody>
      </p:sp>
    </p:spTree>
    <p:extLst>
      <p:ext uri="{BB962C8B-B14F-4D97-AF65-F5344CB8AC3E}">
        <p14:creationId xmlns:p14="http://schemas.microsoft.com/office/powerpoint/2010/main" val="126615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0" y="2108102"/>
            <a:ext cx="4278198" cy="794792"/>
          </a:xfrm>
        </p:spPr>
        <p:txBody>
          <a:bodyPr>
            <a:normAutofit fontScale="90000"/>
          </a:bodyPr>
          <a:lstStyle/>
          <a:p>
            <a:r>
              <a:rPr lang="en-US"/>
              <a:t>Logistic regression</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101600" y="3252275"/>
            <a:ext cx="4074997" cy="1846732"/>
          </a:xfrm>
        </p:spPr>
        <p:txBody>
          <a:bodyPr/>
          <a:lstStyle/>
          <a:p>
            <a:pPr algn="just">
              <a:lnSpc>
                <a:spcPct val="150000"/>
              </a:lnSpc>
            </a:pPr>
            <a:r>
              <a:rPr lang="en-US"/>
              <a:t>Đ</a:t>
            </a:r>
            <a:r>
              <a:rPr lang="vi-VN"/>
              <a:t>ược sử dụng để mô hình hóa xác suất của một lớp hoặc sự kiện nhất định tồn tại như đạt / không đạt, thắng / thua, sống / chết hoặc khỏe mạnh / bệnh tật.</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13</a:t>
            </a:fld>
            <a:endParaRPr lang="ru-RU" dirty="0"/>
          </a:p>
        </p:txBody>
      </p:sp>
      <p:sp>
        <p:nvSpPr>
          <p:cNvPr id="6" name="Table Placeholder 5">
            <a:extLst>
              <a:ext uri="{FF2B5EF4-FFF2-40B4-BE49-F238E27FC236}">
                <a16:creationId xmlns:a16="http://schemas.microsoft.com/office/drawing/2014/main" id="{084748C4-8F6D-494B-8E0B-5F7AF9107392}"/>
              </a:ext>
            </a:extLst>
          </p:cNvPr>
          <p:cNvSpPr>
            <a:spLocks noGrp="1"/>
          </p:cNvSpPr>
          <p:nvPr>
            <p:ph type="tbl" sz="quarter" idx="17"/>
          </p:nvPr>
        </p:nvSpPr>
        <p:spPr/>
      </p:sp>
    </p:spTree>
    <p:extLst>
      <p:ext uri="{BB962C8B-B14F-4D97-AF65-F5344CB8AC3E}">
        <p14:creationId xmlns:p14="http://schemas.microsoft.com/office/powerpoint/2010/main" val="211384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Picture Placeholder 18" descr="Colorful cliff city near ocean shore">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2"/>
          <a:srcRect t="13230" b="13230"/>
          <a:stretch/>
        </p:blipFill>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BIG IMAGE</a:t>
            </a:r>
            <a:endParaRPr lang="ru-RU" dirty="0"/>
          </a:p>
        </p:txBody>
      </p:sp>
      <p:sp>
        <p:nvSpPr>
          <p:cNvPr id="5" name="Text Placeholder 4">
            <a:extLst>
              <a:ext uri="{FF2B5EF4-FFF2-40B4-BE49-F238E27FC236}">
                <a16:creationId xmlns:a16="http://schemas.microsoft.com/office/drawing/2014/main" id="{53BA5B48-F9FF-45FC-A3F7-5CEF9A012980}"/>
              </a:ext>
            </a:extLst>
          </p:cNvPr>
          <p:cNvSpPr>
            <a:spLocks noGrp="1"/>
          </p:cNvSpPr>
          <p:nvPr>
            <p:ph type="body" sz="quarter" idx="16"/>
          </p:nvPr>
        </p:nvSpPr>
        <p:spPr/>
        <p:txBody>
          <a:bodyPr/>
          <a:lstStyle/>
          <a:p>
            <a:r>
              <a:rPr lang="en-US" dirty="0"/>
              <a:t>Lorem ipsum dolor sit amet, consectetuer adipiscing elit. Maecenas porttitor congue massa</a:t>
            </a:r>
            <a:endParaRPr lang="ru-RU" dirty="0"/>
          </a:p>
        </p:txBody>
      </p:sp>
      <p:sp>
        <p:nvSpPr>
          <p:cNvPr id="3" name="Footer Placeholder 2">
            <a:extLst>
              <a:ext uri="{FF2B5EF4-FFF2-40B4-BE49-F238E27FC236}">
                <a16:creationId xmlns:a16="http://schemas.microsoft.com/office/drawing/2014/main" id="{AEDF80CF-7487-45BD-99FF-6CB18AC1C2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14</a:t>
            </a:fld>
            <a:endParaRPr lang="ru-RU" dirty="0"/>
          </a:p>
        </p:txBody>
      </p:sp>
    </p:spTree>
    <p:extLst>
      <p:ext uri="{BB962C8B-B14F-4D97-AF65-F5344CB8AC3E}">
        <p14:creationId xmlns:p14="http://schemas.microsoft.com/office/powerpoint/2010/main" val="193536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Media Placeholder 1" descr="Video">
            <a:extLst>
              <a:ext uri="{FF2B5EF4-FFF2-40B4-BE49-F238E27FC236}">
                <a16:creationId xmlns:a16="http://schemas.microsoft.com/office/drawing/2014/main" id="{531D7866-D98C-4600-BEC4-FCE6295FAD25}"/>
              </a:ext>
            </a:extLst>
          </p:cNvPr>
          <p:cNvSpPr>
            <a:spLocks noGrp="1"/>
          </p:cNvSpPr>
          <p:nvPr>
            <p:ph type="media" sz="quarter" idx="17"/>
          </p:nvPr>
        </p:nvSpPr>
        <p:spPr/>
      </p:sp>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p:txBody>
          <a:bodyPr>
            <a:normAutofit/>
          </a:bodyPr>
          <a:lstStyle/>
          <a:p>
            <a:r>
              <a:rPr lang="en-US" dirty="0"/>
              <a:t>Lorem ipsum dolor sit amet, consectetuer adipiscing elit. Maecenas porttitor congue massa</a:t>
            </a:r>
            <a:endParaRPr lang="ru-RU" dirty="0"/>
          </a:p>
        </p:txBody>
      </p:sp>
      <p:sp>
        <p:nvSpPr>
          <p:cNvPr id="3" name="Footer Placeholder 2">
            <a:extLst>
              <a:ext uri="{FF2B5EF4-FFF2-40B4-BE49-F238E27FC236}">
                <a16:creationId xmlns:a16="http://schemas.microsoft.com/office/drawing/2014/main" id="{EA45DB45-A744-4939-A7FE-863B69ECEA97}"/>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15</a:t>
            </a:fld>
            <a:endParaRPr lang="ru-RU" dirty="0"/>
          </a:p>
        </p:txBody>
      </p:sp>
    </p:spTree>
    <p:extLst>
      <p:ext uri="{BB962C8B-B14F-4D97-AF65-F5344CB8AC3E}">
        <p14:creationId xmlns:p14="http://schemas.microsoft.com/office/powerpoint/2010/main" val="185579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3" name="Text Placeholder 2">
            <a:extLst>
              <a:ext uri="{FF2B5EF4-FFF2-40B4-BE49-F238E27FC236}">
                <a16:creationId xmlns:a16="http://schemas.microsoft.com/office/drawing/2014/main" id="{D46DC636-DB75-49A5-B764-91FF21804DA0}"/>
              </a:ext>
            </a:extLst>
          </p:cNvPr>
          <p:cNvSpPr>
            <a:spLocks noGrp="1"/>
          </p:cNvSpPr>
          <p:nvPr>
            <p:ph type="body" sz="quarter" idx="16"/>
          </p:nvPr>
        </p:nvSpPr>
        <p:spPr>
          <a:xfrm>
            <a:off x="824420" y="3955665"/>
            <a:ext cx="4367531" cy="524711"/>
          </a:xfrm>
        </p:spPr>
        <p:txBody>
          <a:bodyPr/>
          <a:lstStyle/>
          <a:p>
            <a:r>
              <a:rPr lang="en-US" dirty="0"/>
              <a:t>August Bergqvist</a:t>
            </a:r>
            <a:endParaRPr lang="ru-RU" dirty="0"/>
          </a:p>
        </p:txBody>
      </p:sp>
      <p:sp>
        <p:nvSpPr>
          <p:cNvPr id="4" name="Text Placeholder 3">
            <a:extLst>
              <a:ext uri="{FF2B5EF4-FFF2-40B4-BE49-F238E27FC236}">
                <a16:creationId xmlns:a16="http://schemas.microsoft.com/office/drawing/2014/main" id="{EE5A967A-4C75-4949-9D48-17FD2D8B8B59}"/>
              </a:ext>
            </a:extLst>
          </p:cNvPr>
          <p:cNvSpPr>
            <a:spLocks noGrp="1"/>
          </p:cNvSpPr>
          <p:nvPr>
            <p:ph type="body" sz="quarter" idx="17"/>
          </p:nvPr>
        </p:nvSpPr>
        <p:spPr/>
        <p:txBody>
          <a:bodyPr/>
          <a:lstStyle/>
          <a:p>
            <a:r>
              <a:rPr lang="en-US" dirty="0"/>
              <a:t>Phone:</a:t>
            </a:r>
            <a:endParaRPr lang="ru-RU" dirty="0"/>
          </a:p>
        </p:txBody>
      </p:sp>
      <p:sp>
        <p:nvSpPr>
          <p:cNvPr id="5" name="Text Placeholder 4">
            <a:extLst>
              <a:ext uri="{FF2B5EF4-FFF2-40B4-BE49-F238E27FC236}">
                <a16:creationId xmlns:a16="http://schemas.microsoft.com/office/drawing/2014/main" id="{E15085CC-458F-4E9F-AF16-A815111FBF00}"/>
              </a:ext>
            </a:extLst>
          </p:cNvPr>
          <p:cNvSpPr>
            <a:spLocks noGrp="1"/>
          </p:cNvSpPr>
          <p:nvPr>
            <p:ph type="body" sz="quarter" idx="18"/>
          </p:nvPr>
        </p:nvSpPr>
        <p:spPr/>
        <p:txBody>
          <a:bodyPr/>
          <a:lstStyle/>
          <a:p>
            <a:r>
              <a:rPr lang="en-US" dirty="0"/>
              <a:t>678-555-0128</a:t>
            </a:r>
            <a:endParaRPr lang="ru-RU" dirty="0"/>
          </a:p>
        </p:txBody>
      </p:sp>
      <p:sp>
        <p:nvSpPr>
          <p:cNvPr id="6" name="Text Placeholder 5">
            <a:extLst>
              <a:ext uri="{FF2B5EF4-FFF2-40B4-BE49-F238E27FC236}">
                <a16:creationId xmlns:a16="http://schemas.microsoft.com/office/drawing/2014/main" id="{459230DA-C209-4406-A9FA-EE60A7827F74}"/>
              </a:ext>
            </a:extLst>
          </p:cNvPr>
          <p:cNvSpPr>
            <a:spLocks noGrp="1"/>
          </p:cNvSpPr>
          <p:nvPr>
            <p:ph type="body" sz="quarter" idx="19"/>
          </p:nvPr>
        </p:nvSpPr>
        <p:spPr/>
        <p:txBody>
          <a:bodyPr/>
          <a:lstStyle/>
          <a:p>
            <a:r>
              <a:rPr lang="en-US" dirty="0"/>
              <a:t>Email:</a:t>
            </a:r>
            <a:endParaRPr lang="ru-RU" dirty="0"/>
          </a:p>
        </p:txBody>
      </p:sp>
      <p:sp>
        <p:nvSpPr>
          <p:cNvPr id="7" name="Text Placeholder 6">
            <a:extLst>
              <a:ext uri="{FF2B5EF4-FFF2-40B4-BE49-F238E27FC236}">
                <a16:creationId xmlns:a16="http://schemas.microsoft.com/office/drawing/2014/main" id="{D10F5C8F-9E7F-4E64-9AF6-329D1654118B}"/>
              </a:ext>
            </a:extLst>
          </p:cNvPr>
          <p:cNvSpPr>
            <a:spLocks noGrp="1"/>
          </p:cNvSpPr>
          <p:nvPr>
            <p:ph type="body" sz="quarter" idx="20"/>
          </p:nvPr>
        </p:nvSpPr>
        <p:spPr/>
        <p:txBody>
          <a:bodyPr/>
          <a:lstStyle/>
          <a:p>
            <a:r>
              <a:rPr lang="en-US" dirty="0"/>
              <a:t>BERGQVIST@EXAMPLE.COM</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17</a:t>
            </a:fld>
            <a:endParaRPr lang="ru-RU"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243840" y="1436921"/>
            <a:ext cx="6205428" cy="1517356"/>
          </a:xfrm>
        </p:spPr>
        <p:txBody>
          <a:bodyPr/>
          <a:lstStyle/>
          <a:p>
            <a:r>
              <a:rPr lang="en-US"/>
              <a:t>Sentiment                     	Analysis</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5362" y="3550555"/>
            <a:ext cx="4933518" cy="1188713"/>
          </a:xfrm>
        </p:spPr>
        <p:txBody>
          <a:bodyPr>
            <a:normAutofit fontScale="85000" lnSpcReduction="10000"/>
          </a:bodyPr>
          <a:lstStyle/>
          <a:p>
            <a:r>
              <a:rPr lang="en-US" sz="2400" i="1" spc="200">
                <a:sym typeface="Wingdings" panose="05000000000000000000" pitchFamily="2" charset="2"/>
              </a:rPr>
              <a:t> </a:t>
            </a:r>
            <a:r>
              <a:rPr lang="en-US" sz="2400" i="1" spc="200"/>
              <a:t>Lâm Phát Tài</a:t>
            </a:r>
          </a:p>
          <a:p>
            <a:r>
              <a:rPr lang="en-US" sz="2400" i="1" spc="200">
                <a:sym typeface="Wingdings" panose="05000000000000000000" pitchFamily="2" charset="2"/>
              </a:rPr>
              <a:t> </a:t>
            </a:r>
            <a:r>
              <a:rPr lang="en-US" sz="2400" i="1" spc="200"/>
              <a:t>Lâm Hoàng Khánh</a:t>
            </a:r>
          </a:p>
          <a:p>
            <a:r>
              <a:rPr lang="en-US" sz="2400" i="1" spc="200"/>
              <a:t>GVHD: Nguyễn Hồng Bửu Long</a:t>
            </a:r>
            <a:endParaRPr lang="ru-RU" sz="2400" i="1" spc="200" dirty="0"/>
          </a:p>
        </p:txBody>
      </p:sp>
      <p:pic>
        <p:nvPicPr>
          <p:cNvPr id="10" name="Picture Placeholder 9" descr="A picture containing icon&#10;&#10;Description automatically generated">
            <a:extLst>
              <a:ext uri="{FF2B5EF4-FFF2-40B4-BE49-F238E27FC236}">
                <a16:creationId xmlns:a16="http://schemas.microsoft.com/office/drawing/2014/main" id="{C6961804-C75C-4CAF-A7E6-E6E55F3AAA02}"/>
              </a:ext>
            </a:extLst>
          </p:cNvPr>
          <p:cNvPicPr>
            <a:picLocks noGrp="1" noChangeAspect="1"/>
          </p:cNvPicPr>
          <p:nvPr>
            <p:ph type="pic" sz="quarter" idx="21"/>
          </p:nvPr>
        </p:nvPicPr>
        <p:blipFill rotWithShape="1">
          <a:blip r:embed="rId2"/>
          <a:srcRect l="830" t="-11492" r="7352" b="4637"/>
          <a:stretch/>
        </p:blipFill>
        <p:spPr>
          <a:xfrm>
            <a:off x="4603414" y="0"/>
            <a:ext cx="7724044" cy="6057900"/>
          </a:xfrm>
        </p:spPr>
      </p:pic>
    </p:spTree>
    <p:extLst>
      <p:ext uri="{BB962C8B-B14F-4D97-AF65-F5344CB8AC3E}">
        <p14:creationId xmlns:p14="http://schemas.microsoft.com/office/powerpoint/2010/main" val="1650012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3840843-DE6F-40BF-899A-532F4987DA30}"/>
              </a:ext>
            </a:extLst>
          </p:cNvPr>
          <p:cNvCxnSpPr>
            <a:cxnSpLocks/>
          </p:cNvCxnSpPr>
          <p:nvPr/>
        </p:nvCxnSpPr>
        <p:spPr>
          <a:xfrm>
            <a:off x="272990" y="5374324"/>
            <a:ext cx="6849615" cy="46735"/>
          </a:xfrm>
          <a:prstGeom prst="line">
            <a:avLst/>
          </a:prstGeom>
          <a:ln w="114300" cap="rnd"/>
        </p:spPr>
        <p:style>
          <a:lnRef idx="3">
            <a:schemeClr val="accent2"/>
          </a:lnRef>
          <a:fillRef idx="0">
            <a:schemeClr val="accent2"/>
          </a:fillRef>
          <a:effectRef idx="2">
            <a:schemeClr val="accent2"/>
          </a:effectRef>
          <a:fontRef idx="minor">
            <a:schemeClr val="tx1"/>
          </a:fontRef>
        </p:style>
      </p:cxnSp>
      <p:pic>
        <p:nvPicPr>
          <p:cNvPr id="7" name="Picture Placeholder 6" descr="A picture containing circle&#10;&#10;Description automatically generated">
            <a:extLst>
              <a:ext uri="{FF2B5EF4-FFF2-40B4-BE49-F238E27FC236}">
                <a16:creationId xmlns:a16="http://schemas.microsoft.com/office/drawing/2014/main" id="{2BC53D39-94C2-4181-940A-804C248C6555}"/>
              </a:ext>
            </a:extLst>
          </p:cNvPr>
          <p:cNvPicPr>
            <a:picLocks noGrp="1" noChangeAspect="1"/>
          </p:cNvPicPr>
          <p:nvPr>
            <p:ph type="pic" sz="quarter" idx="18"/>
          </p:nvPr>
        </p:nvPicPr>
        <p:blipFill rotWithShape="1">
          <a:blip r:embed="rId2"/>
          <a:srcRect l="2" t="11679" r="2" b="-9032"/>
          <a:stretch/>
        </p:blipFill>
        <p:spPr>
          <a:xfrm>
            <a:off x="5771770" y="1483675"/>
            <a:ext cx="6421408" cy="3438427"/>
          </a:xfrm>
          <a:noFill/>
        </p:spPr>
      </p:pic>
      <p:sp>
        <p:nvSpPr>
          <p:cNvPr id="4" name="Title 3">
            <a:extLst>
              <a:ext uri="{FF2B5EF4-FFF2-40B4-BE49-F238E27FC236}">
                <a16:creationId xmlns:a16="http://schemas.microsoft.com/office/drawing/2014/main" id="{AEBC1A8D-E693-4704-8E11-5AAB4B40BAEF}"/>
              </a:ext>
            </a:extLst>
          </p:cNvPr>
          <p:cNvSpPr>
            <a:spLocks noGrp="1"/>
          </p:cNvSpPr>
          <p:nvPr>
            <p:ph type="title"/>
          </p:nvPr>
        </p:nvSpPr>
        <p:spPr>
          <a:xfrm>
            <a:off x="722286" y="1436941"/>
            <a:ext cx="4503295" cy="782638"/>
          </a:xfrm>
        </p:spPr>
        <p:txBody>
          <a:bodyPr anchor="ctr">
            <a:normAutofit/>
          </a:bodyPr>
          <a:lstStyle/>
          <a:p>
            <a:r>
              <a:rPr lang="en-US" spc="1000">
                <a:latin typeface="Biome" panose="020B0503030204020804" pitchFamily="34" charset="0"/>
                <a:cs typeface="Biome" panose="020B0503030204020804" pitchFamily="34" charset="0"/>
              </a:rPr>
              <a:t>Giới thiệu</a:t>
            </a:r>
            <a:endParaRPr lang="ru-RU" spc="1000" dirty="0">
              <a:latin typeface="Biome" panose="020B0503030204020804" pitchFamily="34" charset="0"/>
              <a:cs typeface="Biome" panose="020B0503030204020804" pitchFamily="34" charset="0"/>
            </a:endParaRPr>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a:xfrm>
            <a:off x="10804358" y="5816819"/>
            <a:ext cx="549442"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D495E168-DA5E-4888-8D8A-92B118324C14}" type="slidenum">
              <a:rPr kumimoji="0" lang="ru-RU" sz="10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3</a:t>
            </a:fld>
            <a:endParaRPr kumimoji="0" lang="ru-RU" sz="1000" b="0" i="0" u="none" strike="noStrike" kern="1200" cap="none" spc="0" normalizeH="0" baseline="0" noProof="0">
              <a:ln>
                <a:noFill/>
              </a:ln>
              <a:solidFill>
                <a:prstClr val="white"/>
              </a:solidFill>
              <a:effectLst/>
              <a:uLnTx/>
              <a:uFillTx/>
              <a:latin typeface="Arial"/>
              <a:ea typeface="+mn-ea"/>
              <a:cs typeface="+mn-cs"/>
            </a:endParaRPr>
          </a:p>
        </p:txBody>
      </p:sp>
      <p:sp>
        <p:nvSpPr>
          <p:cNvPr id="5" name="Subtitle 4">
            <a:extLst>
              <a:ext uri="{FF2B5EF4-FFF2-40B4-BE49-F238E27FC236}">
                <a16:creationId xmlns:a16="http://schemas.microsoft.com/office/drawing/2014/main" id="{18F92ECC-81D7-46DF-AF27-3388655CE442}"/>
              </a:ext>
            </a:extLst>
          </p:cNvPr>
          <p:cNvSpPr>
            <a:spLocks noGrp="1"/>
          </p:cNvSpPr>
          <p:nvPr>
            <p:ph type="body" sz="quarter" idx="16"/>
          </p:nvPr>
        </p:nvSpPr>
        <p:spPr>
          <a:xfrm>
            <a:off x="372585" y="2487612"/>
            <a:ext cx="5399185" cy="1882775"/>
          </a:xfrm>
        </p:spPr>
        <p:txBody>
          <a:bodyPr>
            <a:normAutofit fontScale="92500"/>
          </a:bodyPr>
          <a:lstStyle/>
          <a:p>
            <a:pPr indent="346075" algn="just"/>
            <a:r>
              <a:rPr lang="vi-VN" sz="2800" b="0" i="0">
                <a:solidFill>
                  <a:schemeClr val="accent2">
                    <a:lumMod val="75000"/>
                  </a:schemeClr>
                </a:solidFill>
                <a:effectLst/>
                <a:latin typeface="Gotham SSm A"/>
              </a:rPr>
              <a:t>Khả năng phân loại ý kiến ​​được thể hiện trong </a:t>
            </a:r>
            <a:r>
              <a:rPr lang="en-US" sz="2800" b="0" i="0">
                <a:solidFill>
                  <a:schemeClr val="accent2">
                    <a:lumMod val="75000"/>
                  </a:schemeClr>
                </a:solidFill>
                <a:effectLst/>
                <a:latin typeface="Gotham SSm A"/>
              </a:rPr>
              <a:t>status, comment </a:t>
            </a:r>
            <a:r>
              <a:rPr lang="vi-VN" sz="2800" b="0" i="0">
                <a:solidFill>
                  <a:schemeClr val="accent2">
                    <a:lumMod val="75000"/>
                  </a:schemeClr>
                </a:solidFill>
                <a:effectLst/>
                <a:latin typeface="Gotham SSm A"/>
              </a:rPr>
              <a:t>của các tweet — và đặc biệt là xác định xem thái độ của người viết là tích cực, tiêu cực hay trung lập — rất có giá trị.</a:t>
            </a:r>
            <a:endParaRPr lang="ru-RU" sz="2800" dirty="0">
              <a:solidFill>
                <a:schemeClr val="accent2">
                  <a:lumMod val="75000"/>
                </a:schemeClr>
              </a:solidFill>
            </a:endParaRPr>
          </a:p>
        </p:txBody>
      </p:sp>
      <p:sp>
        <p:nvSpPr>
          <p:cNvPr id="14" name="TextBox 13">
            <a:extLst>
              <a:ext uri="{FF2B5EF4-FFF2-40B4-BE49-F238E27FC236}">
                <a16:creationId xmlns:a16="http://schemas.microsoft.com/office/drawing/2014/main" id="{7C13664D-1AE0-4269-B089-A7177B64E43E}"/>
              </a:ext>
            </a:extLst>
          </p:cNvPr>
          <p:cNvSpPr txBox="1"/>
          <p:nvPr/>
        </p:nvSpPr>
        <p:spPr>
          <a:xfrm>
            <a:off x="245052" y="5428620"/>
            <a:ext cx="175367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mn-ea"/>
                <a:cs typeface="+mn-cs"/>
              </a:rPr>
              <a:t>Tích cực</a:t>
            </a:r>
          </a:p>
        </p:txBody>
      </p:sp>
      <p:sp>
        <p:nvSpPr>
          <p:cNvPr id="15" name="TextBox 14">
            <a:extLst>
              <a:ext uri="{FF2B5EF4-FFF2-40B4-BE49-F238E27FC236}">
                <a16:creationId xmlns:a16="http://schemas.microsoft.com/office/drawing/2014/main" id="{3053CD8D-1D28-4669-AE83-B2CB924D6768}"/>
              </a:ext>
            </a:extLst>
          </p:cNvPr>
          <p:cNvSpPr txBox="1"/>
          <p:nvPr/>
        </p:nvSpPr>
        <p:spPr>
          <a:xfrm>
            <a:off x="2456861" y="5480329"/>
            <a:ext cx="19650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mn-ea"/>
                <a:cs typeface="+mn-cs"/>
              </a:rPr>
              <a:t>Trung lập</a:t>
            </a:r>
          </a:p>
        </p:txBody>
      </p:sp>
      <p:sp>
        <p:nvSpPr>
          <p:cNvPr id="16" name="TextBox 15">
            <a:extLst>
              <a:ext uri="{FF2B5EF4-FFF2-40B4-BE49-F238E27FC236}">
                <a16:creationId xmlns:a16="http://schemas.microsoft.com/office/drawing/2014/main" id="{4C09C601-36C3-4581-8A9E-86C983BE76EF}"/>
              </a:ext>
            </a:extLst>
          </p:cNvPr>
          <p:cNvSpPr txBox="1"/>
          <p:nvPr/>
        </p:nvSpPr>
        <p:spPr>
          <a:xfrm>
            <a:off x="5355954" y="5503514"/>
            <a:ext cx="28642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mn-ea"/>
                <a:cs typeface="+mn-cs"/>
              </a:rPr>
              <a:t>Tiêu cực</a:t>
            </a:r>
          </a:p>
        </p:txBody>
      </p:sp>
    </p:spTree>
    <p:extLst>
      <p:ext uri="{BB962C8B-B14F-4D97-AF65-F5344CB8AC3E}">
        <p14:creationId xmlns:p14="http://schemas.microsoft.com/office/powerpoint/2010/main" val="228721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fade">
                                      <p:cBhvr>
                                        <p:cTn id="21"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41B113-7CB6-48DD-90A5-1F60D42F3DBD}"/>
              </a:ext>
            </a:extLst>
          </p:cNvPr>
          <p:cNvPicPr>
            <a:picLocks noChangeAspect="1"/>
          </p:cNvPicPr>
          <p:nvPr/>
        </p:nvPicPr>
        <p:blipFill rotWithShape="1">
          <a:blip r:embed="rId2"/>
          <a:srcRect l="2167" t="31259" r="37834" b="11556"/>
          <a:stretch/>
        </p:blipFill>
        <p:spPr>
          <a:xfrm>
            <a:off x="0" y="2164079"/>
            <a:ext cx="6701196" cy="3592587"/>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808423" y="1105217"/>
            <a:ext cx="4604895" cy="782638"/>
          </a:xfrm>
        </p:spPr>
        <p:txBody>
          <a:bodyPr>
            <a:normAutofit/>
          </a:bodyPr>
          <a:lstStyle/>
          <a:p>
            <a:r>
              <a:rPr lang="en-US" spc="160">
                <a:latin typeface="Biome" panose="020B0503030204020804" pitchFamily="34" charset="0"/>
                <a:cs typeface="Biome" panose="020B0503030204020804" pitchFamily="34" charset="0"/>
              </a:rPr>
              <a:t>Thu thập dữ liệu</a:t>
            </a:r>
            <a:endParaRPr lang="ru-RU" spc="160" dirty="0">
              <a:latin typeface="Biome" panose="020B0503030204020804" pitchFamily="34" charset="0"/>
              <a:cs typeface="Biome" panose="020B0503030204020804" pitchFamily="34" charset="0"/>
            </a:endParaRPr>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808423" y="2324795"/>
            <a:ext cx="5475017" cy="2663765"/>
          </a:xfrm>
        </p:spPr>
        <p:txBody>
          <a:bodyPr>
            <a:normAutofit/>
          </a:bodyPr>
          <a:lstStyle/>
          <a:p>
            <a:pPr marL="285750" indent="-285750">
              <a:buFontTx/>
              <a:buChar char="-"/>
            </a:pPr>
            <a:r>
              <a:rPr lang="en-US" sz="2500" dirty="0" err="1"/>
              <a:t>Tìm</a:t>
            </a:r>
            <a:r>
              <a:rPr lang="en-US" sz="2500" dirty="0"/>
              <a:t> </a:t>
            </a:r>
            <a:r>
              <a:rPr lang="en-US" sz="2500" dirty="0" err="1"/>
              <a:t>kiếm</a:t>
            </a:r>
            <a:r>
              <a:rPr lang="en-US" sz="2500" dirty="0"/>
              <a:t>.</a:t>
            </a:r>
          </a:p>
          <a:p>
            <a:pPr marL="285750" indent="-285750">
              <a:buFontTx/>
              <a:buChar char="-"/>
            </a:pPr>
            <a:r>
              <a:rPr lang="en-US" sz="2500" err="1"/>
              <a:t>Quy</a:t>
            </a:r>
            <a:r>
              <a:rPr lang="en-US" sz="2500"/>
              <a:t> ước</a:t>
            </a:r>
            <a:r>
              <a:rPr lang="en-US" sz="2500" dirty="0"/>
              <a:t>:</a:t>
            </a:r>
          </a:p>
          <a:p>
            <a:pPr marL="1028700" lvl="1" indent="-342900"/>
            <a:r>
              <a:rPr lang="en-US" sz="3100" dirty="0"/>
              <a:t>0 = negative</a:t>
            </a:r>
          </a:p>
          <a:p>
            <a:pPr marL="1028700" lvl="1" indent="-342900"/>
            <a:r>
              <a:rPr lang="en-US" sz="3100" dirty="0"/>
              <a:t>1</a:t>
            </a:r>
            <a:r>
              <a:rPr lang="en-US" sz="3100"/>
              <a:t> = neutral</a:t>
            </a:r>
            <a:endParaRPr lang="en-US" dirty="0"/>
          </a:p>
          <a:p>
            <a:pPr marL="285750" indent="-285750">
              <a:buFontTx/>
              <a:buChar char="-"/>
            </a:pPr>
            <a:endParaRPr lang="en-US"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306689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511895" y="1349567"/>
            <a:ext cx="4843267" cy="782638"/>
          </a:xfrm>
        </p:spPr>
        <p:txBody>
          <a:bodyPr>
            <a:normAutofit/>
          </a:bodyPr>
          <a:lstStyle/>
          <a:p>
            <a:r>
              <a:rPr lang="en-US" spc="1000" dirty="0" err="1">
                <a:latin typeface="Biome" panose="020B0503030204020804" pitchFamily="34" charset="0"/>
                <a:cs typeface="Biome" panose="020B0503030204020804" pitchFamily="34" charset="0"/>
              </a:rPr>
              <a:t>Xử</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lý</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dữ</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liệu</a:t>
            </a:r>
            <a:endParaRPr lang="ru-RU" spc="1000" dirty="0">
              <a:latin typeface="Biome" panose="020B0503030204020804" pitchFamily="34" charset="0"/>
              <a:cs typeface="Biome" panose="020B0503030204020804" pitchFamily="34" charset="0"/>
            </a:endParaRPr>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511895" y="2646362"/>
            <a:ext cx="5141252" cy="782638"/>
          </a:xfrm>
        </p:spPr>
        <p:txBody>
          <a:bodyPr/>
          <a:lstStyle/>
          <a:p>
            <a:pPr marL="285750" indent="-285750">
              <a:buFontTx/>
              <a:buChar char="-"/>
            </a:pPr>
            <a:r>
              <a:rPr lang="en-US" sz="2400" dirty="0"/>
              <a:t>Letter casing. </a:t>
            </a:r>
          </a:p>
          <a:p>
            <a:pPr marL="285750" indent="-285750">
              <a:buFontTx/>
              <a:buChar char="-"/>
            </a:pPr>
            <a:r>
              <a:rPr lang="en-US" sz="2400" dirty="0"/>
              <a:t>Tokenizing.</a:t>
            </a:r>
          </a:p>
          <a:p>
            <a:pPr marL="285750" indent="-285750">
              <a:buFontTx/>
              <a:buChar char="-"/>
            </a:pPr>
            <a:r>
              <a:rPr lang="en-US" sz="2400" dirty="0"/>
              <a:t>Noise removal.</a:t>
            </a:r>
          </a:p>
          <a:p>
            <a:pPr marL="285750" indent="-285750">
              <a:buFontTx/>
              <a:buChar char="-"/>
            </a:pPr>
            <a:r>
              <a:rPr lang="en-US" sz="2400" dirty="0" err="1"/>
              <a:t>Stopword</a:t>
            </a:r>
            <a:r>
              <a:rPr lang="en-US" sz="2400" dirty="0"/>
              <a:t> removal.</a:t>
            </a:r>
          </a:p>
          <a:p>
            <a:pPr marL="285750" indent="-285750">
              <a:buFontTx/>
              <a:buChar char="-"/>
            </a:pPr>
            <a:r>
              <a:rPr lang="en-US" sz="2400" dirty="0"/>
              <a:t>Normalization.</a:t>
            </a:r>
          </a:p>
          <a:p>
            <a:pPr marL="285750" indent="-285750">
              <a:buFontTx/>
              <a:buChar char="-"/>
            </a:pPr>
            <a:r>
              <a:rPr lang="en-US" sz="2400"/>
              <a:t>Stemming / </a:t>
            </a:r>
            <a:r>
              <a:rPr lang="en-US" sz="2400">
                <a:solidFill>
                  <a:schemeClr val="accent1">
                    <a:lumMod val="60000"/>
                    <a:lumOff val="40000"/>
                  </a:schemeClr>
                </a:solidFill>
              </a:rPr>
              <a:t>Lemmatization</a:t>
            </a:r>
            <a:r>
              <a:rPr lang="en-US" sz="2400"/>
              <a:t>.</a:t>
            </a:r>
            <a:endParaRPr lang="en-US" dirty="0"/>
          </a:p>
          <a:p>
            <a:pPr marL="285750" indent="-285750">
              <a:buFontTx/>
              <a:buChar char="-"/>
            </a:pPr>
            <a:endParaRPr lang="en-US"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202353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511895" y="1349567"/>
            <a:ext cx="4843267" cy="782638"/>
          </a:xfrm>
        </p:spPr>
        <p:txBody>
          <a:bodyPr>
            <a:normAutofit/>
          </a:bodyPr>
          <a:lstStyle/>
          <a:p>
            <a:r>
              <a:rPr lang="en-US" spc="1000" dirty="0" err="1">
                <a:latin typeface="Biome" panose="020B0503030204020804" pitchFamily="34" charset="0"/>
                <a:cs typeface="Biome" panose="020B0503030204020804" pitchFamily="34" charset="0"/>
              </a:rPr>
              <a:t>Xử</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lý</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dữ</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liệu</a:t>
            </a:r>
            <a:endParaRPr lang="ru-RU" spc="1000" dirty="0">
              <a:latin typeface="Biome" panose="020B0503030204020804" pitchFamily="34" charset="0"/>
              <a:cs typeface="Biome" panose="020B0503030204020804" pitchFamily="34" charset="0"/>
            </a:endParaRPr>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362903" y="2363183"/>
            <a:ext cx="2796857" cy="523220"/>
          </a:xfrm>
        </p:spPr>
        <p:txBody>
          <a:bodyPr/>
          <a:lstStyle/>
          <a:p>
            <a:pPr marL="285750" indent="-285750">
              <a:buFontTx/>
              <a:buChar char="-"/>
            </a:pPr>
            <a:r>
              <a:rPr lang="en-US" sz="2800" dirty="0"/>
              <a:t>Letter casing</a:t>
            </a:r>
            <a:r>
              <a:rPr lang="en-US" sz="2800"/>
              <a:t>.  					</a:t>
            </a:r>
            <a:endParaRPr lang="en-US" sz="28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18" name="TextBox 17">
            <a:extLst>
              <a:ext uri="{FF2B5EF4-FFF2-40B4-BE49-F238E27FC236}">
                <a16:creationId xmlns:a16="http://schemas.microsoft.com/office/drawing/2014/main" id="{6181D769-379F-45F9-93A1-7FD18F6B5E07}"/>
              </a:ext>
            </a:extLst>
          </p:cNvPr>
          <p:cNvSpPr txBox="1"/>
          <p:nvPr/>
        </p:nvSpPr>
        <p:spPr>
          <a:xfrm>
            <a:off x="4699892" y="2363183"/>
            <a:ext cx="6104466" cy="523220"/>
          </a:xfrm>
          <a:prstGeom prst="rect">
            <a:avLst/>
          </a:prstGeom>
          <a:noFill/>
        </p:spPr>
        <p:txBody>
          <a:bodyPr wrap="square">
            <a:spAutoFit/>
          </a:bodyPr>
          <a:lstStyle/>
          <a:p>
            <a:pPr marL="285750" indent="-285750">
              <a:buFontTx/>
              <a:buChar char="-"/>
            </a:pPr>
            <a:r>
              <a:rPr lang="en-US" sz="2800" b="1">
                <a:solidFill>
                  <a:schemeClr val="accent1"/>
                </a:solidFill>
              </a:rPr>
              <a:t>Tokenizing.</a:t>
            </a:r>
            <a:endParaRPr lang="en-US" sz="2800" b="1" dirty="0">
              <a:solidFill>
                <a:schemeClr val="accent1"/>
              </a:solidFill>
            </a:endParaRPr>
          </a:p>
        </p:txBody>
      </p:sp>
      <p:sp>
        <p:nvSpPr>
          <p:cNvPr id="6" name="TextBox 5">
            <a:extLst>
              <a:ext uri="{FF2B5EF4-FFF2-40B4-BE49-F238E27FC236}">
                <a16:creationId xmlns:a16="http://schemas.microsoft.com/office/drawing/2014/main" id="{8384C5C7-7D4E-4B52-A053-EE94A5787811}"/>
              </a:ext>
            </a:extLst>
          </p:cNvPr>
          <p:cNvSpPr txBox="1"/>
          <p:nvPr/>
        </p:nvSpPr>
        <p:spPr>
          <a:xfrm>
            <a:off x="1378903" y="3234268"/>
            <a:ext cx="2600430" cy="523220"/>
          </a:xfrm>
          <a:prstGeom prst="rect">
            <a:avLst/>
          </a:prstGeom>
          <a:noFill/>
        </p:spPr>
        <p:txBody>
          <a:bodyPr wrap="square" rtlCol="0">
            <a:spAutoFit/>
          </a:bodyPr>
          <a:lstStyle/>
          <a:p>
            <a:r>
              <a:rPr lang="en-US" sz="2800">
                <a:solidFill>
                  <a:schemeClr val="accent3">
                    <a:lumMod val="75000"/>
                  </a:schemeClr>
                </a:solidFill>
              </a:rPr>
              <a:t>I’m so HAPPY.</a:t>
            </a:r>
          </a:p>
        </p:txBody>
      </p:sp>
      <p:sp>
        <p:nvSpPr>
          <p:cNvPr id="7" name="Arrow: Curved Right 6">
            <a:extLst>
              <a:ext uri="{FF2B5EF4-FFF2-40B4-BE49-F238E27FC236}">
                <a16:creationId xmlns:a16="http://schemas.microsoft.com/office/drawing/2014/main" id="{D061BE0D-11C1-4313-9551-2525CF872E8B}"/>
              </a:ext>
            </a:extLst>
          </p:cNvPr>
          <p:cNvSpPr/>
          <p:nvPr/>
        </p:nvSpPr>
        <p:spPr>
          <a:xfrm>
            <a:off x="180531" y="3363646"/>
            <a:ext cx="1100667" cy="2377192"/>
          </a:xfrm>
          <a:prstGeom prst="curvedRightArrow">
            <a:avLst>
              <a:gd name="adj1" fmla="val 25000"/>
              <a:gd name="adj2" fmla="val 50000"/>
              <a:gd name="adj3" fmla="val 46277"/>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21" name="TextBox 20">
            <a:extLst>
              <a:ext uri="{FF2B5EF4-FFF2-40B4-BE49-F238E27FC236}">
                <a16:creationId xmlns:a16="http://schemas.microsoft.com/office/drawing/2014/main" id="{ACD243E7-2EE5-4292-91FB-7D339C6C1BBF}"/>
              </a:ext>
            </a:extLst>
          </p:cNvPr>
          <p:cNvSpPr txBox="1"/>
          <p:nvPr/>
        </p:nvSpPr>
        <p:spPr>
          <a:xfrm>
            <a:off x="1463570" y="5217618"/>
            <a:ext cx="2600430" cy="523220"/>
          </a:xfrm>
          <a:prstGeom prst="rect">
            <a:avLst/>
          </a:prstGeom>
          <a:noFill/>
        </p:spPr>
        <p:txBody>
          <a:bodyPr wrap="square" rtlCol="0">
            <a:spAutoFit/>
          </a:bodyPr>
          <a:lstStyle/>
          <a:p>
            <a:r>
              <a:rPr lang="en-US" sz="2800">
                <a:solidFill>
                  <a:schemeClr val="accent3">
                    <a:lumMod val="75000"/>
                  </a:schemeClr>
                </a:solidFill>
              </a:rPr>
              <a:t>i’m so happy.</a:t>
            </a:r>
          </a:p>
        </p:txBody>
      </p:sp>
      <p:sp>
        <p:nvSpPr>
          <p:cNvPr id="25" name="TextBox 24">
            <a:extLst>
              <a:ext uri="{FF2B5EF4-FFF2-40B4-BE49-F238E27FC236}">
                <a16:creationId xmlns:a16="http://schemas.microsoft.com/office/drawing/2014/main" id="{85E4E609-87A3-4914-802B-B3695620E971}"/>
              </a:ext>
            </a:extLst>
          </p:cNvPr>
          <p:cNvSpPr txBox="1"/>
          <p:nvPr/>
        </p:nvSpPr>
        <p:spPr>
          <a:xfrm>
            <a:off x="4954159" y="5246823"/>
            <a:ext cx="3822705" cy="523220"/>
          </a:xfrm>
          <a:prstGeom prst="rect">
            <a:avLst/>
          </a:prstGeom>
          <a:noFill/>
        </p:spPr>
        <p:txBody>
          <a:bodyPr wrap="square" rtlCol="0">
            <a:spAutoFit/>
          </a:bodyPr>
          <a:lstStyle/>
          <a:p>
            <a:r>
              <a:rPr lang="en-US" sz="2800">
                <a:solidFill>
                  <a:schemeClr val="accent3">
                    <a:lumMod val="75000"/>
                  </a:schemeClr>
                </a:solidFill>
              </a:rPr>
              <a:t>[ ‘i’ , ‘m’ , ‘so’ , ‘happy’ ]</a:t>
            </a:r>
          </a:p>
        </p:txBody>
      </p:sp>
      <p:sp>
        <p:nvSpPr>
          <p:cNvPr id="26" name="Arrow: Curved Right 25">
            <a:extLst>
              <a:ext uri="{FF2B5EF4-FFF2-40B4-BE49-F238E27FC236}">
                <a16:creationId xmlns:a16="http://schemas.microsoft.com/office/drawing/2014/main" id="{3906065E-5B02-4FC1-A085-B8E4976A7784}"/>
              </a:ext>
            </a:extLst>
          </p:cNvPr>
          <p:cNvSpPr/>
          <p:nvPr/>
        </p:nvSpPr>
        <p:spPr>
          <a:xfrm>
            <a:off x="3853492" y="3422433"/>
            <a:ext cx="1100667" cy="2377192"/>
          </a:xfrm>
          <a:prstGeom prst="curvedRightArrow">
            <a:avLst>
              <a:gd name="adj1" fmla="val 25000"/>
              <a:gd name="adj2" fmla="val 50000"/>
              <a:gd name="adj3" fmla="val 46277"/>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493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56" presetClass="path" presetSubtype="0" accel="50000" decel="50000" fill="hold" grpId="1" nodeType="clickEffect">
                                  <p:stCondLst>
                                    <p:cond delay="0"/>
                                  </p:stCondLst>
                                  <p:childTnLst>
                                    <p:animMotion origin="layout" path="M -2.70833E-6 -2.59259E-6 L 0.29831 -0.28634 " pathEditMode="relative" rAng="0" ptsTypes="AA">
                                      <p:cBhvr>
                                        <p:cTn id="36" dur="750" fill="hold"/>
                                        <p:tgtEl>
                                          <p:spTgt spid="21"/>
                                        </p:tgtEl>
                                        <p:attrNameLst>
                                          <p:attrName>ppt_x</p:attrName>
                                          <p:attrName>ppt_y</p:attrName>
                                        </p:attrNameLst>
                                      </p:cBhvr>
                                      <p:rCtr x="14909" y="-14329"/>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build="p"/>
      <p:bldP spid="18" grpId="0"/>
      <p:bldP spid="6" grpId="0"/>
      <p:bldP spid="7" grpId="0" animBg="1"/>
      <p:bldP spid="21" grpId="0"/>
      <p:bldP spid="21" grpId="1"/>
      <p:bldP spid="25" grpId="0"/>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511895" y="1349567"/>
            <a:ext cx="4843267" cy="782638"/>
          </a:xfrm>
        </p:spPr>
        <p:txBody>
          <a:bodyPr>
            <a:normAutofit/>
          </a:bodyPr>
          <a:lstStyle/>
          <a:p>
            <a:r>
              <a:rPr lang="en-US" spc="1000" dirty="0" err="1">
                <a:latin typeface="Biome" panose="020B0503030204020804" pitchFamily="34" charset="0"/>
                <a:cs typeface="Biome" panose="020B0503030204020804" pitchFamily="34" charset="0"/>
              </a:rPr>
              <a:t>Xử</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lý</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dữ</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liệu</a:t>
            </a:r>
            <a:endParaRPr lang="ru-RU" spc="1000" dirty="0">
              <a:latin typeface="Biome" panose="020B0503030204020804" pitchFamily="34" charset="0"/>
              <a:cs typeface="Biome" panose="020B0503030204020804" pitchFamily="34" charset="0"/>
            </a:endParaRPr>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362903" y="2363183"/>
            <a:ext cx="2402599" cy="523220"/>
          </a:xfrm>
        </p:spPr>
        <p:txBody>
          <a:bodyPr/>
          <a:lstStyle/>
          <a:p>
            <a:pPr marL="285750" indent="-285750">
              <a:buFontTx/>
              <a:buChar char="-"/>
            </a:pPr>
            <a:r>
              <a:rPr lang="en-US" sz="2800"/>
              <a:t>Stopwords  					</a:t>
            </a:r>
            <a:endParaRPr lang="en-US" sz="28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18" name="TextBox 17">
            <a:extLst>
              <a:ext uri="{FF2B5EF4-FFF2-40B4-BE49-F238E27FC236}">
                <a16:creationId xmlns:a16="http://schemas.microsoft.com/office/drawing/2014/main" id="{6181D769-379F-45F9-93A1-7FD18F6B5E07}"/>
              </a:ext>
            </a:extLst>
          </p:cNvPr>
          <p:cNvSpPr txBox="1"/>
          <p:nvPr/>
        </p:nvSpPr>
        <p:spPr>
          <a:xfrm>
            <a:off x="5724631" y="2413473"/>
            <a:ext cx="6104466" cy="523220"/>
          </a:xfrm>
          <a:prstGeom prst="rect">
            <a:avLst/>
          </a:prstGeom>
          <a:noFill/>
        </p:spPr>
        <p:txBody>
          <a:bodyPr wrap="square">
            <a:spAutoFit/>
          </a:bodyPr>
          <a:lstStyle/>
          <a:p>
            <a:pPr marL="285750" indent="-285750">
              <a:buFontTx/>
              <a:buChar char="-"/>
            </a:pPr>
            <a:r>
              <a:rPr lang="en-US" sz="2800" b="1">
                <a:solidFill>
                  <a:schemeClr val="accent1"/>
                </a:solidFill>
              </a:rPr>
              <a:t>Stemming.</a:t>
            </a:r>
            <a:endParaRPr lang="en-US" sz="2800" b="1" dirty="0">
              <a:solidFill>
                <a:schemeClr val="accent1"/>
              </a:solidFill>
            </a:endParaRPr>
          </a:p>
        </p:txBody>
      </p:sp>
      <p:sp>
        <p:nvSpPr>
          <p:cNvPr id="7" name="Arrow: Curved Right 6">
            <a:extLst>
              <a:ext uri="{FF2B5EF4-FFF2-40B4-BE49-F238E27FC236}">
                <a16:creationId xmlns:a16="http://schemas.microsoft.com/office/drawing/2014/main" id="{D061BE0D-11C1-4313-9551-2525CF872E8B}"/>
              </a:ext>
            </a:extLst>
          </p:cNvPr>
          <p:cNvSpPr/>
          <p:nvPr/>
        </p:nvSpPr>
        <p:spPr>
          <a:xfrm>
            <a:off x="180531" y="3363646"/>
            <a:ext cx="1100667" cy="2377192"/>
          </a:xfrm>
          <a:prstGeom prst="curvedRightArrow">
            <a:avLst>
              <a:gd name="adj1" fmla="val 25000"/>
              <a:gd name="adj2" fmla="val 50000"/>
              <a:gd name="adj3" fmla="val 46277"/>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21" name="TextBox 20">
            <a:extLst>
              <a:ext uri="{FF2B5EF4-FFF2-40B4-BE49-F238E27FC236}">
                <a16:creationId xmlns:a16="http://schemas.microsoft.com/office/drawing/2014/main" id="{ACD243E7-2EE5-4292-91FB-7D339C6C1BBF}"/>
              </a:ext>
            </a:extLst>
          </p:cNvPr>
          <p:cNvSpPr txBox="1"/>
          <p:nvPr/>
        </p:nvSpPr>
        <p:spPr>
          <a:xfrm>
            <a:off x="1294330" y="5217618"/>
            <a:ext cx="2600430" cy="523220"/>
          </a:xfrm>
          <a:prstGeom prst="rect">
            <a:avLst/>
          </a:prstGeom>
          <a:noFill/>
        </p:spPr>
        <p:txBody>
          <a:bodyPr wrap="square" rtlCol="0">
            <a:spAutoFit/>
          </a:bodyPr>
          <a:lstStyle/>
          <a:p>
            <a:r>
              <a:rPr lang="en-US" sz="2800">
                <a:solidFill>
                  <a:schemeClr val="accent3">
                    <a:lumMod val="75000"/>
                  </a:schemeClr>
                </a:solidFill>
              </a:rPr>
              <a:t>[‘happy’]</a:t>
            </a:r>
          </a:p>
        </p:txBody>
      </p:sp>
      <p:sp>
        <p:nvSpPr>
          <p:cNvPr id="25" name="TextBox 24">
            <a:extLst>
              <a:ext uri="{FF2B5EF4-FFF2-40B4-BE49-F238E27FC236}">
                <a16:creationId xmlns:a16="http://schemas.microsoft.com/office/drawing/2014/main" id="{85E4E609-87A3-4914-802B-B3695620E971}"/>
              </a:ext>
            </a:extLst>
          </p:cNvPr>
          <p:cNvSpPr txBox="1"/>
          <p:nvPr/>
        </p:nvSpPr>
        <p:spPr>
          <a:xfrm>
            <a:off x="1283854" y="3191111"/>
            <a:ext cx="3822705" cy="523220"/>
          </a:xfrm>
          <a:prstGeom prst="rect">
            <a:avLst/>
          </a:prstGeom>
          <a:noFill/>
        </p:spPr>
        <p:txBody>
          <a:bodyPr wrap="square" rtlCol="0">
            <a:spAutoFit/>
          </a:bodyPr>
          <a:lstStyle/>
          <a:p>
            <a:r>
              <a:rPr lang="en-US" sz="2800">
                <a:solidFill>
                  <a:schemeClr val="accent3">
                    <a:lumMod val="75000"/>
                  </a:schemeClr>
                </a:solidFill>
              </a:rPr>
              <a:t>[ ‘i’ , ‘m’ , ‘so’ , ‘happy’ ]</a:t>
            </a:r>
          </a:p>
        </p:txBody>
      </p:sp>
      <p:pic>
        <p:nvPicPr>
          <p:cNvPr id="5" name="Picture 4" descr="Table&#10;&#10;Description automatically generated">
            <a:extLst>
              <a:ext uri="{FF2B5EF4-FFF2-40B4-BE49-F238E27FC236}">
                <a16:creationId xmlns:a16="http://schemas.microsoft.com/office/drawing/2014/main" id="{51AB2305-8284-4BB5-BB41-A9B7AE560BB6}"/>
              </a:ext>
            </a:extLst>
          </p:cNvPr>
          <p:cNvPicPr>
            <a:picLocks noChangeAspect="1"/>
          </p:cNvPicPr>
          <p:nvPr/>
        </p:nvPicPr>
        <p:blipFill>
          <a:blip r:embed="rId2"/>
          <a:stretch>
            <a:fillRect/>
          </a:stretch>
        </p:blipFill>
        <p:spPr>
          <a:xfrm>
            <a:off x="5400353" y="359116"/>
            <a:ext cx="6636089" cy="5155154"/>
          </a:xfrm>
          <a:prstGeom prst="rect">
            <a:avLst/>
          </a:prstGeom>
        </p:spPr>
      </p:pic>
      <p:sp>
        <p:nvSpPr>
          <p:cNvPr id="15" name="TextBox 14">
            <a:extLst>
              <a:ext uri="{FF2B5EF4-FFF2-40B4-BE49-F238E27FC236}">
                <a16:creationId xmlns:a16="http://schemas.microsoft.com/office/drawing/2014/main" id="{117B92C3-FD4B-40FE-92BA-42305DC221FB}"/>
              </a:ext>
            </a:extLst>
          </p:cNvPr>
          <p:cNvSpPr txBox="1"/>
          <p:nvPr/>
        </p:nvSpPr>
        <p:spPr>
          <a:xfrm>
            <a:off x="6306597" y="5217618"/>
            <a:ext cx="2600430" cy="523220"/>
          </a:xfrm>
          <a:prstGeom prst="rect">
            <a:avLst/>
          </a:prstGeom>
          <a:noFill/>
        </p:spPr>
        <p:txBody>
          <a:bodyPr wrap="square" rtlCol="0">
            <a:spAutoFit/>
          </a:bodyPr>
          <a:lstStyle/>
          <a:p>
            <a:r>
              <a:rPr lang="en-US" sz="2800">
                <a:solidFill>
                  <a:schemeClr val="accent3">
                    <a:lumMod val="75000"/>
                  </a:schemeClr>
                </a:solidFill>
              </a:rPr>
              <a:t>[‘happi’]</a:t>
            </a:r>
          </a:p>
        </p:txBody>
      </p:sp>
      <p:sp>
        <p:nvSpPr>
          <p:cNvPr id="16" name="Arrow: Curved Right 15">
            <a:extLst>
              <a:ext uri="{FF2B5EF4-FFF2-40B4-BE49-F238E27FC236}">
                <a16:creationId xmlns:a16="http://schemas.microsoft.com/office/drawing/2014/main" id="{A84F1385-F262-4C32-A4BD-909B8ACE4004}"/>
              </a:ext>
            </a:extLst>
          </p:cNvPr>
          <p:cNvSpPr/>
          <p:nvPr/>
        </p:nvSpPr>
        <p:spPr>
          <a:xfrm>
            <a:off x="5106559" y="3363646"/>
            <a:ext cx="1100667" cy="2377192"/>
          </a:xfrm>
          <a:prstGeom prst="curvedRightArrow">
            <a:avLst>
              <a:gd name="adj1" fmla="val 25000"/>
              <a:gd name="adj2" fmla="val 50000"/>
              <a:gd name="adj3" fmla="val 46277"/>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239914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56" presetClass="path" presetSubtype="0" accel="50000" decel="50000" fill="hold" grpId="1" nodeType="clickEffect">
                                  <p:stCondLst>
                                    <p:cond delay="0"/>
                                  </p:stCondLst>
                                  <p:childTnLst>
                                    <p:animMotion origin="layout" path="M -4.16667E-7 -2.59259E-6 L 0.40521 -0.29884 " pathEditMode="relative" rAng="0" ptsTypes="AA">
                                      <p:cBhvr>
                                        <p:cTn id="46" dur="2000" fill="hold"/>
                                        <p:tgtEl>
                                          <p:spTgt spid="21"/>
                                        </p:tgtEl>
                                        <p:attrNameLst>
                                          <p:attrName>ppt_x</p:attrName>
                                          <p:attrName>ppt_y</p:attrName>
                                        </p:attrNameLst>
                                      </p:cBhvr>
                                      <p:rCtr x="20260" y="-14954"/>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build="p"/>
      <p:bldP spid="18" grpId="0"/>
      <p:bldP spid="7" grpId="0" animBg="1"/>
      <p:bldP spid="21" grpId="0"/>
      <p:bldP spid="21" grpId="1"/>
      <p:bldP spid="25" grpId="0"/>
      <p:bldP spid="15"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632E91-8523-4C72-A2CA-B687B1F8E643}"/>
              </a:ext>
            </a:extLst>
          </p:cNvPr>
          <p:cNvSpPr>
            <a:spLocks noGrp="1"/>
          </p:cNvSpPr>
          <p:nvPr>
            <p:ph type="title"/>
          </p:nvPr>
        </p:nvSpPr>
        <p:spPr>
          <a:xfrm>
            <a:off x="978817" y="1423731"/>
            <a:ext cx="4503295" cy="782638"/>
          </a:xfrm>
        </p:spPr>
        <p:txBody>
          <a:bodyPr/>
          <a:lstStyle/>
          <a:p>
            <a:r>
              <a:rPr lang="en-US" spc="220">
                <a:latin typeface="Biome" panose="020B0503030204020804" pitchFamily="34" charset="0"/>
                <a:cs typeface="Biome" panose="020B0503030204020804" pitchFamily="34" charset="0"/>
              </a:rPr>
              <a:t>Split data</a:t>
            </a:r>
          </a:p>
        </p:txBody>
      </p:sp>
      <p:sp>
        <p:nvSpPr>
          <p:cNvPr id="5" name="Slide Number Placeholder 4">
            <a:extLst>
              <a:ext uri="{FF2B5EF4-FFF2-40B4-BE49-F238E27FC236}">
                <a16:creationId xmlns:a16="http://schemas.microsoft.com/office/drawing/2014/main" id="{DC544A0A-511B-40D7-9B73-A0963A5A3DB4}"/>
              </a:ext>
            </a:extLst>
          </p:cNvPr>
          <p:cNvSpPr>
            <a:spLocks noGrp="1"/>
          </p:cNvSpPr>
          <p:nvPr>
            <p:ph type="sldNum" sz="quarter" idx="12"/>
          </p:nvPr>
        </p:nvSpPr>
        <p:spPr/>
        <p:txBody>
          <a:bodyPr/>
          <a:lstStyle/>
          <a:p>
            <a:fld id="{D495E168-DA5E-4888-8D8A-92B118324C14}" type="slidenum">
              <a:rPr lang="ru-RU" smtClean="0"/>
              <a:t>8</a:t>
            </a:fld>
            <a:endParaRPr lang="ru-RU" dirty="0"/>
          </a:p>
        </p:txBody>
      </p:sp>
      <p:cxnSp>
        <p:nvCxnSpPr>
          <p:cNvPr id="16" name="Straight Connector 15">
            <a:extLst>
              <a:ext uri="{FF2B5EF4-FFF2-40B4-BE49-F238E27FC236}">
                <a16:creationId xmlns:a16="http://schemas.microsoft.com/office/drawing/2014/main" id="{11C835B9-1EB5-4075-B61C-C9A10220080F}"/>
              </a:ext>
            </a:extLst>
          </p:cNvPr>
          <p:cNvCxnSpPr/>
          <p:nvPr/>
        </p:nvCxnSpPr>
        <p:spPr>
          <a:xfrm>
            <a:off x="3776133" y="3132667"/>
            <a:ext cx="0" cy="491066"/>
          </a:xfrm>
          <a:prstGeom prst="line">
            <a:avLst/>
          </a:prstGeom>
          <a:ln w="762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90BCDDFF-D271-4C7C-86EE-15B5F55233F8}"/>
              </a:ext>
            </a:extLst>
          </p:cNvPr>
          <p:cNvCxnSpPr/>
          <p:nvPr/>
        </p:nvCxnSpPr>
        <p:spPr>
          <a:xfrm>
            <a:off x="3776133" y="4431036"/>
            <a:ext cx="0" cy="491066"/>
          </a:xfrm>
          <a:prstGeom prst="line">
            <a:avLst/>
          </a:prstGeom>
          <a:ln w="76200">
            <a:solidFill>
              <a:schemeClr val="bg1"/>
            </a:solidFill>
          </a:ln>
        </p:spPr>
        <p:style>
          <a:lnRef idx="3">
            <a:schemeClr val="accent3"/>
          </a:lnRef>
          <a:fillRef idx="0">
            <a:schemeClr val="accent3"/>
          </a:fillRef>
          <a:effectRef idx="2">
            <a:schemeClr val="accent3"/>
          </a:effectRef>
          <a:fontRef idx="minor">
            <a:schemeClr val="tx1"/>
          </a:fontRef>
        </p:style>
      </p:cxnSp>
      <p:sp>
        <p:nvSpPr>
          <p:cNvPr id="18" name="TextBox 17">
            <a:extLst>
              <a:ext uri="{FF2B5EF4-FFF2-40B4-BE49-F238E27FC236}">
                <a16:creationId xmlns:a16="http://schemas.microsoft.com/office/drawing/2014/main" id="{A11A321B-048F-4B86-842D-BF553197FEB7}"/>
              </a:ext>
            </a:extLst>
          </p:cNvPr>
          <p:cNvSpPr txBox="1"/>
          <p:nvPr/>
        </p:nvSpPr>
        <p:spPr>
          <a:xfrm>
            <a:off x="1202267" y="2641600"/>
            <a:ext cx="2116660" cy="523220"/>
          </a:xfrm>
          <a:prstGeom prst="rect">
            <a:avLst/>
          </a:prstGeom>
          <a:noFill/>
        </p:spPr>
        <p:txBody>
          <a:bodyPr wrap="square" rtlCol="0">
            <a:spAutoFit/>
          </a:bodyPr>
          <a:lstStyle/>
          <a:p>
            <a:r>
              <a:rPr lang="en-US" sz="2800" spc="300">
                <a:solidFill>
                  <a:schemeClr val="accent1"/>
                </a:solidFill>
              </a:rPr>
              <a:t>Train set</a:t>
            </a:r>
          </a:p>
        </p:txBody>
      </p:sp>
      <p:sp>
        <p:nvSpPr>
          <p:cNvPr id="19" name="TextBox 18">
            <a:extLst>
              <a:ext uri="{FF2B5EF4-FFF2-40B4-BE49-F238E27FC236}">
                <a16:creationId xmlns:a16="http://schemas.microsoft.com/office/drawing/2014/main" id="{5104CD38-BCAE-4DAC-B220-E2582543B839}"/>
              </a:ext>
            </a:extLst>
          </p:cNvPr>
          <p:cNvSpPr txBox="1"/>
          <p:nvPr/>
        </p:nvSpPr>
        <p:spPr>
          <a:xfrm>
            <a:off x="3909096" y="2641600"/>
            <a:ext cx="2116660" cy="523220"/>
          </a:xfrm>
          <a:prstGeom prst="rect">
            <a:avLst/>
          </a:prstGeom>
          <a:noFill/>
        </p:spPr>
        <p:txBody>
          <a:bodyPr wrap="square" rtlCol="0">
            <a:spAutoFit/>
          </a:bodyPr>
          <a:lstStyle/>
          <a:p>
            <a:r>
              <a:rPr lang="en-US" sz="2800" spc="300">
                <a:solidFill>
                  <a:schemeClr val="accent1"/>
                </a:solidFill>
              </a:rPr>
              <a:t>Test set</a:t>
            </a:r>
          </a:p>
        </p:txBody>
      </p:sp>
      <p:sp>
        <p:nvSpPr>
          <p:cNvPr id="21" name="Minus Sign 20">
            <a:extLst>
              <a:ext uri="{FF2B5EF4-FFF2-40B4-BE49-F238E27FC236}">
                <a16:creationId xmlns:a16="http://schemas.microsoft.com/office/drawing/2014/main" id="{F3C34CC0-A50D-445B-85E8-9E8CCB4C367A}"/>
              </a:ext>
            </a:extLst>
          </p:cNvPr>
          <p:cNvSpPr/>
          <p:nvPr/>
        </p:nvSpPr>
        <p:spPr>
          <a:xfrm>
            <a:off x="127871" y="2426964"/>
            <a:ext cx="6205188" cy="1632000"/>
          </a:xfrm>
          <a:prstGeom prst="mathMinus">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cxnSp>
        <p:nvCxnSpPr>
          <p:cNvPr id="23" name="Straight Connector 22">
            <a:extLst>
              <a:ext uri="{FF2B5EF4-FFF2-40B4-BE49-F238E27FC236}">
                <a16:creationId xmlns:a16="http://schemas.microsoft.com/office/drawing/2014/main" id="{8F48B248-C3EC-402B-B312-8A0583FB568B}"/>
              </a:ext>
            </a:extLst>
          </p:cNvPr>
          <p:cNvCxnSpPr>
            <a:cxnSpLocks/>
          </p:cNvCxnSpPr>
          <p:nvPr/>
        </p:nvCxnSpPr>
        <p:spPr>
          <a:xfrm>
            <a:off x="3945467" y="3014133"/>
            <a:ext cx="0" cy="414867"/>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7" name="Title 2">
            <a:extLst>
              <a:ext uri="{FF2B5EF4-FFF2-40B4-BE49-F238E27FC236}">
                <a16:creationId xmlns:a16="http://schemas.microsoft.com/office/drawing/2014/main" id="{CE3F8411-1A45-4CDB-8CCE-814C0E2BD796}"/>
              </a:ext>
            </a:extLst>
          </p:cNvPr>
          <p:cNvSpPr txBox="1">
            <a:spLocks/>
          </p:cNvSpPr>
          <p:nvPr/>
        </p:nvSpPr>
        <p:spPr>
          <a:xfrm>
            <a:off x="460191" y="2852530"/>
            <a:ext cx="609114"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pc="220">
                <a:latin typeface="Biome" panose="020B0503030204020804" pitchFamily="34" charset="0"/>
                <a:cs typeface="Biome" panose="020B0503030204020804" pitchFamily="34" charset="0"/>
              </a:rPr>
              <a:t>7</a:t>
            </a:r>
          </a:p>
        </p:txBody>
      </p:sp>
      <p:sp>
        <p:nvSpPr>
          <p:cNvPr id="28" name="Title 2">
            <a:extLst>
              <a:ext uri="{FF2B5EF4-FFF2-40B4-BE49-F238E27FC236}">
                <a16:creationId xmlns:a16="http://schemas.microsoft.com/office/drawing/2014/main" id="{5E4EA8C8-1715-4F89-B926-A42A365E115D}"/>
              </a:ext>
            </a:extLst>
          </p:cNvPr>
          <p:cNvSpPr txBox="1">
            <a:spLocks/>
          </p:cNvSpPr>
          <p:nvPr/>
        </p:nvSpPr>
        <p:spPr>
          <a:xfrm>
            <a:off x="5492852" y="2852530"/>
            <a:ext cx="603148"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pc="220">
                <a:latin typeface="Biome" panose="020B0503030204020804" pitchFamily="34" charset="0"/>
                <a:cs typeface="Biome" panose="020B0503030204020804" pitchFamily="34" charset="0"/>
              </a:rPr>
              <a:t>3</a:t>
            </a:r>
          </a:p>
        </p:txBody>
      </p:sp>
      <p:sp>
        <p:nvSpPr>
          <p:cNvPr id="35" name="Title 2">
            <a:extLst>
              <a:ext uri="{FF2B5EF4-FFF2-40B4-BE49-F238E27FC236}">
                <a16:creationId xmlns:a16="http://schemas.microsoft.com/office/drawing/2014/main" id="{313DDBC0-FC2C-4602-9BB0-1A23AAA62FDA}"/>
              </a:ext>
            </a:extLst>
          </p:cNvPr>
          <p:cNvSpPr txBox="1">
            <a:spLocks/>
          </p:cNvSpPr>
          <p:nvPr/>
        </p:nvSpPr>
        <p:spPr>
          <a:xfrm>
            <a:off x="1316998" y="3693181"/>
            <a:ext cx="2415972"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pc="220">
                <a:latin typeface="Biome" panose="020B0503030204020804" pitchFamily="34" charset="0"/>
                <a:cs typeface="Biome" panose="020B0503030204020804" pitchFamily="34" charset="0"/>
              </a:rPr>
              <a:t>35.000</a:t>
            </a:r>
          </a:p>
        </p:txBody>
      </p:sp>
      <p:sp>
        <p:nvSpPr>
          <p:cNvPr id="36" name="Title 2">
            <a:extLst>
              <a:ext uri="{FF2B5EF4-FFF2-40B4-BE49-F238E27FC236}">
                <a16:creationId xmlns:a16="http://schemas.microsoft.com/office/drawing/2014/main" id="{215D6C78-8797-4A25-B4B2-15E63260FAE9}"/>
              </a:ext>
            </a:extLst>
          </p:cNvPr>
          <p:cNvSpPr txBox="1">
            <a:spLocks/>
          </p:cNvSpPr>
          <p:nvPr/>
        </p:nvSpPr>
        <p:spPr>
          <a:xfrm>
            <a:off x="3909096" y="3600443"/>
            <a:ext cx="1725745" cy="44152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pc="220">
                <a:latin typeface="Biome" panose="020B0503030204020804" pitchFamily="34" charset="0"/>
                <a:cs typeface="Biome" panose="020B0503030204020804" pitchFamily="34" charset="0"/>
              </a:rPr>
              <a:t>15.000</a:t>
            </a:r>
          </a:p>
        </p:txBody>
      </p:sp>
      <p:pic>
        <p:nvPicPr>
          <p:cNvPr id="42" name="Picture 41" descr="Icon&#10;&#10;Description automatically generated">
            <a:extLst>
              <a:ext uri="{FF2B5EF4-FFF2-40B4-BE49-F238E27FC236}">
                <a16:creationId xmlns:a16="http://schemas.microsoft.com/office/drawing/2014/main" id="{DFDC10B0-F06F-401B-BC1D-6C69DB3B8FF7}"/>
              </a:ext>
            </a:extLst>
          </p:cNvPr>
          <p:cNvPicPr>
            <a:picLocks noChangeAspect="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8889" y1="50667" x2="51778" y2="73333"/>
                        <a14:foregroundMark x1="52000" y1="61111" x2="49333" y2="45556"/>
                      </a14:backgroundRemoval>
                    </a14:imgEffect>
                    <a14:imgEffect>
                      <a14:artisticWatercolorSponge/>
                    </a14:imgEffect>
                  </a14:imgLayer>
                </a14:imgProps>
              </a:ext>
            </a:extLst>
          </a:blip>
          <a:stretch>
            <a:fillRect/>
          </a:stretch>
        </p:blipFill>
        <p:spPr>
          <a:xfrm>
            <a:off x="7313976" y="-72650"/>
            <a:ext cx="4999228" cy="4999228"/>
          </a:xfrm>
          <a:prstGeom prst="rect">
            <a:avLst/>
          </a:prstGeom>
        </p:spPr>
      </p:pic>
    </p:spTree>
    <p:extLst>
      <p:ext uri="{BB962C8B-B14F-4D97-AF65-F5344CB8AC3E}">
        <p14:creationId xmlns:p14="http://schemas.microsoft.com/office/powerpoint/2010/main" val="24422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6" presetClass="entr" presetSubtype="37"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barn(outVertical)">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1" grpId="0" animBg="1"/>
      <p:bldP spid="27" grpId="0"/>
      <p:bldP spid="28"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agram&#10;&#10;Description automatically generated">
            <a:extLst>
              <a:ext uri="{FF2B5EF4-FFF2-40B4-BE49-F238E27FC236}">
                <a16:creationId xmlns:a16="http://schemas.microsoft.com/office/drawing/2014/main" id="{F1B0AC9B-6345-4642-98F9-014D84FD925A}"/>
              </a:ext>
            </a:extLst>
          </p:cNvPr>
          <p:cNvPicPr>
            <a:picLocks noGrp="1" noChangeAspect="1"/>
          </p:cNvPicPr>
          <p:nvPr>
            <p:ph type="pic" sz="quarter" idx="18"/>
          </p:nvPr>
        </p:nvPicPr>
        <p:blipFill rotWithShape="1">
          <a:blip r:embed="rId2"/>
          <a:srcRect l="-1386" t="6831" r="1" b="-7262"/>
          <a:stretch/>
        </p:blipFill>
        <p:spPr>
          <a:xfrm>
            <a:off x="5681609" y="1017142"/>
            <a:ext cx="6510391" cy="4972692"/>
          </a:xfrm>
        </p:spPr>
      </p:pic>
      <p:sp>
        <p:nvSpPr>
          <p:cNvPr id="3" name="Title 2">
            <a:extLst>
              <a:ext uri="{FF2B5EF4-FFF2-40B4-BE49-F238E27FC236}">
                <a16:creationId xmlns:a16="http://schemas.microsoft.com/office/drawing/2014/main" id="{9B632E91-8523-4C72-A2CA-B687B1F8E643}"/>
              </a:ext>
            </a:extLst>
          </p:cNvPr>
          <p:cNvSpPr>
            <a:spLocks noGrp="1"/>
          </p:cNvSpPr>
          <p:nvPr>
            <p:ph type="title"/>
          </p:nvPr>
        </p:nvSpPr>
        <p:spPr/>
        <p:txBody>
          <a:bodyPr/>
          <a:lstStyle/>
          <a:p>
            <a:r>
              <a:rPr lang="en-US">
                <a:latin typeface="Biome" panose="020B0503030204020804" pitchFamily="34" charset="0"/>
                <a:cs typeface="Biome" panose="020B0503030204020804" pitchFamily="34" charset="0"/>
              </a:rPr>
              <a:t>Vectorizing Data</a:t>
            </a:r>
          </a:p>
        </p:txBody>
      </p:sp>
      <p:sp>
        <p:nvSpPr>
          <p:cNvPr id="5" name="Slide Number Placeholder 4">
            <a:extLst>
              <a:ext uri="{FF2B5EF4-FFF2-40B4-BE49-F238E27FC236}">
                <a16:creationId xmlns:a16="http://schemas.microsoft.com/office/drawing/2014/main" id="{DC544A0A-511B-40D7-9B73-A0963A5A3DB4}"/>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7" name="Text Placeholder 6">
            <a:extLst>
              <a:ext uri="{FF2B5EF4-FFF2-40B4-BE49-F238E27FC236}">
                <a16:creationId xmlns:a16="http://schemas.microsoft.com/office/drawing/2014/main" id="{02DEC783-BA5E-4B4A-979E-F742A1FA3BB0}"/>
              </a:ext>
            </a:extLst>
          </p:cNvPr>
          <p:cNvSpPr>
            <a:spLocks noGrp="1"/>
          </p:cNvSpPr>
          <p:nvPr>
            <p:ph type="body" sz="quarter" idx="16"/>
          </p:nvPr>
        </p:nvSpPr>
        <p:spPr>
          <a:xfrm>
            <a:off x="243840" y="2385060"/>
            <a:ext cx="5527930" cy="3241040"/>
          </a:xfrm>
        </p:spPr>
        <p:txBody>
          <a:bodyPr/>
          <a:lstStyle/>
          <a:p>
            <a:pPr marL="285750" indent="-285750">
              <a:buFontTx/>
              <a:buChar char="-"/>
            </a:pPr>
            <a:r>
              <a:rPr lang="en-US" sz="2400"/>
              <a:t>Chuyển đổi mã sang số.</a:t>
            </a:r>
          </a:p>
          <a:p>
            <a:endParaRPr lang="en-US" dirty="0"/>
          </a:p>
          <a:p>
            <a:pPr marL="285750" indent="-285750">
              <a:buFontTx/>
              <a:buChar char="-"/>
            </a:pPr>
            <a:r>
              <a:rPr lang="en-US" sz="2400"/>
              <a:t>Vì thuật toán học máy hoạt động với số chứ không phải văn bản.</a:t>
            </a:r>
          </a:p>
          <a:p>
            <a:endParaRPr lang="en-US" dirty="0"/>
          </a:p>
          <a:p>
            <a:pPr marL="285750" indent="-285750">
              <a:buFontTx/>
              <a:buChar char="-"/>
            </a:pPr>
            <a:r>
              <a:rPr lang="en-US" sz="2400"/>
              <a:t>Dùng Tf-idf  (Bag of Words hoặc N-grams).</a:t>
            </a:r>
            <a:endParaRPr lang="en-US" sz="2400" dirty="0"/>
          </a:p>
        </p:txBody>
      </p:sp>
    </p:spTree>
    <p:extLst>
      <p:ext uri="{BB962C8B-B14F-4D97-AF65-F5344CB8AC3E}">
        <p14:creationId xmlns:p14="http://schemas.microsoft.com/office/powerpoint/2010/main" val="30092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ED9DE88C9A0B4F855F48B5621C332F" ma:contentTypeVersion="7" ma:contentTypeDescription="Create a new document." ma:contentTypeScope="" ma:versionID="d2035e134929e2a57913e7e952adadae">
  <xsd:schema xmlns:xsd="http://www.w3.org/2001/XMLSchema" xmlns:xs="http://www.w3.org/2001/XMLSchema" xmlns:p="http://schemas.microsoft.com/office/2006/metadata/properties" xmlns:ns3="3f1ec511-f7f7-42ec-871d-7c436ec7a518" targetNamespace="http://schemas.microsoft.com/office/2006/metadata/properties" ma:root="true" ma:fieldsID="a62a28f057dde9bd74d36653c693245e" ns3:_="">
    <xsd:import namespace="3f1ec511-f7f7-42ec-871d-7c436ec7a51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ec511-f7f7-42ec-871d-7c436ec7a5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24DF7-0783-4549-86B7-A48B29FBA9C2}">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3f1ec511-f7f7-42ec-871d-7c436ec7a518"/>
    <ds:schemaRef ds:uri="http://www.w3.org/XML/1998/namespace"/>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A00E75E-0A76-4FEE-AF6C-03AA12E7E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ec511-f7f7-42ec-871d-7c436ec7a5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1023</TotalTime>
  <Words>565</Words>
  <Application>Microsoft Office PowerPoint</Application>
  <PresentationFormat>Widescreen</PresentationFormat>
  <Paragraphs>102</Paragraphs>
  <Slides>17</Slides>
  <Notes>0</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Gotham SSm A</vt:lpstr>
      <vt:lpstr>Arial</vt:lpstr>
      <vt:lpstr>Biome</vt:lpstr>
      <vt:lpstr>Calibri</vt:lpstr>
      <vt:lpstr>Cambria Math</vt:lpstr>
      <vt:lpstr>Century Gothic</vt:lpstr>
      <vt:lpstr>Office Theme</vt:lpstr>
      <vt:lpstr>PowerPoint Presentation</vt:lpstr>
      <vt:lpstr>Sentiment                      Analysis</vt:lpstr>
      <vt:lpstr>Giới thiệu</vt:lpstr>
      <vt:lpstr>Thu thập dữ liệu</vt:lpstr>
      <vt:lpstr>Xử lý dữ liệu</vt:lpstr>
      <vt:lpstr>Xử lý dữ liệu</vt:lpstr>
      <vt:lpstr>Xử lý dữ liệu</vt:lpstr>
      <vt:lpstr>Split data</vt:lpstr>
      <vt:lpstr>Vectorizing Data</vt:lpstr>
      <vt:lpstr>Vectorizing Data</vt:lpstr>
      <vt:lpstr>Term frequency-inverse document frequency - - - Tf-idf - - -</vt:lpstr>
      <vt:lpstr>CHART SLIDE</vt:lpstr>
      <vt:lpstr>Logistic regression</vt:lpstr>
      <vt:lpstr>BIG IMAGE</vt:lpstr>
      <vt:lpstr>Lorem ipsum dolor sit amet, consectetuer adipiscing elit. Maecenas porttitor congue massa</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Lam Hoang Khanh</dc:creator>
  <cp:lastModifiedBy>Lam Hoang Khanh</cp:lastModifiedBy>
  <cp:revision>14</cp:revision>
  <dcterms:created xsi:type="dcterms:W3CDTF">2020-10-30T11:20:58Z</dcterms:created>
  <dcterms:modified xsi:type="dcterms:W3CDTF">2020-11-20T14:20:11Z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0x0101001AED9DE88C9A0B4F855F48B5621C332F</vt:lpwstr>
  </property>
</Properties>
</file>