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5" r:id="rId5"/>
    <p:sldId id="266" r:id="rId6"/>
    <p:sldId id="256" r:id="rId7"/>
    <p:sldId id="257" r:id="rId8"/>
    <p:sldId id="258" r:id="rId9"/>
    <p:sldId id="276" r:id="rId10"/>
    <p:sldId id="277" r:id="rId11"/>
    <p:sldId id="278" r:id="rId12"/>
    <p:sldId id="273" r:id="rId13"/>
    <p:sldId id="279" r:id="rId14"/>
    <p:sldId id="259" r:id="rId15"/>
    <p:sldId id="270" r:id="rId16"/>
    <p:sldId id="271" r:id="rId17"/>
    <p:sldId id="260" r:id="rId18"/>
    <p:sldId id="262" r:id="rId19"/>
    <p:sldId id="269" r:id="rId20"/>
    <p:sldId id="272"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DE425-8BFC-473E-BF12-98DC644E6038}" v="265" dt="2020-11-20T13:51:45.96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74" autoAdjust="0"/>
  </p:normalViewPr>
  <p:slideViewPr>
    <p:cSldViewPr snapToGrid="0" showGuides="1">
      <p:cViewPr varScale="1">
        <p:scale>
          <a:sx n="59" d="100"/>
          <a:sy n="59" d="100"/>
        </p:scale>
        <p:origin x="892" y="60"/>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Hoang Khanh" userId="5d7b96eb-caee-4548-b2b5-6aeb572eb177" providerId="ADAL" clId="{554DE425-8BFC-473E-BF12-98DC644E6038}"/>
    <pc:docChg chg="undo custSel mod addSld delSld modSld">
      <pc:chgData name="Lam Hoang Khanh" userId="5d7b96eb-caee-4548-b2b5-6aeb572eb177" providerId="ADAL" clId="{554DE425-8BFC-473E-BF12-98DC644E6038}" dt="2020-11-20T14:19:52.273" v="1267" actId="729"/>
      <pc:docMkLst>
        <pc:docMk/>
      </pc:docMkLst>
      <pc:sldChg chg="delSp modSp mod delAnim modAnim">
        <pc:chgData name="Lam Hoang Khanh" userId="5d7b96eb-caee-4548-b2b5-6aeb572eb177" providerId="ADAL" clId="{554DE425-8BFC-473E-BF12-98DC644E6038}" dt="2020-11-20T13:44:20.649" v="1141"/>
        <pc:sldMkLst>
          <pc:docMk/>
          <pc:sldMk cId="2287211883" sldId="256"/>
        </pc:sldMkLst>
        <pc:spChg chg="mod">
          <ac:chgData name="Lam Hoang Khanh" userId="5d7b96eb-caee-4548-b2b5-6aeb572eb177" providerId="ADAL" clId="{554DE425-8BFC-473E-BF12-98DC644E6038}" dt="2020-11-19T10:47:27.437" v="30" actId="1076"/>
          <ac:spMkLst>
            <pc:docMk/>
            <pc:sldMk cId="2287211883" sldId="256"/>
            <ac:spMk id="4" creationId="{AEBC1A8D-E693-4704-8E11-5AAB4B40BAEF}"/>
          </ac:spMkLst>
        </pc:spChg>
        <pc:picChg chg="del">
          <ac:chgData name="Lam Hoang Khanh" userId="5d7b96eb-caee-4548-b2b5-6aeb572eb177" providerId="ADAL" clId="{554DE425-8BFC-473E-BF12-98DC644E6038}" dt="2020-11-20T11:25:37.221" v="976" actId="478"/>
          <ac:picMkLst>
            <pc:docMk/>
            <pc:sldMk cId="2287211883" sldId="256"/>
            <ac:picMk id="3" creationId="{DAE0B046-3595-4CC3-B999-B027FDC06E1A}"/>
          </ac:picMkLst>
        </pc:picChg>
        <pc:picChg chg="del">
          <ac:chgData name="Lam Hoang Khanh" userId="5d7b96eb-caee-4548-b2b5-6aeb572eb177" providerId="ADAL" clId="{554DE425-8BFC-473E-BF12-98DC644E6038}" dt="2020-11-20T11:25:35.926" v="974" actId="478"/>
          <ac:picMkLst>
            <pc:docMk/>
            <pc:sldMk cId="2287211883" sldId="256"/>
            <ac:picMk id="10" creationId="{2758A026-3A50-444A-A853-DEF84BDFA16C}"/>
          </ac:picMkLst>
        </pc:picChg>
        <pc:picChg chg="del">
          <ac:chgData name="Lam Hoang Khanh" userId="5d7b96eb-caee-4548-b2b5-6aeb572eb177" providerId="ADAL" clId="{554DE425-8BFC-473E-BF12-98DC644E6038}" dt="2020-11-20T11:25:36.615" v="975" actId="478"/>
          <ac:picMkLst>
            <pc:docMk/>
            <pc:sldMk cId="2287211883" sldId="256"/>
            <ac:picMk id="17" creationId="{8941A35F-16F9-49CA-9229-ADD82B5340C7}"/>
          </ac:picMkLst>
        </pc:picChg>
      </pc:sldChg>
      <pc:sldChg chg="modSp mod">
        <pc:chgData name="Lam Hoang Khanh" userId="5d7b96eb-caee-4548-b2b5-6aeb572eb177" providerId="ADAL" clId="{554DE425-8BFC-473E-BF12-98DC644E6038}" dt="2020-11-20T12:06:09.276" v="995" actId="20577"/>
        <pc:sldMkLst>
          <pc:docMk/>
          <pc:sldMk cId="3066898593" sldId="257"/>
        </pc:sldMkLst>
        <pc:spChg chg="mod">
          <ac:chgData name="Lam Hoang Khanh" userId="5d7b96eb-caee-4548-b2b5-6aeb572eb177" providerId="ADAL" clId="{554DE425-8BFC-473E-BF12-98DC644E6038}" dt="2020-11-19T10:47:23.299" v="29" actId="1076"/>
          <ac:spMkLst>
            <pc:docMk/>
            <pc:sldMk cId="3066898593" sldId="257"/>
            <ac:spMk id="2" creationId="{1E38EE8B-1608-4FFC-96B5-595AB97B845A}"/>
          </ac:spMkLst>
        </pc:spChg>
        <pc:spChg chg="mod">
          <ac:chgData name="Lam Hoang Khanh" userId="5d7b96eb-caee-4548-b2b5-6aeb572eb177" providerId="ADAL" clId="{554DE425-8BFC-473E-BF12-98DC644E6038}" dt="2020-11-20T12:06:09.276" v="995" actId="20577"/>
          <ac:spMkLst>
            <pc:docMk/>
            <pc:sldMk cId="3066898593" sldId="257"/>
            <ac:spMk id="3" creationId="{C11093FF-1360-4523-8547-5192EDA8BBF9}"/>
          </ac:spMkLst>
        </pc:spChg>
      </pc:sldChg>
      <pc:sldChg chg="delSp modSp mod delAnim">
        <pc:chgData name="Lam Hoang Khanh" userId="5d7b96eb-caee-4548-b2b5-6aeb572eb177" providerId="ADAL" clId="{554DE425-8BFC-473E-BF12-98DC644E6038}" dt="2020-11-20T12:08:27.617" v="996" actId="1076"/>
        <pc:sldMkLst>
          <pc:docMk/>
          <pc:sldMk cId="2023535584" sldId="258"/>
        </pc:sldMkLst>
        <pc:spChg chg="mod">
          <ac:chgData name="Lam Hoang Khanh" userId="5d7b96eb-caee-4548-b2b5-6aeb572eb177" providerId="ADAL" clId="{554DE425-8BFC-473E-BF12-98DC644E6038}" dt="2020-11-19T10:47:35.135" v="31" actId="1076"/>
          <ac:spMkLst>
            <pc:docMk/>
            <pc:sldMk cId="2023535584" sldId="258"/>
            <ac:spMk id="2" creationId="{64F79B87-4AA7-436A-A28E-213168C1C67B}"/>
          </ac:spMkLst>
        </pc:spChg>
        <pc:spChg chg="del">
          <ac:chgData name="Lam Hoang Khanh" userId="5d7b96eb-caee-4548-b2b5-6aeb572eb177" providerId="ADAL" clId="{554DE425-8BFC-473E-BF12-98DC644E6038}" dt="2020-11-20T08:15:41.997" v="483" actId="478"/>
          <ac:spMkLst>
            <pc:docMk/>
            <pc:sldMk cId="2023535584" sldId="258"/>
            <ac:spMk id="8" creationId="{54A84216-0B52-4CF3-BC52-73780AF6161B}"/>
          </ac:spMkLst>
        </pc:spChg>
        <pc:spChg chg="del">
          <ac:chgData name="Lam Hoang Khanh" userId="5d7b96eb-caee-4548-b2b5-6aeb572eb177" providerId="ADAL" clId="{554DE425-8BFC-473E-BF12-98DC644E6038}" dt="2020-11-20T08:15:42.947" v="484" actId="478"/>
          <ac:spMkLst>
            <pc:docMk/>
            <pc:sldMk cId="2023535584" sldId="258"/>
            <ac:spMk id="9" creationId="{5E63EAA9-2038-461C-95E8-C834FA01E6CC}"/>
          </ac:spMkLst>
        </pc:spChg>
        <pc:spChg chg="del">
          <ac:chgData name="Lam Hoang Khanh" userId="5d7b96eb-caee-4548-b2b5-6aeb572eb177" providerId="ADAL" clId="{554DE425-8BFC-473E-BF12-98DC644E6038}" dt="2020-11-20T08:15:43.900" v="485" actId="478"/>
          <ac:spMkLst>
            <pc:docMk/>
            <pc:sldMk cId="2023535584" sldId="258"/>
            <ac:spMk id="10" creationId="{E6EAB3C1-9CA9-441B-90AA-7D958F667C34}"/>
          </ac:spMkLst>
        </pc:spChg>
        <pc:spChg chg="del">
          <ac:chgData name="Lam Hoang Khanh" userId="5d7b96eb-caee-4548-b2b5-6aeb572eb177" providerId="ADAL" clId="{554DE425-8BFC-473E-BF12-98DC644E6038}" dt="2020-11-20T08:15:44.807" v="486" actId="478"/>
          <ac:spMkLst>
            <pc:docMk/>
            <pc:sldMk cId="2023535584" sldId="258"/>
            <ac:spMk id="11" creationId="{D700CCC1-903C-4541-AB8A-55EF5BD59570}"/>
          </ac:spMkLst>
        </pc:spChg>
        <pc:spChg chg="del">
          <ac:chgData name="Lam Hoang Khanh" userId="5d7b96eb-caee-4548-b2b5-6aeb572eb177" providerId="ADAL" clId="{554DE425-8BFC-473E-BF12-98DC644E6038}" dt="2020-11-20T08:15:46.275" v="487" actId="478"/>
          <ac:spMkLst>
            <pc:docMk/>
            <pc:sldMk cId="2023535584" sldId="258"/>
            <ac:spMk id="13" creationId="{6C5FCA87-0F0F-49A6-9F95-8C99D4C2778A}"/>
          </ac:spMkLst>
        </pc:spChg>
        <pc:spChg chg="del">
          <ac:chgData name="Lam Hoang Khanh" userId="5d7b96eb-caee-4548-b2b5-6aeb572eb177" providerId="ADAL" clId="{554DE425-8BFC-473E-BF12-98DC644E6038}" dt="2020-11-20T08:15:40.593" v="482" actId="478"/>
          <ac:spMkLst>
            <pc:docMk/>
            <pc:sldMk cId="2023535584" sldId="258"/>
            <ac:spMk id="17" creationId="{47EEE345-E7B5-4888-9E72-DE54BCDE6569}"/>
          </ac:spMkLst>
        </pc:spChg>
        <pc:spChg chg="del">
          <ac:chgData name="Lam Hoang Khanh" userId="5d7b96eb-caee-4548-b2b5-6aeb572eb177" providerId="ADAL" clId="{554DE425-8BFC-473E-BF12-98DC644E6038}" dt="2020-11-20T08:15:40.593" v="482" actId="478"/>
          <ac:spMkLst>
            <pc:docMk/>
            <pc:sldMk cId="2023535584" sldId="258"/>
            <ac:spMk id="19" creationId="{266C8CA0-4103-4162-B37C-9BED6B936587}"/>
          </ac:spMkLst>
        </pc:spChg>
        <pc:spChg chg="del">
          <ac:chgData name="Lam Hoang Khanh" userId="5d7b96eb-caee-4548-b2b5-6aeb572eb177" providerId="ADAL" clId="{554DE425-8BFC-473E-BF12-98DC644E6038}" dt="2020-11-20T08:15:40.593" v="482" actId="478"/>
          <ac:spMkLst>
            <pc:docMk/>
            <pc:sldMk cId="2023535584" sldId="258"/>
            <ac:spMk id="20" creationId="{8251E893-59E8-468B-9D7E-0838D2C746ED}"/>
          </ac:spMkLst>
        </pc:spChg>
        <pc:spChg chg="del">
          <ac:chgData name="Lam Hoang Khanh" userId="5d7b96eb-caee-4548-b2b5-6aeb572eb177" providerId="ADAL" clId="{554DE425-8BFC-473E-BF12-98DC644E6038}" dt="2020-11-20T08:15:40.593" v="482" actId="478"/>
          <ac:spMkLst>
            <pc:docMk/>
            <pc:sldMk cId="2023535584" sldId="258"/>
            <ac:spMk id="22" creationId="{DEF09E74-9BA8-47B0-9239-1F862B6247A7}"/>
          </ac:spMkLst>
        </pc:spChg>
        <pc:spChg chg="mod">
          <ac:chgData name="Lam Hoang Khanh" userId="5d7b96eb-caee-4548-b2b5-6aeb572eb177" providerId="ADAL" clId="{554DE425-8BFC-473E-BF12-98DC644E6038}" dt="2020-11-20T12:08:27.617" v="996" actId="1076"/>
          <ac:spMkLst>
            <pc:docMk/>
            <pc:sldMk cId="2023535584" sldId="258"/>
            <ac:spMk id="24" creationId="{DA95CB00-346A-4BCB-AB0E-28FBDAD2E1ED}"/>
          </ac:spMkLst>
        </pc:spChg>
      </pc:sldChg>
      <pc:sldChg chg="addSp delSp modSp mod modShow">
        <pc:chgData name="Lam Hoang Khanh" userId="5d7b96eb-caee-4548-b2b5-6aeb572eb177" providerId="ADAL" clId="{554DE425-8BFC-473E-BF12-98DC644E6038}" dt="2020-11-20T13:52:37.099" v="1264" actId="1076"/>
        <pc:sldMkLst>
          <pc:docMk/>
          <pc:sldMk cId="3953500455" sldId="259"/>
        </pc:sldMkLst>
        <pc:spChg chg="mod">
          <ac:chgData name="Lam Hoang Khanh" userId="5d7b96eb-caee-4548-b2b5-6aeb572eb177" providerId="ADAL" clId="{554DE425-8BFC-473E-BF12-98DC644E6038}" dt="2020-11-19T11:09:42.333" v="142" actId="20577"/>
          <ac:spMkLst>
            <pc:docMk/>
            <pc:sldMk cId="3953500455" sldId="259"/>
            <ac:spMk id="2" creationId="{F8139155-1F5E-4F48-B50E-F00D8FC535D9}"/>
          </ac:spMkLst>
        </pc:spChg>
        <pc:spChg chg="mod">
          <ac:chgData name="Lam Hoang Khanh" userId="5d7b96eb-caee-4548-b2b5-6aeb572eb177" providerId="ADAL" clId="{554DE425-8BFC-473E-BF12-98DC644E6038}" dt="2020-11-19T15:47:35.732" v="391" actId="20577"/>
          <ac:spMkLst>
            <pc:docMk/>
            <pc:sldMk cId="3953500455" sldId="259"/>
            <ac:spMk id="3" creationId="{C9DF92D8-1371-40FE-AB90-C65DFF928F5D}"/>
          </ac:spMkLst>
        </pc:spChg>
        <pc:spChg chg="del">
          <ac:chgData name="Lam Hoang Khanh" userId="5d7b96eb-caee-4548-b2b5-6aeb572eb177" providerId="ADAL" clId="{554DE425-8BFC-473E-BF12-98DC644E6038}" dt="2020-11-19T16:19:05.198" v="398" actId="478"/>
          <ac:spMkLst>
            <pc:docMk/>
            <pc:sldMk cId="3953500455" sldId="259"/>
            <ac:spMk id="4" creationId="{4C5FF61B-147F-4149-9E50-36696641E103}"/>
          </ac:spMkLst>
        </pc:spChg>
        <pc:spChg chg="add del mod">
          <ac:chgData name="Lam Hoang Khanh" userId="5d7b96eb-caee-4548-b2b5-6aeb572eb177" providerId="ADAL" clId="{554DE425-8BFC-473E-BF12-98DC644E6038}" dt="2020-11-19T15:22:43.969" v="365" actId="14100"/>
          <ac:spMkLst>
            <pc:docMk/>
            <pc:sldMk cId="3953500455" sldId="259"/>
            <ac:spMk id="6" creationId="{55C6D235-86D2-43F6-A7D1-0DD3DC936D3D}"/>
          </ac:spMkLst>
        </pc:spChg>
        <pc:spChg chg="del mod">
          <ac:chgData name="Lam Hoang Khanh" userId="5d7b96eb-caee-4548-b2b5-6aeb572eb177" providerId="ADAL" clId="{554DE425-8BFC-473E-BF12-98DC644E6038}" dt="2020-11-20T07:28:03.221" v="423" actId="478"/>
          <ac:spMkLst>
            <pc:docMk/>
            <pc:sldMk cId="3953500455" sldId="259"/>
            <ac:spMk id="7" creationId="{B0CA970E-796E-4258-8457-D1CEF7B4B866}"/>
          </ac:spMkLst>
        </pc:spChg>
        <pc:spChg chg="add del mod">
          <ac:chgData name="Lam Hoang Khanh" userId="5d7b96eb-caee-4548-b2b5-6aeb572eb177" providerId="ADAL" clId="{554DE425-8BFC-473E-BF12-98DC644E6038}" dt="2020-11-20T13:38:31.166" v="1114" actId="478"/>
          <ac:spMkLst>
            <pc:docMk/>
            <pc:sldMk cId="3953500455" sldId="259"/>
            <ac:spMk id="7" creationId="{B0E2067C-B943-4C71-9A8C-FE72144AFAC8}"/>
          </ac:spMkLst>
        </pc:spChg>
        <pc:spChg chg="mod">
          <ac:chgData name="Lam Hoang Khanh" userId="5d7b96eb-caee-4548-b2b5-6aeb572eb177" providerId="ADAL" clId="{554DE425-8BFC-473E-BF12-98DC644E6038}" dt="2020-11-19T15:47:51.549" v="393" actId="1076"/>
          <ac:spMkLst>
            <pc:docMk/>
            <pc:sldMk cId="3953500455" sldId="259"/>
            <ac:spMk id="8" creationId="{E3AB4F18-AE38-4488-9473-A828459DA8A4}"/>
          </ac:spMkLst>
        </pc:spChg>
        <pc:spChg chg="add del mod">
          <ac:chgData name="Lam Hoang Khanh" userId="5d7b96eb-caee-4548-b2b5-6aeb572eb177" providerId="ADAL" clId="{554DE425-8BFC-473E-BF12-98DC644E6038}" dt="2020-11-20T13:38:26.708" v="1113" actId="478"/>
          <ac:spMkLst>
            <pc:docMk/>
            <pc:sldMk cId="3953500455" sldId="259"/>
            <ac:spMk id="9" creationId="{3761B1F4-2B87-41B4-BA89-FACBEEFE00CC}"/>
          </ac:spMkLst>
        </pc:spChg>
        <pc:spChg chg="add del">
          <ac:chgData name="Lam Hoang Khanh" userId="5d7b96eb-caee-4548-b2b5-6aeb572eb177" providerId="ADAL" clId="{554DE425-8BFC-473E-BF12-98DC644E6038}" dt="2020-11-19T14:49:18.971" v="144"/>
          <ac:spMkLst>
            <pc:docMk/>
            <pc:sldMk cId="3953500455" sldId="259"/>
            <ac:spMk id="9" creationId="{4968BD0B-0F86-4632-AB2B-CDC95A0FE411}"/>
          </ac:spMkLst>
        </pc:spChg>
        <pc:spChg chg="add del">
          <ac:chgData name="Lam Hoang Khanh" userId="5d7b96eb-caee-4548-b2b5-6aeb572eb177" providerId="ADAL" clId="{554DE425-8BFC-473E-BF12-98DC644E6038}" dt="2020-11-19T14:49:31.553" v="146"/>
          <ac:spMkLst>
            <pc:docMk/>
            <pc:sldMk cId="3953500455" sldId="259"/>
            <ac:spMk id="10" creationId="{8BF449D2-A351-4778-91B4-91B9965F6A0B}"/>
          </ac:spMkLst>
        </pc:spChg>
        <pc:spChg chg="add del mod">
          <ac:chgData name="Lam Hoang Khanh" userId="5d7b96eb-caee-4548-b2b5-6aeb572eb177" providerId="ADAL" clId="{554DE425-8BFC-473E-BF12-98DC644E6038}" dt="2020-11-19T14:50:03.985" v="151"/>
          <ac:spMkLst>
            <pc:docMk/>
            <pc:sldMk cId="3953500455" sldId="259"/>
            <ac:spMk id="11" creationId="{23C60D1D-1C68-4EB1-AE5C-74C9A05E4830}"/>
          </ac:spMkLst>
        </pc:spChg>
        <pc:spChg chg="add mod">
          <ac:chgData name="Lam Hoang Khanh" userId="5d7b96eb-caee-4548-b2b5-6aeb572eb177" providerId="ADAL" clId="{554DE425-8BFC-473E-BF12-98DC644E6038}" dt="2020-11-20T13:48:33.595" v="1218" actId="1076"/>
          <ac:spMkLst>
            <pc:docMk/>
            <pc:sldMk cId="3953500455" sldId="259"/>
            <ac:spMk id="11" creationId="{514DE928-5887-42E7-98DF-3F4B8AF8C394}"/>
          </ac:spMkLst>
        </pc:spChg>
        <pc:spChg chg="add mod">
          <ac:chgData name="Lam Hoang Khanh" userId="5d7b96eb-caee-4548-b2b5-6aeb572eb177" providerId="ADAL" clId="{554DE425-8BFC-473E-BF12-98DC644E6038}" dt="2020-11-20T13:35:29.981" v="1107" actId="207"/>
          <ac:spMkLst>
            <pc:docMk/>
            <pc:sldMk cId="3953500455" sldId="259"/>
            <ac:spMk id="12" creationId="{A0A72A8A-3F68-405B-84E7-31415C3101A7}"/>
          </ac:spMkLst>
        </pc:spChg>
        <pc:spChg chg="add mod">
          <ac:chgData name="Lam Hoang Khanh" userId="5d7b96eb-caee-4548-b2b5-6aeb572eb177" providerId="ADAL" clId="{554DE425-8BFC-473E-BF12-98DC644E6038}" dt="2020-11-20T13:45:45.388" v="1142" actId="123"/>
          <ac:spMkLst>
            <pc:docMk/>
            <pc:sldMk cId="3953500455" sldId="259"/>
            <ac:spMk id="13" creationId="{366B65E2-D3B1-48D7-951B-D2C08FF6FF3D}"/>
          </ac:spMkLst>
        </pc:spChg>
        <pc:spChg chg="add del">
          <ac:chgData name="Lam Hoang Khanh" userId="5d7b96eb-caee-4548-b2b5-6aeb572eb177" providerId="ADAL" clId="{554DE425-8BFC-473E-BF12-98DC644E6038}" dt="2020-11-20T13:38:09.287" v="1110" actId="478"/>
          <ac:spMkLst>
            <pc:docMk/>
            <pc:sldMk cId="3953500455" sldId="259"/>
            <ac:spMk id="14" creationId="{3B3A379E-158D-4803-9F98-4B4BB88E1700}"/>
          </ac:spMkLst>
        </pc:spChg>
        <pc:spChg chg="add mod">
          <ac:chgData name="Lam Hoang Khanh" userId="5d7b96eb-caee-4548-b2b5-6aeb572eb177" providerId="ADAL" clId="{554DE425-8BFC-473E-BF12-98DC644E6038}" dt="2020-11-20T13:52:37.099" v="1264" actId="1076"/>
          <ac:spMkLst>
            <pc:docMk/>
            <pc:sldMk cId="3953500455" sldId="259"/>
            <ac:spMk id="15" creationId="{B9F01E48-CE3C-4E7E-BACA-67284C6BA733}"/>
          </ac:spMkLst>
        </pc:spChg>
        <pc:spChg chg="mod">
          <ac:chgData name="Lam Hoang Khanh" userId="5d7b96eb-caee-4548-b2b5-6aeb572eb177" providerId="ADAL" clId="{554DE425-8BFC-473E-BF12-98DC644E6038}" dt="2020-11-20T13:48:39.324" v="1219" actId="1076"/>
          <ac:spMkLst>
            <pc:docMk/>
            <pc:sldMk cId="3953500455" sldId="259"/>
            <ac:spMk id="17" creationId="{663B63A5-075F-4429-8F7A-8E50D3497170}"/>
          </ac:spMkLst>
        </pc:spChg>
      </pc:sldChg>
      <pc:sldChg chg="mod modShow">
        <pc:chgData name="Lam Hoang Khanh" userId="5d7b96eb-caee-4548-b2b5-6aeb572eb177" providerId="ADAL" clId="{554DE425-8BFC-473E-BF12-98DC644E6038}" dt="2020-11-20T14:19:52.273" v="1267" actId="729"/>
        <pc:sldMkLst>
          <pc:docMk/>
          <pc:sldMk cId="1266157980" sldId="260"/>
        </pc:sldMkLst>
      </pc:sldChg>
      <pc:sldChg chg="modSp mod">
        <pc:chgData name="Lam Hoang Khanh" userId="5d7b96eb-caee-4548-b2b5-6aeb572eb177" providerId="ADAL" clId="{554DE425-8BFC-473E-BF12-98DC644E6038}" dt="2020-11-19T10:56:51.101" v="32" actId="1076"/>
        <pc:sldMkLst>
          <pc:docMk/>
          <pc:sldMk cId="1650012627" sldId="266"/>
        </pc:sldMkLst>
        <pc:spChg chg="mod">
          <ac:chgData name="Lam Hoang Khanh" userId="5d7b96eb-caee-4548-b2b5-6aeb572eb177" providerId="ADAL" clId="{554DE425-8BFC-473E-BF12-98DC644E6038}" dt="2020-11-19T10:47:06.657" v="28" actId="20577"/>
          <ac:spMkLst>
            <pc:docMk/>
            <pc:sldMk cId="1650012627" sldId="266"/>
            <ac:spMk id="2" creationId="{0264C9CC-E38A-467A-8F1C-459375F5EDFF}"/>
          </ac:spMkLst>
        </pc:spChg>
        <pc:spChg chg="mod">
          <ac:chgData name="Lam Hoang Khanh" userId="5d7b96eb-caee-4548-b2b5-6aeb572eb177" providerId="ADAL" clId="{554DE425-8BFC-473E-BF12-98DC644E6038}" dt="2020-11-19T10:45:45.114" v="2" actId="27636"/>
          <ac:spMkLst>
            <pc:docMk/>
            <pc:sldMk cId="1650012627" sldId="266"/>
            <ac:spMk id="6" creationId="{CDD6760C-D868-43F4-99FB-1B78C91F8FE1}"/>
          </ac:spMkLst>
        </pc:spChg>
        <pc:picChg chg="mod">
          <ac:chgData name="Lam Hoang Khanh" userId="5d7b96eb-caee-4548-b2b5-6aeb572eb177" providerId="ADAL" clId="{554DE425-8BFC-473E-BF12-98DC644E6038}" dt="2020-11-19T10:56:51.101" v="32" actId="1076"/>
          <ac:picMkLst>
            <pc:docMk/>
            <pc:sldMk cId="1650012627" sldId="266"/>
            <ac:picMk id="10" creationId="{C6961804-C75C-4CAF-A7E6-E6E55F3AAA02}"/>
          </ac:picMkLst>
        </pc:picChg>
      </pc:sldChg>
      <pc:sldChg chg="addSp delSp modSp mod modShow">
        <pc:chgData name="Lam Hoang Khanh" userId="5d7b96eb-caee-4548-b2b5-6aeb572eb177" providerId="ADAL" clId="{554DE425-8BFC-473E-BF12-98DC644E6038}" dt="2020-11-20T14:19:44.158" v="1266" actId="478"/>
        <pc:sldMkLst>
          <pc:docMk/>
          <pc:sldMk cId="2113840733" sldId="270"/>
        </pc:sldMkLst>
        <pc:spChg chg="mod">
          <ac:chgData name="Lam Hoang Khanh" userId="5d7b96eb-caee-4548-b2b5-6aeb572eb177" providerId="ADAL" clId="{554DE425-8BFC-473E-BF12-98DC644E6038}" dt="2020-11-20T07:45:51.146" v="458" actId="1076"/>
          <ac:spMkLst>
            <pc:docMk/>
            <pc:sldMk cId="2113840733" sldId="270"/>
            <ac:spMk id="2" creationId="{C42E5D49-E249-409D-B751-A559433D91A4}"/>
          </ac:spMkLst>
        </pc:spChg>
        <pc:spChg chg="del">
          <ac:chgData name="Lam Hoang Khanh" userId="5d7b96eb-caee-4548-b2b5-6aeb572eb177" providerId="ADAL" clId="{554DE425-8BFC-473E-BF12-98DC644E6038}" dt="2020-11-20T07:45:55.570" v="459" actId="478"/>
          <ac:spMkLst>
            <pc:docMk/>
            <pc:sldMk cId="2113840733" sldId="270"/>
            <ac:spMk id="3" creationId="{50ADED37-21C3-4250-BD9E-659F018A7978}"/>
          </ac:spMkLst>
        </pc:spChg>
        <pc:spChg chg="mod">
          <ac:chgData name="Lam Hoang Khanh" userId="5d7b96eb-caee-4548-b2b5-6aeb572eb177" providerId="ADAL" clId="{554DE425-8BFC-473E-BF12-98DC644E6038}" dt="2020-11-20T14:03:52.593" v="1265" actId="2710"/>
          <ac:spMkLst>
            <pc:docMk/>
            <pc:sldMk cId="2113840733" sldId="270"/>
            <ac:spMk id="5" creationId="{E8546E56-D449-4019-86AD-4F0D3A1474E8}"/>
          </ac:spMkLst>
        </pc:spChg>
        <pc:spChg chg="add mod">
          <ac:chgData name="Lam Hoang Khanh" userId="5d7b96eb-caee-4548-b2b5-6aeb572eb177" providerId="ADAL" clId="{554DE425-8BFC-473E-BF12-98DC644E6038}" dt="2020-11-20T14:19:44.158" v="1266" actId="478"/>
          <ac:spMkLst>
            <pc:docMk/>
            <pc:sldMk cId="2113840733" sldId="270"/>
            <ac:spMk id="6" creationId="{084748C4-8F6D-494B-8E0B-5F7AF9107392}"/>
          </ac:spMkLst>
        </pc:spChg>
        <pc:graphicFrameChg chg="del">
          <ac:chgData name="Lam Hoang Khanh" userId="5d7b96eb-caee-4548-b2b5-6aeb572eb177" providerId="ADAL" clId="{554DE425-8BFC-473E-BF12-98DC644E6038}" dt="2020-11-20T14:19:44.158" v="1266" actId="478"/>
          <ac:graphicFrameMkLst>
            <pc:docMk/>
            <pc:sldMk cId="2113840733" sldId="270"/>
            <ac:graphicFrameMk id="7" creationId="{59C411DD-E4B1-441B-AB81-A9445E90878D}"/>
          </ac:graphicFrameMkLst>
        </pc:graphicFrameChg>
      </pc:sldChg>
      <pc:sldChg chg="addSp delSp modSp mod modClrScheme modAnim chgLayout">
        <pc:chgData name="Lam Hoang Khanh" userId="5d7b96eb-caee-4548-b2b5-6aeb572eb177" providerId="ADAL" clId="{554DE425-8BFC-473E-BF12-98DC644E6038}" dt="2020-11-20T13:07:56.627" v="1064"/>
        <pc:sldMkLst>
          <pc:docMk/>
          <pc:sldMk cId="3009297013" sldId="273"/>
        </pc:sldMkLst>
        <pc:spChg chg="del">
          <ac:chgData name="Lam Hoang Khanh" userId="5d7b96eb-caee-4548-b2b5-6aeb572eb177" providerId="ADAL" clId="{554DE425-8BFC-473E-BF12-98DC644E6038}" dt="2020-11-20T07:21:11.927" v="408" actId="931"/>
          <ac:spMkLst>
            <pc:docMk/>
            <pc:sldMk cId="3009297013" sldId="273"/>
            <ac:spMk id="2" creationId="{8BB4A51D-F63D-4FA5-B239-E5E6750B45CF}"/>
          </ac:spMkLst>
        </pc:spChg>
        <pc:spChg chg="mod ord">
          <ac:chgData name="Lam Hoang Khanh" userId="5d7b96eb-caee-4548-b2b5-6aeb572eb177" providerId="ADAL" clId="{554DE425-8BFC-473E-BF12-98DC644E6038}" dt="2020-11-20T07:21:41.188" v="417" actId="26606"/>
          <ac:spMkLst>
            <pc:docMk/>
            <pc:sldMk cId="3009297013" sldId="273"/>
            <ac:spMk id="3" creationId="{9B632E91-8523-4C72-A2CA-B687B1F8E643}"/>
          </ac:spMkLst>
        </pc:spChg>
        <pc:spChg chg="mod">
          <ac:chgData name="Lam Hoang Khanh" userId="5d7b96eb-caee-4548-b2b5-6aeb572eb177" providerId="ADAL" clId="{554DE425-8BFC-473E-BF12-98DC644E6038}" dt="2020-11-20T07:21:41.188" v="417" actId="26606"/>
          <ac:spMkLst>
            <pc:docMk/>
            <pc:sldMk cId="3009297013" sldId="273"/>
            <ac:spMk id="5" creationId="{DC544A0A-511B-40D7-9B73-A0963A5A3DB4}"/>
          </ac:spMkLst>
        </pc:spChg>
        <pc:spChg chg="mod">
          <ac:chgData name="Lam Hoang Khanh" userId="5d7b96eb-caee-4548-b2b5-6aeb572eb177" providerId="ADAL" clId="{554DE425-8BFC-473E-BF12-98DC644E6038}" dt="2020-11-20T07:21:41.188" v="417" actId="26606"/>
          <ac:spMkLst>
            <pc:docMk/>
            <pc:sldMk cId="3009297013" sldId="273"/>
            <ac:spMk id="7" creationId="{02DEC783-BA5E-4B4A-979E-F742A1FA3BB0}"/>
          </ac:spMkLst>
        </pc:spChg>
        <pc:spChg chg="add del mod">
          <ac:chgData name="Lam Hoang Khanh" userId="5d7b96eb-caee-4548-b2b5-6aeb572eb177" providerId="ADAL" clId="{554DE425-8BFC-473E-BF12-98DC644E6038}" dt="2020-11-20T07:21:22.861" v="413" actId="26606"/>
          <ac:spMkLst>
            <pc:docMk/>
            <pc:sldMk cId="3009297013" sldId="273"/>
            <ac:spMk id="12" creationId="{6BBB14D5-6154-4BA0-8283-A1A54AB5A2D1}"/>
          </ac:spMkLst>
        </pc:spChg>
        <pc:spChg chg="add del mod">
          <ac:chgData name="Lam Hoang Khanh" userId="5d7b96eb-caee-4548-b2b5-6aeb572eb177" providerId="ADAL" clId="{554DE425-8BFC-473E-BF12-98DC644E6038}" dt="2020-11-20T07:21:35.280" v="415" actId="26606"/>
          <ac:spMkLst>
            <pc:docMk/>
            <pc:sldMk cId="3009297013" sldId="273"/>
            <ac:spMk id="14" creationId="{D150A59D-B97F-4180-87DE-A6988A0BF180}"/>
          </ac:spMkLst>
        </pc:spChg>
        <pc:spChg chg="add del">
          <ac:chgData name="Lam Hoang Khanh" userId="5d7b96eb-caee-4548-b2b5-6aeb572eb177" providerId="ADAL" clId="{554DE425-8BFC-473E-BF12-98DC644E6038}" dt="2020-11-20T07:21:41.188" v="417" actId="26606"/>
          <ac:spMkLst>
            <pc:docMk/>
            <pc:sldMk cId="3009297013" sldId="273"/>
            <ac:spMk id="16" creationId="{09CEDD00-97B3-426B-9EED-7D460F935EE3}"/>
          </ac:spMkLst>
        </pc:spChg>
        <pc:spChg chg="add del">
          <ac:chgData name="Lam Hoang Khanh" userId="5d7b96eb-caee-4548-b2b5-6aeb572eb177" providerId="ADAL" clId="{554DE425-8BFC-473E-BF12-98DC644E6038}" dt="2020-11-20T07:21:41.188" v="417" actId="26606"/>
          <ac:spMkLst>
            <pc:docMk/>
            <pc:sldMk cId="3009297013" sldId="273"/>
            <ac:spMk id="17" creationId="{9E14B387-6CF4-483A-B10D-9A5B1A8D8A0E}"/>
          </ac:spMkLst>
        </pc:spChg>
        <pc:spChg chg="add del">
          <ac:chgData name="Lam Hoang Khanh" userId="5d7b96eb-caee-4548-b2b5-6aeb572eb177" providerId="ADAL" clId="{554DE425-8BFC-473E-BF12-98DC644E6038}" dt="2020-11-20T07:21:41.188" v="417" actId="26606"/>
          <ac:spMkLst>
            <pc:docMk/>
            <pc:sldMk cId="3009297013" sldId="273"/>
            <ac:spMk id="18" creationId="{B3317FFC-8763-401A-9501-DD87812F3E96}"/>
          </ac:spMkLst>
        </pc:spChg>
        <pc:picChg chg="add mod ord modCrop">
          <ac:chgData name="Lam Hoang Khanh" userId="5d7b96eb-caee-4548-b2b5-6aeb572eb177" providerId="ADAL" clId="{554DE425-8BFC-473E-BF12-98DC644E6038}" dt="2020-11-20T07:22:13.376" v="422" actId="732"/>
          <ac:picMkLst>
            <pc:docMk/>
            <pc:sldMk cId="3009297013" sldId="273"/>
            <ac:picMk id="6" creationId="{F1B0AC9B-6345-4642-98F9-014D84FD925A}"/>
          </ac:picMkLst>
        </pc:picChg>
      </pc:sldChg>
      <pc:sldChg chg="addSp delSp modSp add mod delAnim modAnim">
        <pc:chgData name="Lam Hoang Khanh" userId="5d7b96eb-caee-4548-b2b5-6aeb572eb177" providerId="ADAL" clId="{554DE425-8BFC-473E-BF12-98DC644E6038}" dt="2020-11-20T12:10:31.793" v="1012"/>
        <pc:sldMkLst>
          <pc:docMk/>
          <pc:sldMk cId="849316610" sldId="276"/>
        </pc:sldMkLst>
        <pc:spChg chg="add mod">
          <ac:chgData name="Lam Hoang Khanh" userId="5d7b96eb-caee-4548-b2b5-6aeb572eb177" providerId="ADAL" clId="{554DE425-8BFC-473E-BF12-98DC644E6038}" dt="2020-11-20T08:39:37.890" v="589" actId="1076"/>
          <ac:spMkLst>
            <pc:docMk/>
            <pc:sldMk cId="849316610" sldId="276"/>
            <ac:spMk id="6" creationId="{8384C5C7-7D4E-4B52-A053-EE94A5787811}"/>
          </ac:spMkLst>
        </pc:spChg>
        <pc:spChg chg="add mod">
          <ac:chgData name="Lam Hoang Khanh" userId="5d7b96eb-caee-4548-b2b5-6aeb572eb177" providerId="ADAL" clId="{554DE425-8BFC-473E-BF12-98DC644E6038}" dt="2020-11-20T08:39:34.810" v="588" actId="1076"/>
          <ac:spMkLst>
            <pc:docMk/>
            <pc:sldMk cId="849316610" sldId="276"/>
            <ac:spMk id="7" creationId="{D061BE0D-11C1-4313-9551-2525CF872E8B}"/>
          </ac:spMkLst>
        </pc:spChg>
        <pc:spChg chg="del">
          <ac:chgData name="Lam Hoang Khanh" userId="5d7b96eb-caee-4548-b2b5-6aeb572eb177" providerId="ADAL" clId="{554DE425-8BFC-473E-BF12-98DC644E6038}" dt="2020-11-20T08:15:28.855" v="477" actId="478"/>
          <ac:spMkLst>
            <pc:docMk/>
            <pc:sldMk cId="849316610" sldId="276"/>
            <ac:spMk id="8" creationId="{54A84216-0B52-4CF3-BC52-73780AF6161B}"/>
          </ac:spMkLst>
        </pc:spChg>
        <pc:spChg chg="del">
          <ac:chgData name="Lam Hoang Khanh" userId="5d7b96eb-caee-4548-b2b5-6aeb572eb177" providerId="ADAL" clId="{554DE425-8BFC-473E-BF12-98DC644E6038}" dt="2020-11-20T08:15:30.204" v="478" actId="478"/>
          <ac:spMkLst>
            <pc:docMk/>
            <pc:sldMk cId="849316610" sldId="276"/>
            <ac:spMk id="9" creationId="{5E63EAA9-2038-461C-95E8-C834FA01E6CC}"/>
          </ac:spMkLst>
        </pc:spChg>
        <pc:spChg chg="del">
          <ac:chgData name="Lam Hoang Khanh" userId="5d7b96eb-caee-4548-b2b5-6aeb572eb177" providerId="ADAL" clId="{554DE425-8BFC-473E-BF12-98DC644E6038}" dt="2020-11-20T08:15:31.316" v="479" actId="478"/>
          <ac:spMkLst>
            <pc:docMk/>
            <pc:sldMk cId="849316610" sldId="276"/>
            <ac:spMk id="10" creationId="{E6EAB3C1-9CA9-441B-90AA-7D958F667C34}"/>
          </ac:spMkLst>
        </pc:spChg>
        <pc:spChg chg="del">
          <ac:chgData name="Lam Hoang Khanh" userId="5d7b96eb-caee-4548-b2b5-6aeb572eb177" providerId="ADAL" clId="{554DE425-8BFC-473E-BF12-98DC644E6038}" dt="2020-11-20T08:15:32.420" v="480" actId="478"/>
          <ac:spMkLst>
            <pc:docMk/>
            <pc:sldMk cId="849316610" sldId="276"/>
            <ac:spMk id="11" creationId="{D700CCC1-903C-4541-AB8A-55EF5BD59570}"/>
          </ac:spMkLst>
        </pc:spChg>
        <pc:spChg chg="add del">
          <ac:chgData name="Lam Hoang Khanh" userId="5d7b96eb-caee-4548-b2b5-6aeb572eb177" providerId="ADAL" clId="{554DE425-8BFC-473E-BF12-98DC644E6038}" dt="2020-11-20T08:42:07.475" v="599" actId="478"/>
          <ac:spMkLst>
            <pc:docMk/>
            <pc:sldMk cId="849316610" sldId="276"/>
            <ac:spMk id="12" creationId="{57AFB839-4867-4F1B-9D36-849440997B75}"/>
          </ac:spMkLst>
        </pc:spChg>
        <pc:spChg chg="del">
          <ac:chgData name="Lam Hoang Khanh" userId="5d7b96eb-caee-4548-b2b5-6aeb572eb177" providerId="ADAL" clId="{554DE425-8BFC-473E-BF12-98DC644E6038}" dt="2020-11-20T08:15:33.931" v="481" actId="478"/>
          <ac:spMkLst>
            <pc:docMk/>
            <pc:sldMk cId="849316610" sldId="276"/>
            <ac:spMk id="13" creationId="{6C5FCA87-0F0F-49A6-9F95-8C99D4C2778A}"/>
          </ac:spMkLst>
        </pc:spChg>
        <pc:spChg chg="add del">
          <ac:chgData name="Lam Hoang Khanh" userId="5d7b96eb-caee-4548-b2b5-6aeb572eb177" providerId="ADAL" clId="{554DE425-8BFC-473E-BF12-98DC644E6038}" dt="2020-11-20T08:32:48.555" v="503" actId="22"/>
          <ac:spMkLst>
            <pc:docMk/>
            <pc:sldMk cId="849316610" sldId="276"/>
            <ac:spMk id="15" creationId="{B1F6740E-252B-4D3A-9011-B15C1E798FAB}"/>
          </ac:spMkLst>
        </pc:spChg>
        <pc:spChg chg="del">
          <ac:chgData name="Lam Hoang Khanh" userId="5d7b96eb-caee-4548-b2b5-6aeb572eb177" providerId="ADAL" clId="{554DE425-8BFC-473E-BF12-98DC644E6038}" dt="2020-11-20T08:15:25.210" v="476" actId="478"/>
          <ac:spMkLst>
            <pc:docMk/>
            <pc:sldMk cId="849316610" sldId="276"/>
            <ac:spMk id="17" creationId="{47EEE345-E7B5-4888-9E72-DE54BCDE6569}"/>
          </ac:spMkLst>
        </pc:spChg>
        <pc:spChg chg="add mod">
          <ac:chgData name="Lam Hoang Khanh" userId="5d7b96eb-caee-4548-b2b5-6aeb572eb177" providerId="ADAL" clId="{554DE425-8BFC-473E-BF12-98DC644E6038}" dt="2020-11-20T08:45:22.679" v="647" actId="1076"/>
          <ac:spMkLst>
            <pc:docMk/>
            <pc:sldMk cId="849316610" sldId="276"/>
            <ac:spMk id="18" creationId="{6181D769-379F-45F9-93A1-7FD18F6B5E07}"/>
          </ac:spMkLst>
        </pc:spChg>
        <pc:spChg chg="del">
          <ac:chgData name="Lam Hoang Khanh" userId="5d7b96eb-caee-4548-b2b5-6aeb572eb177" providerId="ADAL" clId="{554DE425-8BFC-473E-BF12-98DC644E6038}" dt="2020-11-20T08:15:25.210" v="476" actId="478"/>
          <ac:spMkLst>
            <pc:docMk/>
            <pc:sldMk cId="849316610" sldId="276"/>
            <ac:spMk id="19" creationId="{266C8CA0-4103-4162-B37C-9BED6B936587}"/>
          </ac:spMkLst>
        </pc:spChg>
        <pc:spChg chg="del">
          <ac:chgData name="Lam Hoang Khanh" userId="5d7b96eb-caee-4548-b2b5-6aeb572eb177" providerId="ADAL" clId="{554DE425-8BFC-473E-BF12-98DC644E6038}" dt="2020-11-20T08:15:25.210" v="476" actId="478"/>
          <ac:spMkLst>
            <pc:docMk/>
            <pc:sldMk cId="849316610" sldId="276"/>
            <ac:spMk id="20" creationId="{8251E893-59E8-468B-9D7E-0838D2C746ED}"/>
          </ac:spMkLst>
        </pc:spChg>
        <pc:spChg chg="add mod">
          <ac:chgData name="Lam Hoang Khanh" userId="5d7b96eb-caee-4548-b2b5-6aeb572eb177" providerId="ADAL" clId="{554DE425-8BFC-473E-BF12-98DC644E6038}" dt="2020-11-20T08:39:28.749" v="586" actId="1076"/>
          <ac:spMkLst>
            <pc:docMk/>
            <pc:sldMk cId="849316610" sldId="276"/>
            <ac:spMk id="21" creationId="{ACD243E7-2EE5-4292-91FB-7D339C6C1BBF}"/>
          </ac:spMkLst>
        </pc:spChg>
        <pc:spChg chg="del">
          <ac:chgData name="Lam Hoang Khanh" userId="5d7b96eb-caee-4548-b2b5-6aeb572eb177" providerId="ADAL" clId="{554DE425-8BFC-473E-BF12-98DC644E6038}" dt="2020-11-20T08:15:25.210" v="476" actId="478"/>
          <ac:spMkLst>
            <pc:docMk/>
            <pc:sldMk cId="849316610" sldId="276"/>
            <ac:spMk id="22" creationId="{DEF09E74-9BA8-47B0-9239-1F862B6247A7}"/>
          </ac:spMkLst>
        </pc:spChg>
        <pc:spChg chg="add del mod">
          <ac:chgData name="Lam Hoang Khanh" userId="5d7b96eb-caee-4548-b2b5-6aeb572eb177" providerId="ADAL" clId="{554DE425-8BFC-473E-BF12-98DC644E6038}" dt="2020-11-20T08:42:45.635" v="605" actId="478"/>
          <ac:spMkLst>
            <pc:docMk/>
            <pc:sldMk cId="849316610" sldId="276"/>
            <ac:spMk id="23" creationId="{F640CCFE-BDD6-4EAA-9F6E-D5FF0BC84793}"/>
          </ac:spMkLst>
        </pc:spChg>
        <pc:spChg chg="mod">
          <ac:chgData name="Lam Hoang Khanh" userId="5d7b96eb-caee-4548-b2b5-6aeb572eb177" providerId="ADAL" clId="{554DE425-8BFC-473E-BF12-98DC644E6038}" dt="2020-11-20T12:08:55.097" v="998" actId="14100"/>
          <ac:spMkLst>
            <pc:docMk/>
            <pc:sldMk cId="849316610" sldId="276"/>
            <ac:spMk id="24" creationId="{DA95CB00-346A-4BCB-AB0E-28FBDAD2E1ED}"/>
          </ac:spMkLst>
        </pc:spChg>
        <pc:spChg chg="add mod">
          <ac:chgData name="Lam Hoang Khanh" userId="5d7b96eb-caee-4548-b2b5-6aeb572eb177" providerId="ADAL" clId="{554DE425-8BFC-473E-BF12-98DC644E6038}" dt="2020-11-20T08:45:18.881" v="646" actId="1076"/>
          <ac:spMkLst>
            <pc:docMk/>
            <pc:sldMk cId="849316610" sldId="276"/>
            <ac:spMk id="25" creationId="{85E4E609-87A3-4914-802B-B3695620E971}"/>
          </ac:spMkLst>
        </pc:spChg>
        <pc:spChg chg="add mod">
          <ac:chgData name="Lam Hoang Khanh" userId="5d7b96eb-caee-4548-b2b5-6aeb572eb177" providerId="ADAL" clId="{554DE425-8BFC-473E-BF12-98DC644E6038}" dt="2020-11-20T08:45:33.972" v="649" actId="1076"/>
          <ac:spMkLst>
            <pc:docMk/>
            <pc:sldMk cId="849316610" sldId="276"/>
            <ac:spMk id="26" creationId="{3906065E-5B02-4FC1-A085-B8E4976A7784}"/>
          </ac:spMkLst>
        </pc:spChg>
        <pc:spChg chg="add del">
          <ac:chgData name="Lam Hoang Khanh" userId="5d7b96eb-caee-4548-b2b5-6aeb572eb177" providerId="ADAL" clId="{554DE425-8BFC-473E-BF12-98DC644E6038}" dt="2020-11-20T08:47:29.593" v="651" actId="22"/>
          <ac:spMkLst>
            <pc:docMk/>
            <pc:sldMk cId="849316610" sldId="276"/>
            <ac:spMk id="27" creationId="{2772F4C0-985F-45D3-9E62-5D088AE2FCEB}"/>
          </ac:spMkLst>
        </pc:spChg>
      </pc:sldChg>
      <pc:sldChg chg="new del">
        <pc:chgData name="Lam Hoang Khanh" userId="5d7b96eb-caee-4548-b2b5-6aeb572eb177" providerId="ADAL" clId="{554DE425-8BFC-473E-BF12-98DC644E6038}" dt="2020-11-19T10:58:32.360" v="37" actId="47"/>
        <pc:sldMkLst>
          <pc:docMk/>
          <pc:sldMk cId="3566663083" sldId="276"/>
        </pc:sldMkLst>
      </pc:sldChg>
      <pc:sldChg chg="new del">
        <pc:chgData name="Lam Hoang Khanh" userId="5d7b96eb-caee-4548-b2b5-6aeb572eb177" providerId="ADAL" clId="{554DE425-8BFC-473E-BF12-98DC644E6038}" dt="2020-11-20T08:15:03.803" v="474" actId="47"/>
        <pc:sldMkLst>
          <pc:docMk/>
          <pc:sldMk cId="3693595611" sldId="276"/>
        </pc:sldMkLst>
      </pc:sldChg>
      <pc:sldChg chg="addSp delSp modSp add mod modAnim">
        <pc:chgData name="Lam Hoang Khanh" userId="5d7b96eb-caee-4548-b2b5-6aeb572eb177" providerId="ADAL" clId="{554DE425-8BFC-473E-BF12-98DC644E6038}" dt="2020-11-20T12:12:41.480" v="1036"/>
        <pc:sldMkLst>
          <pc:docMk/>
          <pc:sldMk cId="2399144891" sldId="277"/>
        </pc:sldMkLst>
        <pc:spChg chg="del">
          <ac:chgData name="Lam Hoang Khanh" userId="5d7b96eb-caee-4548-b2b5-6aeb572eb177" providerId="ADAL" clId="{554DE425-8BFC-473E-BF12-98DC644E6038}" dt="2020-11-20T08:48:07.289" v="666" actId="478"/>
          <ac:spMkLst>
            <pc:docMk/>
            <pc:sldMk cId="2399144891" sldId="277"/>
            <ac:spMk id="6" creationId="{8384C5C7-7D4E-4B52-A053-EE94A5787811}"/>
          </ac:spMkLst>
        </pc:spChg>
        <pc:spChg chg="add del mod">
          <ac:chgData name="Lam Hoang Khanh" userId="5d7b96eb-caee-4548-b2b5-6aeb572eb177" providerId="ADAL" clId="{554DE425-8BFC-473E-BF12-98DC644E6038}" dt="2020-11-20T08:48:05.618" v="665"/>
          <ac:spMkLst>
            <pc:docMk/>
            <pc:sldMk cId="2399144891" sldId="277"/>
            <ac:spMk id="11" creationId="{30687D92-45D2-464F-AAA9-D358A60E9830}"/>
          </ac:spMkLst>
        </pc:spChg>
        <pc:spChg chg="add del mod">
          <ac:chgData name="Lam Hoang Khanh" userId="5d7b96eb-caee-4548-b2b5-6aeb572eb177" providerId="ADAL" clId="{554DE425-8BFC-473E-BF12-98DC644E6038}" dt="2020-11-20T08:50:55.345" v="710" actId="478"/>
          <ac:spMkLst>
            <pc:docMk/>
            <pc:sldMk cId="2399144891" sldId="277"/>
            <ac:spMk id="12" creationId="{F4ECAA52-C40D-4A11-8DBE-663832D4C5C8}"/>
          </ac:spMkLst>
        </pc:spChg>
        <pc:spChg chg="add mod">
          <ac:chgData name="Lam Hoang Khanh" userId="5d7b96eb-caee-4548-b2b5-6aeb572eb177" providerId="ADAL" clId="{554DE425-8BFC-473E-BF12-98DC644E6038}" dt="2020-11-20T08:51:12.554" v="715" actId="20577"/>
          <ac:spMkLst>
            <pc:docMk/>
            <pc:sldMk cId="2399144891" sldId="277"/>
            <ac:spMk id="15" creationId="{117B92C3-FD4B-40FE-92BA-42305DC221FB}"/>
          </ac:spMkLst>
        </pc:spChg>
        <pc:spChg chg="add mod">
          <ac:chgData name="Lam Hoang Khanh" userId="5d7b96eb-caee-4548-b2b5-6aeb572eb177" providerId="ADAL" clId="{554DE425-8BFC-473E-BF12-98DC644E6038}" dt="2020-11-20T08:51:24.178" v="718" actId="1076"/>
          <ac:spMkLst>
            <pc:docMk/>
            <pc:sldMk cId="2399144891" sldId="277"/>
            <ac:spMk id="16" creationId="{A84F1385-F262-4C32-A4BD-909B8ACE4004}"/>
          </ac:spMkLst>
        </pc:spChg>
        <pc:spChg chg="mod">
          <ac:chgData name="Lam Hoang Khanh" userId="5d7b96eb-caee-4548-b2b5-6aeb572eb177" providerId="ADAL" clId="{554DE425-8BFC-473E-BF12-98DC644E6038}" dt="2020-11-20T08:51:16.897" v="716" actId="1076"/>
          <ac:spMkLst>
            <pc:docMk/>
            <pc:sldMk cId="2399144891" sldId="277"/>
            <ac:spMk id="18" creationId="{6181D769-379F-45F9-93A1-7FD18F6B5E07}"/>
          </ac:spMkLst>
        </pc:spChg>
        <pc:spChg chg="mod">
          <ac:chgData name="Lam Hoang Khanh" userId="5d7b96eb-caee-4548-b2b5-6aeb572eb177" providerId="ADAL" clId="{554DE425-8BFC-473E-BF12-98DC644E6038}" dt="2020-11-20T08:49:45.937" v="694" actId="1076"/>
          <ac:spMkLst>
            <pc:docMk/>
            <pc:sldMk cId="2399144891" sldId="277"/>
            <ac:spMk id="21" creationId="{ACD243E7-2EE5-4292-91FB-7D339C6C1BBF}"/>
          </ac:spMkLst>
        </pc:spChg>
        <pc:spChg chg="mod">
          <ac:chgData name="Lam Hoang Khanh" userId="5d7b96eb-caee-4548-b2b5-6aeb572eb177" providerId="ADAL" clId="{554DE425-8BFC-473E-BF12-98DC644E6038}" dt="2020-11-20T12:10:59.811" v="1016" actId="20577"/>
          <ac:spMkLst>
            <pc:docMk/>
            <pc:sldMk cId="2399144891" sldId="277"/>
            <ac:spMk id="24" creationId="{DA95CB00-346A-4BCB-AB0E-28FBDAD2E1ED}"/>
          </ac:spMkLst>
        </pc:spChg>
        <pc:spChg chg="mod">
          <ac:chgData name="Lam Hoang Khanh" userId="5d7b96eb-caee-4548-b2b5-6aeb572eb177" providerId="ADAL" clId="{554DE425-8BFC-473E-BF12-98DC644E6038}" dt="2020-11-20T08:48:16.142" v="668" actId="1076"/>
          <ac:spMkLst>
            <pc:docMk/>
            <pc:sldMk cId="2399144891" sldId="277"/>
            <ac:spMk id="25" creationId="{85E4E609-87A3-4914-802B-B3695620E971}"/>
          </ac:spMkLst>
        </pc:spChg>
        <pc:spChg chg="del mod">
          <ac:chgData name="Lam Hoang Khanh" userId="5d7b96eb-caee-4548-b2b5-6aeb572eb177" providerId="ADAL" clId="{554DE425-8BFC-473E-BF12-98DC644E6038}" dt="2020-11-20T08:50:51.641" v="708" actId="478"/>
          <ac:spMkLst>
            <pc:docMk/>
            <pc:sldMk cId="2399144891" sldId="277"/>
            <ac:spMk id="26" creationId="{3906065E-5B02-4FC1-A085-B8E4976A7784}"/>
          </ac:spMkLst>
        </pc:spChg>
        <pc:picChg chg="add mod">
          <ac:chgData name="Lam Hoang Khanh" userId="5d7b96eb-caee-4548-b2b5-6aeb572eb177" providerId="ADAL" clId="{554DE425-8BFC-473E-BF12-98DC644E6038}" dt="2020-11-20T12:12:31.715" v="1034" actId="1076"/>
          <ac:picMkLst>
            <pc:docMk/>
            <pc:sldMk cId="2399144891" sldId="277"/>
            <ac:picMk id="5" creationId="{51AB2305-8284-4BB5-BB41-A9B7AE560BB6}"/>
          </ac:picMkLst>
        </pc:picChg>
      </pc:sldChg>
      <pc:sldChg chg="addSp delSp modSp add mod delAnim modAnim">
        <pc:chgData name="Lam Hoang Khanh" userId="5d7b96eb-caee-4548-b2b5-6aeb572eb177" providerId="ADAL" clId="{554DE425-8BFC-473E-BF12-98DC644E6038}" dt="2020-11-20T12:22:03.776" v="1060"/>
        <pc:sldMkLst>
          <pc:docMk/>
          <pc:sldMk cId="2442209899" sldId="278"/>
        </pc:sldMkLst>
        <pc:spChg chg="mod">
          <ac:chgData name="Lam Hoang Khanh" userId="5d7b96eb-caee-4548-b2b5-6aeb572eb177" providerId="ADAL" clId="{554DE425-8BFC-473E-BF12-98DC644E6038}" dt="2020-11-20T09:25:43.709" v="828" actId="1076"/>
          <ac:spMkLst>
            <pc:docMk/>
            <pc:sldMk cId="2442209899" sldId="278"/>
            <ac:spMk id="3" creationId="{9B632E91-8523-4C72-A2CA-B687B1F8E643}"/>
          </ac:spMkLst>
        </pc:spChg>
        <pc:spChg chg="add del mod">
          <ac:chgData name="Lam Hoang Khanh" userId="5d7b96eb-caee-4548-b2b5-6aeb572eb177" providerId="ADAL" clId="{554DE425-8BFC-473E-BF12-98DC644E6038}" dt="2020-11-20T09:26:42.479" v="829" actId="478"/>
          <ac:spMkLst>
            <pc:docMk/>
            <pc:sldMk cId="2442209899" sldId="278"/>
            <ac:spMk id="4" creationId="{5AEA7709-DF91-4A8F-8333-142B6CFFB2D2}"/>
          </ac:spMkLst>
        </pc:spChg>
        <pc:spChg chg="del mod">
          <ac:chgData name="Lam Hoang Khanh" userId="5d7b96eb-caee-4548-b2b5-6aeb572eb177" providerId="ADAL" clId="{554DE425-8BFC-473E-BF12-98DC644E6038}" dt="2020-11-20T09:18:39.476" v="754" actId="478"/>
          <ac:spMkLst>
            <pc:docMk/>
            <pc:sldMk cId="2442209899" sldId="278"/>
            <ac:spMk id="7" creationId="{02DEC783-BA5E-4B4A-979E-F742A1FA3BB0}"/>
          </ac:spMkLst>
        </pc:spChg>
        <pc:spChg chg="add del mod">
          <ac:chgData name="Lam Hoang Khanh" userId="5d7b96eb-caee-4548-b2b5-6aeb572eb177" providerId="ADAL" clId="{554DE425-8BFC-473E-BF12-98DC644E6038}" dt="2020-11-20T09:18:43.209" v="755" actId="478"/>
          <ac:spMkLst>
            <pc:docMk/>
            <pc:sldMk cId="2442209899" sldId="278"/>
            <ac:spMk id="9" creationId="{D8015F0E-7115-4551-A943-E2235A34323D}"/>
          </ac:spMkLst>
        </pc:spChg>
        <pc:spChg chg="add del mod">
          <ac:chgData name="Lam Hoang Khanh" userId="5d7b96eb-caee-4548-b2b5-6aeb572eb177" providerId="ADAL" clId="{554DE425-8BFC-473E-BF12-98DC644E6038}" dt="2020-11-20T09:24:10.456" v="812" actId="478"/>
          <ac:spMkLst>
            <pc:docMk/>
            <pc:sldMk cId="2442209899" sldId="278"/>
            <ac:spMk id="12" creationId="{BE47A3F2-7526-4528-A240-D55E4853DE47}"/>
          </ac:spMkLst>
        </pc:spChg>
        <pc:spChg chg="add mod">
          <ac:chgData name="Lam Hoang Khanh" userId="5d7b96eb-caee-4548-b2b5-6aeb572eb177" providerId="ADAL" clId="{554DE425-8BFC-473E-BF12-98DC644E6038}" dt="2020-11-20T09:22:18.811" v="785" actId="6559"/>
          <ac:spMkLst>
            <pc:docMk/>
            <pc:sldMk cId="2442209899" sldId="278"/>
            <ac:spMk id="18" creationId="{A11A321B-048F-4B86-842D-BF553197FEB7}"/>
          </ac:spMkLst>
        </pc:spChg>
        <pc:spChg chg="add mod">
          <ac:chgData name="Lam Hoang Khanh" userId="5d7b96eb-caee-4548-b2b5-6aeb572eb177" providerId="ADAL" clId="{554DE425-8BFC-473E-BF12-98DC644E6038}" dt="2020-11-20T09:25:22.302" v="827" actId="1076"/>
          <ac:spMkLst>
            <pc:docMk/>
            <pc:sldMk cId="2442209899" sldId="278"/>
            <ac:spMk id="19" creationId="{5104CD38-BCAE-4DAC-B220-E2582543B839}"/>
          </ac:spMkLst>
        </pc:spChg>
        <pc:spChg chg="add del mod">
          <ac:chgData name="Lam Hoang Khanh" userId="5d7b96eb-caee-4548-b2b5-6aeb572eb177" providerId="ADAL" clId="{554DE425-8BFC-473E-BF12-98DC644E6038}" dt="2020-11-20T09:23:41.181" v="809"/>
          <ac:spMkLst>
            <pc:docMk/>
            <pc:sldMk cId="2442209899" sldId="278"/>
            <ac:spMk id="20" creationId="{F0F29BFC-9A55-4880-BC4A-877C38190C27}"/>
          </ac:spMkLst>
        </pc:spChg>
        <pc:spChg chg="add mod">
          <ac:chgData name="Lam Hoang Khanh" userId="5d7b96eb-caee-4548-b2b5-6aeb572eb177" providerId="ADAL" clId="{554DE425-8BFC-473E-BF12-98DC644E6038}" dt="2020-11-20T09:24:47.973" v="820" actId="14100"/>
          <ac:spMkLst>
            <pc:docMk/>
            <pc:sldMk cId="2442209899" sldId="278"/>
            <ac:spMk id="21" creationId="{F3C34CC0-A50D-445B-85E8-9E8CCB4C367A}"/>
          </ac:spMkLst>
        </pc:spChg>
        <pc:spChg chg="add del mod">
          <ac:chgData name="Lam Hoang Khanh" userId="5d7b96eb-caee-4548-b2b5-6aeb572eb177" providerId="ADAL" clId="{554DE425-8BFC-473E-BF12-98DC644E6038}" dt="2020-11-20T09:27:27.263" v="832" actId="478"/>
          <ac:spMkLst>
            <pc:docMk/>
            <pc:sldMk cId="2442209899" sldId="278"/>
            <ac:spMk id="26" creationId="{CC16FE8A-ADDB-42F1-B906-910A93E39994}"/>
          </ac:spMkLst>
        </pc:spChg>
        <pc:spChg chg="add mod">
          <ac:chgData name="Lam Hoang Khanh" userId="5d7b96eb-caee-4548-b2b5-6aeb572eb177" providerId="ADAL" clId="{554DE425-8BFC-473E-BF12-98DC644E6038}" dt="2020-11-20T09:27:51.899" v="841" actId="1076"/>
          <ac:spMkLst>
            <pc:docMk/>
            <pc:sldMk cId="2442209899" sldId="278"/>
            <ac:spMk id="27" creationId="{CE3F8411-1A45-4CDB-8CCE-814C0E2BD796}"/>
          </ac:spMkLst>
        </pc:spChg>
        <pc:spChg chg="add mod">
          <ac:chgData name="Lam Hoang Khanh" userId="5d7b96eb-caee-4548-b2b5-6aeb572eb177" providerId="ADAL" clId="{554DE425-8BFC-473E-BF12-98DC644E6038}" dt="2020-11-20T09:27:58.303" v="842" actId="1076"/>
          <ac:spMkLst>
            <pc:docMk/>
            <pc:sldMk cId="2442209899" sldId="278"/>
            <ac:spMk id="28" creationId="{5E4EA8C8-1715-4F89-B926-A42A365E115D}"/>
          </ac:spMkLst>
        </pc:spChg>
        <pc:spChg chg="add del mod">
          <ac:chgData name="Lam Hoang Khanh" userId="5d7b96eb-caee-4548-b2b5-6aeb572eb177" providerId="ADAL" clId="{554DE425-8BFC-473E-BF12-98DC644E6038}" dt="2020-11-20T09:30:31.670" v="844" actId="478"/>
          <ac:spMkLst>
            <pc:docMk/>
            <pc:sldMk cId="2442209899" sldId="278"/>
            <ac:spMk id="29" creationId="{431E147D-2B5F-4DAA-BA62-DC63AC929582}"/>
          </ac:spMkLst>
        </pc:spChg>
        <pc:spChg chg="add del mod">
          <ac:chgData name="Lam Hoang Khanh" userId="5d7b96eb-caee-4548-b2b5-6aeb572eb177" providerId="ADAL" clId="{554DE425-8BFC-473E-BF12-98DC644E6038}" dt="2020-11-20T09:31:50.774" v="854" actId="478"/>
          <ac:spMkLst>
            <pc:docMk/>
            <pc:sldMk cId="2442209899" sldId="278"/>
            <ac:spMk id="31" creationId="{E152E788-151A-43D2-9385-BB4274D44304}"/>
          </ac:spMkLst>
        </pc:spChg>
        <pc:spChg chg="add del mod">
          <ac:chgData name="Lam Hoang Khanh" userId="5d7b96eb-caee-4548-b2b5-6aeb572eb177" providerId="ADAL" clId="{554DE425-8BFC-473E-BF12-98DC644E6038}" dt="2020-11-20T09:33:09.967" v="858" actId="478"/>
          <ac:spMkLst>
            <pc:docMk/>
            <pc:sldMk cId="2442209899" sldId="278"/>
            <ac:spMk id="32" creationId="{1257994A-A886-4901-80F9-80EFD5F6A953}"/>
          </ac:spMkLst>
        </pc:spChg>
        <pc:spChg chg="add del mod">
          <ac:chgData name="Lam Hoang Khanh" userId="5d7b96eb-caee-4548-b2b5-6aeb572eb177" providerId="ADAL" clId="{554DE425-8BFC-473E-BF12-98DC644E6038}" dt="2020-11-20T09:34:34.134" v="905" actId="478"/>
          <ac:spMkLst>
            <pc:docMk/>
            <pc:sldMk cId="2442209899" sldId="278"/>
            <ac:spMk id="33" creationId="{FA1A0A65-DAFD-494F-8022-B6AD9D017316}"/>
          </ac:spMkLst>
        </pc:spChg>
        <pc:spChg chg="add del mod">
          <ac:chgData name="Lam Hoang Khanh" userId="5d7b96eb-caee-4548-b2b5-6aeb572eb177" providerId="ADAL" clId="{554DE425-8BFC-473E-BF12-98DC644E6038}" dt="2020-11-20T09:34:45.678" v="909" actId="478"/>
          <ac:spMkLst>
            <pc:docMk/>
            <pc:sldMk cId="2442209899" sldId="278"/>
            <ac:spMk id="34" creationId="{3472C20A-FDC5-4045-8FB5-3C0450472EBC}"/>
          </ac:spMkLst>
        </pc:spChg>
        <pc:spChg chg="add mod">
          <ac:chgData name="Lam Hoang Khanh" userId="5d7b96eb-caee-4548-b2b5-6aeb572eb177" providerId="ADAL" clId="{554DE425-8BFC-473E-BF12-98DC644E6038}" dt="2020-11-20T09:35:18.758" v="940" actId="1076"/>
          <ac:spMkLst>
            <pc:docMk/>
            <pc:sldMk cId="2442209899" sldId="278"/>
            <ac:spMk id="35" creationId="{313DDBC0-FC2C-4602-9BB0-1A23AAA62FDA}"/>
          </ac:spMkLst>
        </pc:spChg>
        <pc:spChg chg="add mod">
          <ac:chgData name="Lam Hoang Khanh" userId="5d7b96eb-caee-4548-b2b5-6aeb572eb177" providerId="ADAL" clId="{554DE425-8BFC-473E-BF12-98DC644E6038}" dt="2020-11-20T11:25:05.334" v="973" actId="1076"/>
          <ac:spMkLst>
            <pc:docMk/>
            <pc:sldMk cId="2442209899" sldId="278"/>
            <ac:spMk id="36" creationId="{215D6C78-8797-4A25-B4B2-15E63260FAE9}"/>
          </ac:spMkLst>
        </pc:spChg>
        <pc:picChg chg="del">
          <ac:chgData name="Lam Hoang Khanh" userId="5d7b96eb-caee-4548-b2b5-6aeb572eb177" providerId="ADAL" clId="{554DE425-8BFC-473E-BF12-98DC644E6038}" dt="2020-11-20T09:11:05.069" v="751" actId="478"/>
          <ac:picMkLst>
            <pc:docMk/>
            <pc:sldMk cId="2442209899" sldId="278"/>
            <ac:picMk id="6" creationId="{F1B0AC9B-6345-4642-98F9-014D84FD925A}"/>
          </ac:picMkLst>
        </pc:picChg>
        <pc:picChg chg="add del mod">
          <ac:chgData name="Lam Hoang Khanh" userId="5d7b96eb-caee-4548-b2b5-6aeb572eb177" providerId="ADAL" clId="{554DE425-8BFC-473E-BF12-98DC644E6038}" dt="2020-11-20T09:36:58.956" v="949" actId="478"/>
          <ac:picMkLst>
            <pc:docMk/>
            <pc:sldMk cId="2442209899" sldId="278"/>
            <ac:picMk id="38" creationId="{BAFB2246-2FCC-45D2-AE76-CAB2314A71FE}"/>
          </ac:picMkLst>
        </pc:picChg>
        <pc:picChg chg="add del mod">
          <ac:chgData name="Lam Hoang Khanh" userId="5d7b96eb-caee-4548-b2b5-6aeb572eb177" providerId="ADAL" clId="{554DE425-8BFC-473E-BF12-98DC644E6038}" dt="2020-11-20T09:37:29.917" v="954" actId="478"/>
          <ac:picMkLst>
            <pc:docMk/>
            <pc:sldMk cId="2442209899" sldId="278"/>
            <ac:picMk id="40" creationId="{3B94826F-4A39-471A-AD3F-5865C34A1884}"/>
          </ac:picMkLst>
        </pc:picChg>
        <pc:picChg chg="add mod">
          <ac:chgData name="Lam Hoang Khanh" userId="5d7b96eb-caee-4548-b2b5-6aeb572eb177" providerId="ADAL" clId="{554DE425-8BFC-473E-BF12-98DC644E6038}" dt="2020-11-20T11:24:37.725" v="968"/>
          <ac:picMkLst>
            <pc:docMk/>
            <pc:sldMk cId="2442209899" sldId="278"/>
            <ac:picMk id="42" creationId="{DFDC10B0-F06F-401B-BC1D-6C69DB3B8FF7}"/>
          </ac:picMkLst>
        </pc:picChg>
        <pc:cxnChg chg="add del">
          <ac:chgData name="Lam Hoang Khanh" userId="5d7b96eb-caee-4548-b2b5-6aeb572eb177" providerId="ADAL" clId="{554DE425-8BFC-473E-BF12-98DC644E6038}" dt="2020-11-20T09:20:18.672" v="764" actId="478"/>
          <ac:cxnSpMkLst>
            <pc:docMk/>
            <pc:sldMk cId="2442209899" sldId="278"/>
            <ac:cxnSpMk id="14" creationId="{1E30E80E-F86D-46BE-AC10-45A5BB845B0B}"/>
          </ac:cxnSpMkLst>
        </pc:cxnChg>
        <pc:cxnChg chg="add mod">
          <ac:chgData name="Lam Hoang Khanh" userId="5d7b96eb-caee-4548-b2b5-6aeb572eb177" providerId="ADAL" clId="{554DE425-8BFC-473E-BF12-98DC644E6038}" dt="2020-11-20T09:21:19.734" v="768" actId="1582"/>
          <ac:cxnSpMkLst>
            <pc:docMk/>
            <pc:sldMk cId="2442209899" sldId="278"/>
            <ac:cxnSpMk id="16" creationId="{11C835B9-1EB5-4075-B61C-C9A10220080F}"/>
          </ac:cxnSpMkLst>
        </pc:cxnChg>
        <pc:cxnChg chg="add mod">
          <ac:chgData name="Lam Hoang Khanh" userId="5d7b96eb-caee-4548-b2b5-6aeb572eb177" providerId="ADAL" clId="{554DE425-8BFC-473E-BF12-98DC644E6038}" dt="2020-11-20T09:21:26.490" v="770" actId="1076"/>
          <ac:cxnSpMkLst>
            <pc:docMk/>
            <pc:sldMk cId="2442209899" sldId="278"/>
            <ac:cxnSpMk id="17" creationId="{90BCDDFF-D271-4C7C-86EE-15B5F55233F8}"/>
          </ac:cxnSpMkLst>
        </pc:cxnChg>
        <pc:cxnChg chg="add mod">
          <ac:chgData name="Lam Hoang Khanh" userId="5d7b96eb-caee-4548-b2b5-6aeb572eb177" providerId="ADAL" clId="{554DE425-8BFC-473E-BF12-98DC644E6038}" dt="2020-11-20T09:25:16.154" v="826" actId="14100"/>
          <ac:cxnSpMkLst>
            <pc:docMk/>
            <pc:sldMk cId="2442209899" sldId="278"/>
            <ac:cxnSpMk id="23" creationId="{8F48B248-C3EC-402B-B312-8A0583FB568B}"/>
          </ac:cxnSpMkLst>
        </pc:cxnChg>
      </pc:sldChg>
      <pc:sldChg chg="addSp delSp modSp add mod modAnim">
        <pc:chgData name="Lam Hoang Khanh" userId="5d7b96eb-caee-4548-b2b5-6aeb572eb177" providerId="ADAL" clId="{554DE425-8BFC-473E-BF12-98DC644E6038}" dt="2020-11-20T13:34:43.863" v="1106" actId="207"/>
        <pc:sldMkLst>
          <pc:docMk/>
          <pc:sldMk cId="1703253633" sldId="279"/>
        </pc:sldMkLst>
        <pc:spChg chg="add mod">
          <ac:chgData name="Lam Hoang Khanh" userId="5d7b96eb-caee-4548-b2b5-6aeb572eb177" providerId="ADAL" clId="{554DE425-8BFC-473E-BF12-98DC644E6038}" dt="2020-11-20T13:34:43.863" v="1106" actId="207"/>
          <ac:spMkLst>
            <pc:docMk/>
            <pc:sldMk cId="1703253633" sldId="279"/>
            <ac:spMk id="4" creationId="{74F64D84-729C-4BE2-9FDE-5FA1A3250FF0}"/>
          </ac:spMkLst>
        </pc:spChg>
        <pc:spChg chg="del">
          <ac:chgData name="Lam Hoang Khanh" userId="5d7b96eb-caee-4548-b2b5-6aeb572eb177" providerId="ADAL" clId="{554DE425-8BFC-473E-BF12-98DC644E6038}" dt="2020-11-20T13:08:02.419" v="1065" actId="478"/>
          <ac:spMkLst>
            <pc:docMk/>
            <pc:sldMk cId="1703253633" sldId="279"/>
            <ac:spMk id="7" creationId="{02DEC783-BA5E-4B4A-979E-F742A1FA3BB0}"/>
          </ac:spMkLst>
        </pc:spChg>
        <pc:spChg chg="add mod">
          <ac:chgData name="Lam Hoang Khanh" userId="5d7b96eb-caee-4548-b2b5-6aeb572eb177" providerId="ADAL" clId="{554DE425-8BFC-473E-BF12-98DC644E6038}" dt="2020-11-20T13:22:26.399" v="1103" actId="20577"/>
          <ac:spMkLst>
            <pc:docMk/>
            <pc:sldMk cId="1703253633" sldId="279"/>
            <ac:spMk id="9" creationId="{3BD9065B-7CD4-46C4-8160-5E40342FE94D}"/>
          </ac:spMkLst>
        </pc:spChg>
        <pc:picChg chg="mod">
          <ac:chgData name="Lam Hoang Khanh" userId="5d7b96eb-caee-4548-b2b5-6aeb572eb177" providerId="ADAL" clId="{554DE425-8BFC-473E-BF12-98DC644E6038}" dt="2020-11-20T13:21:37.357" v="1100" actId="1076"/>
          <ac:picMkLst>
            <pc:docMk/>
            <pc:sldMk cId="1703253633" sldId="279"/>
            <ac:picMk id="6" creationId="{F1B0AC9B-6345-4642-98F9-014D84FD925A}"/>
          </ac:picMkLst>
        </pc:picChg>
      </pc:sldChg>
      <pc:sldChg chg="new del">
        <pc:chgData name="Lam Hoang Khanh" userId="5d7b96eb-caee-4548-b2b5-6aeb572eb177" providerId="ADAL" clId="{554DE425-8BFC-473E-BF12-98DC644E6038}" dt="2020-11-20T13:07:40.805" v="1062" actId="47"/>
        <pc:sldMkLst>
          <pc:docMk/>
          <pc:sldMk cId="2168739973" sldId="27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8C-473F-91FD-A876418816A2}"/>
              </c:ext>
            </c:extLst>
          </c:dPt>
          <c:dPt>
            <c:idx val="1"/>
            <c:bubble3D val="0"/>
            <c:spPr>
              <a:solidFill>
                <a:schemeClr val="accent1">
                  <a:alpha val="50000"/>
                </a:schemeClr>
              </a:solidFill>
              <a:ln w="19050">
                <a:noFill/>
              </a:ln>
              <a:effectLst/>
            </c:spPr>
            <c:extLst>
              <c:ext xmlns:c16="http://schemas.microsoft.com/office/drawing/2014/chart" uri="{C3380CC4-5D6E-409C-BE32-E72D297353CC}">
                <c16:uniqueId val="{00000001-3E0A-4A49-A520-6FB0B0F00448}"/>
              </c:ext>
            </c:extLst>
          </c:dPt>
          <c:dPt>
            <c:idx val="2"/>
            <c:bubble3D val="0"/>
            <c:spPr>
              <a:solidFill>
                <a:schemeClr val="accent3"/>
              </a:solidFill>
              <a:ln w="19050">
                <a:noFill/>
              </a:ln>
              <a:effectLst/>
            </c:spPr>
            <c:extLst>
              <c:ext xmlns:c16="http://schemas.microsoft.com/office/drawing/2014/chart" uri="{C3380CC4-5D6E-409C-BE32-E72D297353CC}">
                <c16:uniqueId val="{00000005-7D8C-473F-91FD-A876418816A2}"/>
              </c:ext>
            </c:extLst>
          </c:dPt>
          <c:dPt>
            <c:idx val="3"/>
            <c:bubble3D val="0"/>
            <c:spPr>
              <a:solidFill>
                <a:schemeClr val="accent4"/>
              </a:solidFill>
              <a:ln w="19050">
                <a:noFill/>
              </a:ln>
              <a:effectLst/>
            </c:spPr>
            <c:extLst>
              <c:ext xmlns:c16="http://schemas.microsoft.com/office/drawing/2014/chart" uri="{C3380CC4-5D6E-409C-BE32-E72D297353CC}">
                <c16:uniqueId val="{00000002-3E0A-4A49-A520-6FB0B0F00448}"/>
              </c:ext>
            </c:extLst>
          </c:dPt>
          <c:dPt>
            <c:idx val="4"/>
            <c:bubble3D val="0"/>
            <c:spPr>
              <a:solidFill>
                <a:schemeClr val="accent2"/>
              </a:solidFill>
              <a:ln w="19050">
                <a:noFill/>
              </a:ln>
              <a:effectLst/>
            </c:spPr>
            <c:extLst>
              <c:ext xmlns:c16="http://schemas.microsoft.com/office/drawing/2014/chart" uri="{C3380CC4-5D6E-409C-BE32-E72D297353CC}">
                <c16:uniqueId val="{00000003-3E0A-4A49-A520-6FB0B0F00448}"/>
              </c:ext>
            </c:extLst>
          </c:dPt>
          <c:dPt>
            <c:idx val="5"/>
            <c:bubble3D val="0"/>
            <c:spPr>
              <a:solidFill>
                <a:schemeClr val="accent2">
                  <a:alpha val="50000"/>
                </a:schemeClr>
              </a:solidFill>
              <a:ln w="19050">
                <a:noFill/>
              </a:ln>
              <a:effectLst/>
            </c:spPr>
            <c:extLst>
              <c:ext xmlns:c16="http://schemas.microsoft.com/office/drawing/2014/chart" uri="{C3380CC4-5D6E-409C-BE32-E72D297353CC}">
                <c16:uniqueId val="{00000004-3E0A-4A49-A520-6FB0B0F00448}"/>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30</c:v>
                </c:pt>
                <c:pt idx="1">
                  <c:v>25</c:v>
                </c:pt>
                <c:pt idx="2">
                  <c:v>20</c:v>
                </c:pt>
                <c:pt idx="3">
                  <c:v>10</c:v>
                </c:pt>
                <c:pt idx="4">
                  <c:v>10</c:v>
                </c:pt>
                <c:pt idx="5">
                  <c:v>5</c:v>
                </c:pt>
              </c:numCache>
            </c:numRef>
          </c:val>
          <c:extLst>
            <c:ext xmlns:c16="http://schemas.microsoft.com/office/drawing/2014/chart" uri="{C3380CC4-5D6E-409C-BE32-E72D297353CC}">
              <c16:uniqueId val="{00000000-3E0A-4A49-A520-6FB0B0F00448}"/>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21.11.2020</a:t>
            </a:fld>
            <a:endParaRPr lang="ru-RU"/>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21.11.2020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LR, </a:t>
            </a:r>
          </a:p>
        </p:txBody>
      </p:sp>
      <p:sp>
        <p:nvSpPr>
          <p:cNvPr id="4" name="Slide Number Placeholder 3"/>
          <p:cNvSpPr>
            <a:spLocks noGrp="1"/>
          </p:cNvSpPr>
          <p:nvPr>
            <p:ph type="sldNum" sz="quarter" idx="5"/>
          </p:nvPr>
        </p:nvSpPr>
        <p:spPr/>
        <p:txBody>
          <a:bodyPr/>
          <a:lstStyle/>
          <a:p>
            <a:fld id="{53D78A92-0141-4330-8F3E-FAADFAC23844}" type="slidenum">
              <a:rPr lang="ru-RU" smtClean="0"/>
              <a:t>12</a:t>
            </a:fld>
            <a:endParaRPr lang="ru-RU" dirty="0"/>
          </a:p>
        </p:txBody>
      </p:sp>
    </p:spTree>
    <p:extLst>
      <p:ext uri="{BB962C8B-B14F-4D97-AF65-F5344CB8AC3E}">
        <p14:creationId xmlns:p14="http://schemas.microsoft.com/office/powerpoint/2010/main" val="303238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id="{5E5109FC-8CB6-4120-99CF-163DDAB90612}"/>
              </a:ext>
            </a:extLst>
          </p:cNvPr>
          <p:cNvSpPr>
            <a:spLocks noGrp="1"/>
          </p:cNvSpPr>
          <p:nvPr>
            <p:ph type="title"/>
          </p:nvPr>
        </p:nvSpPr>
        <p:spPr>
          <a:xfrm>
            <a:off x="838200" y="365126"/>
            <a:ext cx="9050518" cy="945498"/>
          </a:xfrm>
        </p:spPr>
        <p:txBody>
          <a:bodyPr/>
          <a:lstStyle/>
          <a:p>
            <a:r>
              <a:rPr lang="en-US"/>
              <a:t>Click to edit Master title style</a:t>
            </a:r>
          </a:p>
        </p:txBody>
      </p:sp>
      <p:sp>
        <p:nvSpPr>
          <p:cNvPr id="20" name="Graphic 19">
            <a:extLst>
              <a:ext uri="{FF2B5EF4-FFF2-40B4-BE49-F238E27FC236}">
                <a16:creationId xmlns:a16="http://schemas.microsoft.com/office/drawing/2014/main"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a:t>Click to edit Master title style</a:t>
            </a:r>
          </a:p>
        </p:txBody>
      </p:sp>
      <p:sp>
        <p:nvSpPr>
          <p:cNvPr id="20" name="Text Placeholder 3">
            <a:extLst>
              <a:ext uri="{FF2B5EF4-FFF2-40B4-BE49-F238E27FC236}">
                <a16:creationId xmlns:a16="http://schemas.microsoft.com/office/drawing/2014/main"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Content Placeholder 2">
            <a:extLst>
              <a:ext uri="{FF2B5EF4-FFF2-40B4-BE49-F238E27FC236}">
                <a16:creationId xmlns:a16="http://schemas.microsoft.com/office/drawing/2014/main"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id="{E77FD51D-3B1F-4D51-8A61-6CF8222774BD}"/>
              </a:ext>
            </a:extLst>
          </p:cNvPr>
          <p:cNvSpPr>
            <a:spLocks noGrp="1"/>
          </p:cNvSpPr>
          <p:nvPr>
            <p:ph type="title"/>
          </p:nvPr>
        </p:nvSpPr>
        <p:spPr>
          <a:xfrm>
            <a:off x="838200" y="365126"/>
            <a:ext cx="9050518" cy="945498"/>
          </a:xfrm>
        </p:spPr>
        <p:txBody>
          <a:bodyPr/>
          <a:lstStyle/>
          <a:p>
            <a:r>
              <a:rPr lang="en-US"/>
              <a:t>Click to edit Master title style</a:t>
            </a:r>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4" name="Oval 33">
            <a:extLst>
              <a:ext uri="{FF2B5EF4-FFF2-40B4-BE49-F238E27FC236}">
                <a16:creationId xmlns:a16="http://schemas.microsoft.com/office/drawing/2014/main"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dirty="0"/>
          </a:p>
        </p:txBody>
      </p:sp>
      <p:sp>
        <p:nvSpPr>
          <p:cNvPr id="4" name="Date Placeholder 3">
            <a:extLst>
              <a:ext uri="{FF2B5EF4-FFF2-40B4-BE49-F238E27FC236}">
                <a16:creationId xmlns:a16="http://schemas.microsoft.com/office/drawing/2014/main"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24" name="Oval 23">
            <a:extLst>
              <a:ext uri="{FF2B5EF4-FFF2-40B4-BE49-F238E27FC236}">
                <a16:creationId xmlns:a16="http://schemas.microsoft.com/office/drawing/2014/main"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a:t>Click to edit Master text styles</a:t>
            </a:r>
          </a:p>
        </p:txBody>
      </p:sp>
      <p:sp>
        <p:nvSpPr>
          <p:cNvPr id="17" name="Text Placeholder 14">
            <a:extLst>
              <a:ext uri="{FF2B5EF4-FFF2-40B4-BE49-F238E27FC236}">
                <a16:creationId xmlns:a16="http://schemas.microsoft.com/office/drawing/2014/main"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 name="Graphic 22">
            <a:extLst>
              <a:ext uri="{FF2B5EF4-FFF2-40B4-BE49-F238E27FC236}">
                <a16:creationId xmlns:a16="http://schemas.microsoft.com/office/drawing/2014/main"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35" name="Oval 34">
            <a:extLst>
              <a:ext uri="{FF2B5EF4-FFF2-40B4-BE49-F238E27FC236}">
                <a16:creationId xmlns:a16="http://schemas.microsoft.com/office/drawing/2014/main"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a:t>Click to edit Master text styles</a:t>
            </a:r>
          </a:p>
        </p:txBody>
      </p:sp>
      <p:sp>
        <p:nvSpPr>
          <p:cNvPr id="38" name="Freeform: Shape 37">
            <a:extLst>
              <a:ext uri="{FF2B5EF4-FFF2-40B4-BE49-F238E27FC236}">
                <a16:creationId xmlns:a16="http://schemas.microsoft.com/office/drawing/2014/main"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31" name="Text Placeholder 29">
            <a:extLst>
              <a:ext uri="{FF2B5EF4-FFF2-40B4-BE49-F238E27FC236}">
                <a16:creationId xmlns:a16="http://schemas.microsoft.com/office/drawing/2014/main"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a:t>Click to edit Master text styles</a:t>
            </a:r>
          </a:p>
        </p:txBody>
      </p:sp>
      <p:sp>
        <p:nvSpPr>
          <p:cNvPr id="3" name="Graphic 33">
            <a:extLst>
              <a:ext uri="{FF2B5EF4-FFF2-40B4-BE49-F238E27FC236}">
                <a16:creationId xmlns:a16="http://schemas.microsoft.com/office/drawing/2014/main"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2" name="Graphic 19">
            <a:extLst>
              <a:ext uri="{FF2B5EF4-FFF2-40B4-BE49-F238E27FC236}">
                <a16:creationId xmlns:a16="http://schemas.microsoft.com/office/drawing/2014/main"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grpSp>
        <p:nvGrpSpPr>
          <p:cNvPr id="41" name="Graphic 39">
            <a:extLst>
              <a:ext uri="{FF2B5EF4-FFF2-40B4-BE49-F238E27FC236}">
                <a16:creationId xmlns:a16="http://schemas.microsoft.com/office/drawing/2014/main"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24" name="Text Placeholder 2">
            <a:extLst>
              <a:ext uri="{FF2B5EF4-FFF2-40B4-BE49-F238E27FC236}">
                <a16:creationId xmlns:a16="http://schemas.microsoft.com/office/drawing/2014/main"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grpSp>
        <p:nvGrpSpPr>
          <p:cNvPr id="41" name="Graphic 39">
            <a:extLst>
              <a:ext uri="{FF2B5EF4-FFF2-40B4-BE49-F238E27FC236}">
                <a16:creationId xmlns:a16="http://schemas.microsoft.com/office/drawing/2014/main"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sp>
        <p:nvSpPr>
          <p:cNvPr id="18" name="Table Placeholder 17">
            <a:extLst>
              <a:ext uri="{FF2B5EF4-FFF2-40B4-BE49-F238E27FC236}">
                <a16:creationId xmlns:a16="http://schemas.microsoft.com/office/drawing/2014/main"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grpSp>
        <p:nvGrpSpPr>
          <p:cNvPr id="45" name="Graphic 39">
            <a:extLst>
              <a:ext uri="{FF2B5EF4-FFF2-40B4-BE49-F238E27FC236}">
                <a16:creationId xmlns:a16="http://schemas.microsoft.com/office/drawing/2014/main"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media</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a:t>Click to edit Master title style</a:t>
            </a:r>
            <a:endParaRPr lang="ru-RU"/>
          </a:p>
        </p:txBody>
      </p:sp>
      <p:grpSp>
        <p:nvGrpSpPr>
          <p:cNvPr id="10" name="Group 9">
            <a:extLst>
              <a:ext uri="{FF2B5EF4-FFF2-40B4-BE49-F238E27FC236}">
                <a16:creationId xmlns:a16="http://schemas.microsoft.com/office/drawing/2014/main"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100000">
              <a:srgbClr val="C00000"/>
            </a:gs>
            <a:gs pos="100000">
              <a:srgbClr val="C00000"/>
            </a:gs>
            <a:gs pos="0">
              <a:schemeClr val="tx1">
                <a:lumMod val="65000"/>
                <a:lumOff val="35000"/>
              </a:schemeClr>
            </a:gs>
          </a:gsLst>
          <a:path path="shap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46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agram&#10;&#10;Description automatically generated">
            <a:extLst>
              <a:ext uri="{FF2B5EF4-FFF2-40B4-BE49-F238E27FC236}">
                <a16:creationId xmlns:a16="http://schemas.microsoft.com/office/drawing/2014/main" id="{F1B0AC9B-6345-4642-98F9-014D84FD925A}"/>
              </a:ext>
            </a:extLst>
          </p:cNvPr>
          <p:cNvPicPr>
            <a:picLocks noGrp="1" noChangeAspect="1"/>
          </p:cNvPicPr>
          <p:nvPr>
            <p:ph type="pic" sz="quarter" idx="18"/>
          </p:nvPr>
        </p:nvPicPr>
        <p:blipFill rotWithShape="1">
          <a:blip r:embed="rId2"/>
          <a:srcRect l="-1386" t="6831" r="1" b="-7262"/>
          <a:stretch/>
        </p:blipFill>
        <p:spPr>
          <a:xfrm>
            <a:off x="5681609" y="1017142"/>
            <a:ext cx="6510391" cy="4972692"/>
          </a:xfrm>
        </p:spPr>
      </p:pic>
      <p:sp>
        <p:nvSpPr>
          <p:cNvPr id="3" name="Title 2">
            <a:extLst>
              <a:ext uri="{FF2B5EF4-FFF2-40B4-BE49-F238E27FC236}">
                <a16:creationId xmlns:a16="http://schemas.microsoft.com/office/drawing/2014/main" id="{9B632E91-8523-4C72-A2CA-B687B1F8E643}"/>
              </a:ext>
            </a:extLst>
          </p:cNvPr>
          <p:cNvSpPr>
            <a:spLocks noGrp="1"/>
          </p:cNvSpPr>
          <p:nvPr>
            <p:ph type="title"/>
          </p:nvPr>
        </p:nvSpPr>
        <p:spPr/>
        <p:txBody>
          <a:bodyPr/>
          <a:lstStyle/>
          <a:p>
            <a:r>
              <a:rPr lang="en-US">
                <a:latin typeface="Biome" panose="020B0503030204020804" pitchFamily="34" charset="0"/>
                <a:cs typeface="Biome" panose="020B0503030204020804" pitchFamily="34" charset="0"/>
              </a:rPr>
              <a:t>Vectorizing Data</a:t>
            </a:r>
          </a:p>
        </p:txBody>
      </p:sp>
      <p:sp>
        <p:nvSpPr>
          <p:cNvPr id="5" name="Slide Number Placeholder 4">
            <a:extLst>
              <a:ext uri="{FF2B5EF4-FFF2-40B4-BE49-F238E27FC236}">
                <a16:creationId xmlns:a16="http://schemas.microsoft.com/office/drawing/2014/main" id="{DC544A0A-511B-40D7-9B73-A0963A5A3DB4}"/>
              </a:ext>
            </a:extLst>
          </p:cNvPr>
          <p:cNvSpPr>
            <a:spLocks noGrp="1"/>
          </p:cNvSpPr>
          <p:nvPr>
            <p:ph type="sldNum" sz="quarter" idx="12"/>
          </p:nvPr>
        </p:nvSpPr>
        <p:spPr/>
        <p:txBody>
          <a:bodyPr/>
          <a:lstStyle/>
          <a:p>
            <a:fld id="{D495E168-DA5E-4888-8D8A-92B118324C14}" type="slidenum">
              <a:rPr lang="ru-RU" smtClean="0"/>
              <a:t>10</a:t>
            </a:fld>
            <a:endParaRPr lang="ru-RU" dirty="0"/>
          </a:p>
        </p:txBody>
      </p:sp>
      <p:sp>
        <p:nvSpPr>
          <p:cNvPr id="4" name="Text Placeholder 3">
            <a:extLst>
              <a:ext uri="{FF2B5EF4-FFF2-40B4-BE49-F238E27FC236}">
                <a16:creationId xmlns:a16="http://schemas.microsoft.com/office/drawing/2014/main" id="{74F64D84-729C-4BE2-9FDE-5FA1A3250FF0}"/>
              </a:ext>
            </a:extLst>
          </p:cNvPr>
          <p:cNvSpPr>
            <a:spLocks noGrp="1"/>
          </p:cNvSpPr>
          <p:nvPr>
            <p:ph type="body" sz="quarter" idx="16"/>
          </p:nvPr>
        </p:nvSpPr>
        <p:spPr>
          <a:xfrm>
            <a:off x="321524" y="2508714"/>
            <a:ext cx="5934310" cy="701675"/>
          </a:xfrm>
        </p:spPr>
        <p:txBody>
          <a:bodyPr/>
          <a:lstStyle/>
          <a:p>
            <a:pPr indent="290513" algn="just"/>
            <a:r>
              <a:rPr lang="en-US" sz="2400" b="0" i="0">
                <a:solidFill>
                  <a:schemeClr val="tx2"/>
                </a:solidFill>
                <a:effectLst/>
              </a:rPr>
              <a:t>VSM là một mô hình đại số tuyến tính biểu diễn dạng văn bản thành dạng một vector, các phần tử trong vector có thể biểu diễn mức độ quan trọng của một từ (TF-IDF).</a:t>
            </a:r>
            <a:endParaRPr lang="en-US" sz="2400" b="0">
              <a:solidFill>
                <a:schemeClr val="tx2"/>
              </a:solidFill>
            </a:endParaRPr>
          </a:p>
        </p:txBody>
      </p:sp>
      <p:sp>
        <p:nvSpPr>
          <p:cNvPr id="9" name="TextBox 8">
            <a:extLst>
              <a:ext uri="{FF2B5EF4-FFF2-40B4-BE49-F238E27FC236}">
                <a16:creationId xmlns:a16="http://schemas.microsoft.com/office/drawing/2014/main" id="{3BD9065B-7CD4-46C4-8160-5E40342FE94D}"/>
              </a:ext>
            </a:extLst>
          </p:cNvPr>
          <p:cNvSpPr txBox="1"/>
          <p:nvPr/>
        </p:nvSpPr>
        <p:spPr>
          <a:xfrm>
            <a:off x="156118" y="4271198"/>
            <a:ext cx="6099716" cy="1569660"/>
          </a:xfrm>
          <a:prstGeom prst="rect">
            <a:avLst/>
          </a:prstGeom>
          <a:noFill/>
        </p:spPr>
        <p:txBody>
          <a:bodyPr wrap="square">
            <a:spAutoFit/>
          </a:bodyPr>
          <a:lstStyle/>
          <a:p>
            <a:pPr indent="290513" algn="just"/>
            <a:r>
              <a:rPr lang="vi-VN" sz="2400" b="0" i="0">
                <a:solidFill>
                  <a:schemeClr val="tx2"/>
                </a:solidFill>
                <a:effectLst/>
              </a:rPr>
              <a:t>Tập hợp các đoạn văn bản được biểu diễn thành dạng vector được gọi là không gian vector, và nó đại diện cho các thuộc tính đã được trích chọn từ đoạn văn bản</a:t>
            </a:r>
            <a:r>
              <a:rPr lang="en-US" sz="2400" b="0" i="0">
                <a:solidFill>
                  <a:schemeClr val="tx2"/>
                </a:solidFill>
                <a:effectLst/>
              </a:rPr>
              <a:t>.</a:t>
            </a:r>
            <a:endParaRPr lang="en-US" sz="2400">
              <a:solidFill>
                <a:schemeClr val="tx2"/>
              </a:solidFill>
            </a:endParaRPr>
          </a:p>
        </p:txBody>
      </p:sp>
    </p:spTree>
    <p:extLst>
      <p:ext uri="{BB962C8B-B14F-4D97-AF65-F5344CB8AC3E}">
        <p14:creationId xmlns:p14="http://schemas.microsoft.com/office/powerpoint/2010/main" val="17032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9155-1F5E-4F48-B50E-F00D8FC535D9}"/>
              </a:ext>
            </a:extLst>
          </p:cNvPr>
          <p:cNvSpPr>
            <a:spLocks noGrp="1"/>
          </p:cNvSpPr>
          <p:nvPr>
            <p:ph type="title"/>
          </p:nvPr>
        </p:nvSpPr>
        <p:spPr>
          <a:xfrm>
            <a:off x="563479" y="356968"/>
            <a:ext cx="10515600" cy="1182414"/>
          </a:xfrm>
        </p:spPr>
        <p:txBody>
          <a:bodyPr>
            <a:normAutofit fontScale="90000"/>
          </a:bodyPr>
          <a:lstStyle/>
          <a:p>
            <a:r>
              <a:rPr lang="en-US"/>
              <a:t>Term frequency-inverse document frequency</a:t>
            </a:r>
            <a:br>
              <a:rPr lang="en-US"/>
            </a:br>
            <a:r>
              <a:rPr lang="en-US"/>
              <a:t>- - - Tf-idf - - -</a:t>
            </a:r>
            <a:endParaRPr lang="ru-RU" dirty="0"/>
          </a:p>
        </p:txBody>
      </p:sp>
      <p:sp>
        <p:nvSpPr>
          <p:cNvPr id="6" name="Text Placeholder 5">
            <a:extLst>
              <a:ext uri="{FF2B5EF4-FFF2-40B4-BE49-F238E27FC236}">
                <a16:creationId xmlns:a16="http://schemas.microsoft.com/office/drawing/2014/main" id="{55C6D235-86D2-43F6-A7D1-0DD3DC936D3D}"/>
              </a:ext>
            </a:extLst>
          </p:cNvPr>
          <p:cNvSpPr>
            <a:spLocks noGrp="1"/>
          </p:cNvSpPr>
          <p:nvPr>
            <p:ph type="body" sz="quarter" idx="16"/>
          </p:nvPr>
        </p:nvSpPr>
        <p:spPr>
          <a:xfrm>
            <a:off x="0" y="1898651"/>
            <a:ext cx="12192000" cy="365126"/>
          </a:xfrm>
        </p:spPr>
        <p:txBody>
          <a:bodyPr/>
          <a:lstStyle/>
          <a:p>
            <a:r>
              <a:rPr lang="en-US" sz="2100"/>
              <a:t>Là một thống kê số nhằm phản ánh tầm quan trọng của một từ đối với tài liệu.</a:t>
            </a:r>
            <a:endParaRPr lang="ru-RU" sz="2100" dirty="0"/>
          </a:p>
        </p:txBody>
      </p:sp>
      <p:sp>
        <p:nvSpPr>
          <p:cNvPr id="3" name="Text Placeholder 2">
            <a:extLst>
              <a:ext uri="{FF2B5EF4-FFF2-40B4-BE49-F238E27FC236}">
                <a16:creationId xmlns:a16="http://schemas.microsoft.com/office/drawing/2014/main" id="{C9DF92D8-1371-40FE-AB90-C65DFF928F5D}"/>
              </a:ext>
            </a:extLst>
          </p:cNvPr>
          <p:cNvSpPr>
            <a:spLocks noGrp="1"/>
          </p:cNvSpPr>
          <p:nvPr>
            <p:ph type="body" idx="1"/>
          </p:nvPr>
        </p:nvSpPr>
        <p:spPr>
          <a:xfrm>
            <a:off x="1122431" y="2433676"/>
            <a:ext cx="4183650" cy="497557"/>
          </a:xfrm>
        </p:spPr>
        <p:txBody>
          <a:bodyPr>
            <a:normAutofit fontScale="92500" lnSpcReduction="10000"/>
          </a:bodyPr>
          <a:lstStyle/>
          <a:p>
            <a:r>
              <a:rPr lang="en-US" sz="3600" spc="200"/>
              <a:t>Tf</a:t>
            </a:r>
            <a:endParaRPr lang="ru-RU" sz="3600" spc="200" dirty="0"/>
          </a:p>
        </p:txBody>
      </p:sp>
      <p:sp>
        <p:nvSpPr>
          <p:cNvPr id="8" name="Text Placeholder 7">
            <a:extLst>
              <a:ext uri="{FF2B5EF4-FFF2-40B4-BE49-F238E27FC236}">
                <a16:creationId xmlns:a16="http://schemas.microsoft.com/office/drawing/2014/main" id="{E3AB4F18-AE38-4488-9473-A828459DA8A4}"/>
              </a:ext>
            </a:extLst>
          </p:cNvPr>
          <p:cNvSpPr>
            <a:spLocks noGrp="1"/>
          </p:cNvSpPr>
          <p:nvPr>
            <p:ph type="body" idx="18"/>
          </p:nvPr>
        </p:nvSpPr>
        <p:spPr>
          <a:xfrm>
            <a:off x="6291427" y="2433676"/>
            <a:ext cx="4183650" cy="365125"/>
          </a:xfrm>
        </p:spPr>
        <p:txBody>
          <a:bodyPr>
            <a:noAutofit/>
          </a:bodyPr>
          <a:lstStyle/>
          <a:p>
            <a:r>
              <a:rPr lang="en-US" sz="3300"/>
              <a:t>Idf</a:t>
            </a:r>
            <a:endParaRPr lang="ru-RU" sz="3300" dirty="0"/>
          </a:p>
        </p:txBody>
      </p:sp>
      <mc:AlternateContent xmlns:mc="http://schemas.openxmlformats.org/markup-compatibility/2006">
        <mc:Choice xmlns:a14="http://schemas.microsoft.com/office/drawing/2010/main" Requires="a14">
          <p:sp>
            <p:nvSpPr>
              <p:cNvPr id="17" name="Text Placeholder 16">
                <a:extLst>
                  <a:ext uri="{FF2B5EF4-FFF2-40B4-BE49-F238E27FC236}">
                    <a16:creationId xmlns:a16="http://schemas.microsoft.com/office/drawing/2014/main" id="{663B63A5-075F-4429-8F7A-8E50D3497170}"/>
                  </a:ext>
                </a:extLst>
              </p:cNvPr>
              <p:cNvSpPr>
                <a:spLocks noGrp="1"/>
              </p:cNvSpPr>
              <p:nvPr>
                <p:ph type="body" sz="quarter" idx="21"/>
              </p:nvPr>
            </p:nvSpPr>
            <p:spPr>
              <a:xfrm>
                <a:off x="5798754" y="4794993"/>
                <a:ext cx="3943207" cy="892263"/>
              </a:xfrm>
            </p:spPr>
            <p:txBody>
              <a:bodyPr>
                <a:normAutofit/>
              </a:bodyPr>
              <a:lstStyle/>
              <a:p>
                <a14:m>
                  <m:oMath xmlns:m="http://schemas.openxmlformats.org/officeDocument/2006/math">
                    <m:r>
                      <a:rPr lang="en-US" sz="2800" b="0" i="1" smtClean="0">
                        <a:latin typeface="Cambria Math" panose="02040503050406030204" pitchFamily="18" charset="0"/>
                      </a:rPr>
                      <m:t>𝐼𝑑𝑓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0" i="1" smtClean="0">
                        <a:latin typeface="Cambria Math" panose="02040503050406030204" pitchFamily="18" charset="0"/>
                      </a:rPr>
                      <m:t>𝑙𝑜𝑔</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𝑁</m:t>
                        </m:r>
                      </m:num>
                      <m:den>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𝐷</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rPr>
                          <m:t>|</m:t>
                        </m:r>
                      </m:den>
                    </m:f>
                  </m:oMath>
                </a14:m>
                <a:endParaRPr lang="ru-RU" sz="2800" dirty="0"/>
              </a:p>
            </p:txBody>
          </p:sp>
        </mc:Choice>
        <mc:Fallback>
          <p:sp>
            <p:nvSpPr>
              <p:cNvPr id="17" name="Text Placeholder 16">
                <a:extLst>
                  <a:ext uri="{FF2B5EF4-FFF2-40B4-BE49-F238E27FC236}">
                    <a16:creationId xmlns:a16="http://schemas.microsoft.com/office/drawing/2014/main" id="{663B63A5-075F-4429-8F7A-8E50D3497170}"/>
                  </a:ext>
                </a:extLst>
              </p:cNvPr>
              <p:cNvSpPr>
                <a:spLocks noGrp="1" noRot="1" noChangeAspect="1" noMove="1" noResize="1" noEditPoints="1" noAdjustHandles="1" noChangeArrowheads="1" noChangeShapeType="1" noTextEdit="1"/>
              </p:cNvSpPr>
              <p:nvPr>
                <p:ph type="body" sz="quarter" idx="21"/>
              </p:nvPr>
            </p:nvSpPr>
            <p:spPr>
              <a:xfrm>
                <a:off x="5798754" y="4794993"/>
                <a:ext cx="3943207" cy="892263"/>
              </a:xfrm>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FEE48EC-430B-4D42-9565-527E52286C4D}"/>
              </a:ext>
            </a:extLst>
          </p:cNvPr>
          <p:cNvSpPr>
            <a:spLocks noGrp="1"/>
          </p:cNvSpPr>
          <p:nvPr>
            <p:ph type="sldNum" sz="quarter" idx="12"/>
          </p:nvPr>
        </p:nvSpPr>
        <p:spPr/>
        <p:txBody>
          <a:bodyPr/>
          <a:lstStyle/>
          <a:p>
            <a:fld id="{D495E168-DA5E-4888-8D8A-92B118324C14}" type="slidenum">
              <a:rPr lang="ru-RU" smtClean="0"/>
              <a:pPr/>
              <a:t>11</a:t>
            </a:fld>
            <a:endParaRPr lang="ru-RU" dirty="0"/>
          </a:p>
        </p:txBody>
      </p:sp>
      <p:sp>
        <p:nvSpPr>
          <p:cNvPr id="12" name="TextBox 11">
            <a:extLst>
              <a:ext uri="{FF2B5EF4-FFF2-40B4-BE49-F238E27FC236}">
                <a16:creationId xmlns:a16="http://schemas.microsoft.com/office/drawing/2014/main" id="{A0A72A8A-3F68-405B-84E7-31415C3101A7}"/>
              </a:ext>
            </a:extLst>
          </p:cNvPr>
          <p:cNvSpPr txBox="1"/>
          <p:nvPr/>
        </p:nvSpPr>
        <p:spPr>
          <a:xfrm>
            <a:off x="1433129" y="2782669"/>
            <a:ext cx="4365625" cy="830997"/>
          </a:xfrm>
          <a:prstGeom prst="rect">
            <a:avLst/>
          </a:prstGeom>
          <a:noFill/>
        </p:spPr>
        <p:txBody>
          <a:bodyPr wrap="square" rtlCol="0">
            <a:spAutoFit/>
          </a:bodyPr>
          <a:lstStyle/>
          <a:p>
            <a:r>
              <a:rPr lang="en-US" sz="2400" b="0" i="0">
                <a:solidFill>
                  <a:schemeClr val="accent1"/>
                </a:solidFill>
                <a:effectLst/>
              </a:rPr>
              <a:t>là tần suất xuất hiện của một từ trong một đoạn văn bản</a:t>
            </a:r>
            <a:endParaRPr lang="en-US" sz="2400">
              <a:solidFill>
                <a:schemeClr val="accent1"/>
              </a:solidFill>
            </a:endParaRPr>
          </a:p>
        </p:txBody>
      </p:sp>
      <p:sp>
        <p:nvSpPr>
          <p:cNvPr id="13" name="TextBox 12">
            <a:extLst>
              <a:ext uri="{FF2B5EF4-FFF2-40B4-BE49-F238E27FC236}">
                <a16:creationId xmlns:a16="http://schemas.microsoft.com/office/drawing/2014/main" id="{366B65E2-D3B1-48D7-951B-D2C08FF6FF3D}"/>
              </a:ext>
            </a:extLst>
          </p:cNvPr>
          <p:cNvSpPr txBox="1"/>
          <p:nvPr/>
        </p:nvSpPr>
        <p:spPr>
          <a:xfrm>
            <a:off x="6784100" y="2726439"/>
            <a:ext cx="5407900" cy="1938992"/>
          </a:xfrm>
          <a:prstGeom prst="rect">
            <a:avLst/>
          </a:prstGeom>
          <a:noFill/>
        </p:spPr>
        <p:txBody>
          <a:bodyPr wrap="square" rtlCol="0">
            <a:spAutoFit/>
          </a:bodyPr>
          <a:lstStyle/>
          <a:p>
            <a:pPr algn="just"/>
            <a:r>
              <a:rPr lang="vi-VN" sz="2400" b="0" i="0">
                <a:solidFill>
                  <a:schemeClr val="accent1"/>
                </a:solidFill>
                <a:effectLst/>
                <a:latin typeface="Arial" panose="020B0604020202020204" pitchFamily="34" charset="0"/>
              </a:rPr>
              <a:t>được kết hợp làm giảm trọng số của các thuật ngữ thường xuyên x</a:t>
            </a:r>
            <a:r>
              <a:rPr lang="en-US" sz="2400" b="0" i="0">
                <a:solidFill>
                  <a:schemeClr val="accent1"/>
                </a:solidFill>
                <a:effectLst/>
                <a:latin typeface="Arial" panose="020B0604020202020204" pitchFamily="34" charset="0"/>
              </a:rPr>
              <a:t>uất hiện (ít quan trọng)</a:t>
            </a:r>
            <a:r>
              <a:rPr lang="vi-VN" sz="2400" b="0" i="0">
                <a:solidFill>
                  <a:schemeClr val="accent1"/>
                </a:solidFill>
                <a:effectLst/>
                <a:latin typeface="Arial" panose="020B0604020202020204" pitchFamily="34" charset="0"/>
              </a:rPr>
              <a:t> trong tập tài liệu và tăng trọng số của các thuật ngữ </a:t>
            </a:r>
            <a:r>
              <a:rPr lang="en-US" sz="2400" b="0" i="0">
                <a:solidFill>
                  <a:schemeClr val="accent1"/>
                </a:solidFill>
                <a:effectLst/>
                <a:latin typeface="Arial" panose="020B0604020202020204" pitchFamily="34" charset="0"/>
              </a:rPr>
              <a:t>ít</a:t>
            </a:r>
            <a:r>
              <a:rPr lang="vi-VN" sz="2400" b="0" i="0">
                <a:solidFill>
                  <a:schemeClr val="accent1"/>
                </a:solidFill>
                <a:effectLst/>
                <a:latin typeface="Arial" panose="020B0604020202020204" pitchFamily="34" charset="0"/>
              </a:rPr>
              <a:t> khi </a:t>
            </a:r>
            <a:r>
              <a:rPr lang="en-US" sz="2400" b="0" i="0">
                <a:solidFill>
                  <a:schemeClr val="accent1"/>
                </a:solidFill>
                <a:effectLst/>
                <a:latin typeface="Arial" panose="020B0604020202020204" pitchFamily="34" charset="0"/>
              </a:rPr>
              <a:t>xuất hiện (quan trọng)</a:t>
            </a:r>
            <a:r>
              <a:rPr lang="vi-VN" sz="2400" b="0" i="0">
                <a:solidFill>
                  <a:schemeClr val="accent1"/>
                </a:solidFill>
                <a:effectLst/>
                <a:latin typeface="Arial" panose="020B0604020202020204" pitchFamily="34" charset="0"/>
              </a:rPr>
              <a:t>.</a:t>
            </a:r>
            <a:endParaRPr lang="en-US" sz="2400">
              <a:solidFill>
                <a:schemeClr val="accent1"/>
              </a:solidFill>
            </a:endParaRPr>
          </a:p>
        </p:txBody>
      </p:sp>
      <mc:AlternateContent xmlns:mc="http://schemas.openxmlformats.org/markup-compatibility/2006">
        <mc:Choice xmlns:a14="http://schemas.microsoft.com/office/drawing/2010/main" Requires="a14">
          <p:sp>
            <p:nvSpPr>
              <p:cNvPr id="11" name="Text Placeholder 10">
                <a:extLst>
                  <a:ext uri="{FF2B5EF4-FFF2-40B4-BE49-F238E27FC236}">
                    <a16:creationId xmlns:a16="http://schemas.microsoft.com/office/drawing/2014/main" id="{514DE928-5887-42E7-98DF-3F4B8AF8C394}"/>
                  </a:ext>
                </a:extLst>
              </p:cNvPr>
              <p:cNvSpPr>
                <a:spLocks noGrp="1"/>
              </p:cNvSpPr>
              <p:nvPr>
                <p:ph type="body" sz="quarter" idx="20"/>
              </p:nvPr>
            </p:nvSpPr>
            <p:spPr>
              <a:xfrm>
                <a:off x="1230086" y="4794993"/>
                <a:ext cx="3233057" cy="667457"/>
              </a:xfrm>
            </p:spPr>
            <p:txBody>
              <a:bodyPr>
                <a:normAutofit/>
              </a:bodyPr>
              <a:lstStyle/>
              <a:p>
                <a:r>
                  <a:rPr lang="en-US" sz="2800" b="0"/>
                  <a:t> </a:t>
                </a:r>
                <a14:m>
                  <m:oMath xmlns:m="http://schemas.openxmlformats.org/officeDocument/2006/math">
                    <m:r>
                      <a:rPr lang="en-US" sz="2800" b="0" i="1" smtClean="0">
                        <a:latin typeface="Cambria Math" panose="02040503050406030204" pitchFamily="18" charset="0"/>
                      </a:rPr>
                      <m:t>𝑇𝑓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𝑑</m:t>
                        </m:r>
                        <m:r>
                          <a:rPr lang="en-US" sz="2800" b="0" i="1" smtClean="0">
                            <a:latin typeface="Cambria Math" panose="02040503050406030204" pitchFamily="18" charset="0"/>
                          </a:rPr>
                          <m:t>)</m:t>
                        </m:r>
                      </m:num>
                      <m:den>
                        <m:r>
                          <a:rPr lang="en-US" sz="2800" b="0" i="1" smtClean="0">
                            <a:latin typeface="Cambria Math" panose="02040503050406030204" pitchFamily="18" charset="0"/>
                          </a:rPr>
                          <m:t>𝑇</m:t>
                        </m:r>
                      </m:den>
                    </m:f>
                  </m:oMath>
                </a14:m>
                <a:endParaRPr lang="en-US" sz="2800"/>
              </a:p>
            </p:txBody>
          </p:sp>
        </mc:Choice>
        <mc:Fallback>
          <p:sp>
            <p:nvSpPr>
              <p:cNvPr id="11" name="Text Placeholder 10">
                <a:extLst>
                  <a:ext uri="{FF2B5EF4-FFF2-40B4-BE49-F238E27FC236}">
                    <a16:creationId xmlns:a16="http://schemas.microsoft.com/office/drawing/2014/main" id="{514DE928-5887-42E7-98DF-3F4B8AF8C394}"/>
                  </a:ext>
                </a:extLst>
              </p:cNvPr>
              <p:cNvSpPr>
                <a:spLocks noGrp="1" noRot="1" noChangeAspect="1" noMove="1" noResize="1" noEditPoints="1" noAdjustHandles="1" noChangeArrowheads="1" noChangeShapeType="1" noTextEdit="1"/>
              </p:cNvSpPr>
              <p:nvPr>
                <p:ph type="body" sz="quarter" idx="20"/>
              </p:nvPr>
            </p:nvSpPr>
            <p:spPr>
              <a:xfrm>
                <a:off x="1230086" y="4794993"/>
                <a:ext cx="3233057" cy="667457"/>
              </a:xfrm>
              <a:blipFill>
                <a:blip r:embed="rId3"/>
                <a:stretch>
                  <a:fillRect l="-3396" b="-73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9F01E48-CE3C-4E7E-BACA-67284C6BA733}"/>
                  </a:ext>
                </a:extLst>
              </p:cNvPr>
              <p:cNvSpPr txBox="1"/>
              <p:nvPr/>
            </p:nvSpPr>
            <p:spPr>
              <a:xfrm>
                <a:off x="2638329" y="5889556"/>
                <a:ext cx="533550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𝑇𝑓</m:t>
                      </m:r>
                      <m:r>
                        <a:rPr lang="en-US" sz="3200" b="0" i="1" smtClean="0">
                          <a:latin typeface="Cambria Math" panose="02040503050406030204" pitchFamily="18" charset="0"/>
                        </a:rPr>
                        <m:t>_</m:t>
                      </m:r>
                      <m:r>
                        <a:rPr lang="en-US" sz="3200" b="0" i="1" smtClean="0">
                          <a:latin typeface="Cambria Math" panose="02040503050406030204" pitchFamily="18" charset="0"/>
                        </a:rPr>
                        <m:t>𝐼𝑑𝑓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e>
                      </m:d>
                      <m:r>
                        <a:rPr lang="en-US" sz="3200" b="0" i="1" smtClean="0">
                          <a:latin typeface="Cambria Math" panose="02040503050406030204" pitchFamily="18" charset="0"/>
                        </a:rPr>
                        <m:t>=</m:t>
                      </m:r>
                      <m:r>
                        <a:rPr lang="en-US" sz="3200" b="0" i="1" smtClean="0">
                          <a:latin typeface="Cambria Math" panose="02040503050406030204" pitchFamily="18" charset="0"/>
                        </a:rPr>
                        <m:t>𝑇𝑓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𝐼𝑑𝑓</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𝑡</m:t>
                      </m:r>
                      <m:r>
                        <a:rPr lang="en-US" sz="3200" b="0" i="1" smtClean="0">
                          <a:latin typeface="Cambria Math" panose="02040503050406030204" pitchFamily="18" charset="0"/>
                          <a:ea typeface="Cambria Math" panose="02040503050406030204" pitchFamily="18" charset="0"/>
                        </a:rPr>
                        <m:t>)</m:t>
                      </m:r>
                    </m:oMath>
                  </m:oMathPara>
                </a14:m>
                <a:endParaRPr lang="en-US" sz="3200"/>
              </a:p>
            </p:txBody>
          </p:sp>
        </mc:Choice>
        <mc:Fallback>
          <p:sp>
            <p:nvSpPr>
              <p:cNvPr id="15" name="TextBox 14">
                <a:extLst>
                  <a:ext uri="{FF2B5EF4-FFF2-40B4-BE49-F238E27FC236}">
                    <a16:creationId xmlns:a16="http://schemas.microsoft.com/office/drawing/2014/main" id="{B9F01E48-CE3C-4E7E-BACA-67284C6BA733}"/>
                  </a:ext>
                </a:extLst>
              </p:cNvPr>
              <p:cNvSpPr txBox="1">
                <a:spLocks noRot="1" noChangeAspect="1" noMove="1" noResize="1" noEditPoints="1" noAdjustHandles="1" noChangeArrowheads="1" noChangeShapeType="1" noTextEdit="1"/>
              </p:cNvSpPr>
              <p:nvPr/>
            </p:nvSpPr>
            <p:spPr>
              <a:xfrm>
                <a:off x="2638329" y="5889556"/>
                <a:ext cx="5335504" cy="5847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350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5D49-E249-409D-B751-A559433D91A4}"/>
              </a:ext>
            </a:extLst>
          </p:cNvPr>
          <p:cNvSpPr>
            <a:spLocks noGrp="1"/>
          </p:cNvSpPr>
          <p:nvPr>
            <p:ph type="title"/>
          </p:nvPr>
        </p:nvSpPr>
        <p:spPr>
          <a:xfrm>
            <a:off x="662838" y="2129873"/>
            <a:ext cx="4278198" cy="794792"/>
          </a:xfrm>
        </p:spPr>
        <p:txBody>
          <a:bodyPr>
            <a:normAutofit fontScale="90000"/>
          </a:bodyPr>
          <a:lstStyle/>
          <a:p>
            <a:r>
              <a:rPr lang="en-US"/>
              <a:t>Logistic regression</a:t>
            </a:r>
            <a:endParaRPr lang="ru-RU" dirty="0"/>
          </a:p>
        </p:txBody>
      </p:sp>
      <p:sp>
        <p:nvSpPr>
          <p:cNvPr id="5" name="Text Placeholder 4">
            <a:extLst>
              <a:ext uri="{FF2B5EF4-FFF2-40B4-BE49-F238E27FC236}">
                <a16:creationId xmlns:a16="http://schemas.microsoft.com/office/drawing/2014/main" id="{E8546E56-D449-4019-86AD-4F0D3A1474E8}"/>
              </a:ext>
            </a:extLst>
          </p:cNvPr>
          <p:cNvSpPr>
            <a:spLocks noGrp="1"/>
          </p:cNvSpPr>
          <p:nvPr>
            <p:ph type="body" sz="quarter" idx="16"/>
          </p:nvPr>
        </p:nvSpPr>
        <p:spPr>
          <a:xfrm>
            <a:off x="101600" y="3252275"/>
            <a:ext cx="5842000" cy="1846732"/>
          </a:xfrm>
        </p:spPr>
        <p:txBody>
          <a:bodyPr/>
          <a:lstStyle/>
          <a:p>
            <a:pPr indent="284163" algn="just">
              <a:lnSpc>
                <a:spcPct val="150000"/>
              </a:lnSpc>
            </a:pPr>
            <a:r>
              <a:rPr lang="en-US" sz="2400"/>
              <a:t>Là thuật toán phân loại máy học, được dùng để dự đoán xác suất của 1 biến phụ thuộc</a:t>
            </a:r>
            <a:r>
              <a:rPr lang="vi-VN" sz="2400"/>
              <a:t>.</a:t>
            </a:r>
            <a:r>
              <a:rPr lang="en-US" sz="2400"/>
              <a:t> Trong LR, biến phụ thuộc là 1 biến nhị phân chứa dữ liệu được mã hóa như 1 (Yes, success,...) hoặc là 0 (No,Fail,..).</a:t>
            </a:r>
            <a:endParaRPr lang="ru-RU" sz="2400" dirty="0"/>
          </a:p>
        </p:txBody>
      </p:sp>
      <p:sp>
        <p:nvSpPr>
          <p:cNvPr id="4" name="Slide Number Placeholder 3">
            <a:extLst>
              <a:ext uri="{FF2B5EF4-FFF2-40B4-BE49-F238E27FC236}">
                <a16:creationId xmlns:a16="http://schemas.microsoft.com/office/drawing/2014/main" id="{FD6DFB08-8A98-4B84-945E-34868D1EC0C6}"/>
              </a:ext>
            </a:extLst>
          </p:cNvPr>
          <p:cNvSpPr>
            <a:spLocks noGrp="1"/>
          </p:cNvSpPr>
          <p:nvPr>
            <p:ph type="sldNum" sz="quarter" idx="12"/>
          </p:nvPr>
        </p:nvSpPr>
        <p:spPr/>
        <p:txBody>
          <a:bodyPr/>
          <a:lstStyle/>
          <a:p>
            <a:fld id="{D495E168-DA5E-4888-8D8A-92B118324C14}" type="slidenum">
              <a:rPr lang="ru-RU" smtClean="0"/>
              <a:t>12</a:t>
            </a:fld>
            <a:endParaRPr lang="ru-RU" dirty="0"/>
          </a:p>
        </p:txBody>
      </p:sp>
      <p:pic>
        <p:nvPicPr>
          <p:cNvPr id="7" name="Picture 6" descr="Chart, scatter chart&#10;&#10;Description automatically generated">
            <a:extLst>
              <a:ext uri="{FF2B5EF4-FFF2-40B4-BE49-F238E27FC236}">
                <a16:creationId xmlns:a16="http://schemas.microsoft.com/office/drawing/2014/main" id="{5F0E0A6E-06B3-43BF-86E6-9ADF73A30C4C}"/>
              </a:ext>
            </a:extLst>
          </p:cNvPr>
          <p:cNvPicPr>
            <a:picLocks noChangeAspect="1"/>
          </p:cNvPicPr>
          <p:nvPr/>
        </p:nvPicPr>
        <p:blipFill>
          <a:blip r:embed="rId3"/>
          <a:stretch>
            <a:fillRect/>
          </a:stretch>
        </p:blipFill>
        <p:spPr>
          <a:xfrm>
            <a:off x="6574291" y="834286"/>
            <a:ext cx="5400675" cy="4400550"/>
          </a:xfrm>
          <a:prstGeom prst="rect">
            <a:avLst/>
          </a:prstGeom>
        </p:spPr>
      </p:pic>
    </p:spTree>
    <p:extLst>
      <p:ext uri="{BB962C8B-B14F-4D97-AF65-F5344CB8AC3E}">
        <p14:creationId xmlns:p14="http://schemas.microsoft.com/office/powerpoint/2010/main" val="211384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EDD93A-2AFF-4DF7-87EA-7C7F419AC314}"/>
              </a:ext>
            </a:extLst>
          </p:cNvPr>
          <p:cNvSpPr>
            <a:spLocks noGrp="1"/>
          </p:cNvSpPr>
          <p:nvPr>
            <p:ph type="sldNum" sz="quarter" idx="12"/>
          </p:nvPr>
        </p:nvSpPr>
        <p:spPr/>
        <p:txBody>
          <a:bodyPr/>
          <a:lstStyle/>
          <a:p>
            <a:fld id="{D495E168-DA5E-4888-8D8A-92B118324C14}" type="slidenum">
              <a:rPr lang="ru-RU" smtClean="0"/>
              <a:t>13</a:t>
            </a:fld>
            <a:endParaRPr lang="ru-RU" dirty="0"/>
          </a:p>
        </p:txBody>
      </p:sp>
      <p:sp>
        <p:nvSpPr>
          <p:cNvPr id="8" name="TextBox 7">
            <a:extLst>
              <a:ext uri="{FF2B5EF4-FFF2-40B4-BE49-F238E27FC236}">
                <a16:creationId xmlns:a16="http://schemas.microsoft.com/office/drawing/2014/main" id="{8D5C1652-D0A4-4366-9CAC-7F065B176C2D}"/>
              </a:ext>
            </a:extLst>
          </p:cNvPr>
          <p:cNvSpPr txBox="1"/>
          <p:nvPr/>
        </p:nvSpPr>
        <p:spPr>
          <a:xfrm>
            <a:off x="2737757" y="2598003"/>
            <a:ext cx="7614558" cy="830997"/>
          </a:xfrm>
          <a:prstGeom prst="rect">
            <a:avLst/>
          </a:prstGeom>
          <a:noFill/>
        </p:spPr>
        <p:txBody>
          <a:bodyPr wrap="square" rtlCol="0">
            <a:spAutoFit/>
          </a:bodyPr>
          <a:lstStyle/>
          <a:p>
            <a:r>
              <a:rPr lang="en-US" sz="4800" b="1">
                <a:solidFill>
                  <a:schemeClr val="accent1"/>
                </a:solidFill>
              </a:rPr>
              <a:t>Cảm ơn Thầy và các Bạn.</a:t>
            </a:r>
          </a:p>
        </p:txBody>
      </p:sp>
    </p:spTree>
    <p:extLst>
      <p:ext uri="{BB962C8B-B14F-4D97-AF65-F5344CB8AC3E}">
        <p14:creationId xmlns:p14="http://schemas.microsoft.com/office/powerpoint/2010/main" val="185579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1" name="Chart Placeholder 20" descr="Pie chart">
            <a:extLst>
              <a:ext uri="{FF2B5EF4-FFF2-40B4-BE49-F238E27FC236}">
                <a16:creationId xmlns:a16="http://schemas.microsoft.com/office/drawing/2014/main" id="{093B88E5-E854-483F-A761-6A39AF1AE58A}"/>
              </a:ext>
            </a:extLst>
          </p:cNvPr>
          <p:cNvGraphicFramePr>
            <a:graphicFrameLocks noGrp="1"/>
          </p:cNvGraphicFramePr>
          <p:nvPr>
            <p:ph type="chart" sz="quarter" idx="32"/>
            <p:extLst>
              <p:ext uri="{D42A27DB-BD31-4B8C-83A1-F6EECF244321}">
                <p14:modId xmlns:p14="http://schemas.microsoft.com/office/powerpoint/2010/main" val="2684824177"/>
              </p:ext>
            </p:extLst>
          </p:nvPr>
        </p:nvGraphicFramePr>
        <p:xfrm>
          <a:off x="798795" y="1087668"/>
          <a:ext cx="4509470" cy="4594679"/>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4991AEBC-6D9D-4D30-BB4C-43FE1370375F}"/>
              </a:ext>
            </a:extLst>
          </p:cNvPr>
          <p:cNvSpPr>
            <a:spLocks noGrp="1"/>
          </p:cNvSpPr>
          <p:nvPr>
            <p:ph type="title"/>
          </p:nvPr>
        </p:nvSpPr>
        <p:spPr/>
        <p:txBody>
          <a:bodyPr/>
          <a:lstStyle/>
          <a:p>
            <a:r>
              <a:rPr lang="en-US" dirty="0"/>
              <a:t>CHART SLIDE</a:t>
            </a:r>
            <a:endParaRPr lang="ru-RU" dirty="0"/>
          </a:p>
        </p:txBody>
      </p:sp>
      <p:sp>
        <p:nvSpPr>
          <p:cNvPr id="5" name="Text Placeholder 4">
            <a:extLst>
              <a:ext uri="{FF2B5EF4-FFF2-40B4-BE49-F238E27FC236}">
                <a16:creationId xmlns:a16="http://schemas.microsoft.com/office/drawing/2014/main" id="{C7BFDBF9-B20C-4919-9CE3-90C6CDC85BDD}"/>
              </a:ext>
            </a:extLst>
          </p:cNvPr>
          <p:cNvSpPr>
            <a:spLocks noGrp="1"/>
          </p:cNvSpPr>
          <p:nvPr>
            <p:ph type="body" sz="quarter" idx="16"/>
          </p:nvPr>
        </p:nvSpPr>
        <p:spPr>
          <a:xfrm>
            <a:off x="5649889" y="2592569"/>
            <a:ext cx="5630885" cy="836431"/>
          </a:xfrm>
        </p:spPr>
        <p:txBody>
          <a:bodyPr/>
          <a:lstStyle/>
          <a:p>
            <a:r>
              <a:rPr lang="en-US" dirty="0"/>
              <a:t>Lorem ipsum dolor sit amet, consectetuer adipiscing elit. Maecenas porttitor congue massa. Fusce posuere, magna sed pulvinar ultricies</a:t>
            </a:r>
            <a:endParaRPr lang="ru-RU" dirty="0"/>
          </a:p>
        </p:txBody>
      </p:sp>
      <p:sp>
        <p:nvSpPr>
          <p:cNvPr id="23" name="Oval 22" descr="Circle shape">
            <a:extLst>
              <a:ext uri="{FF2B5EF4-FFF2-40B4-BE49-F238E27FC236}">
                <a16:creationId xmlns:a16="http://schemas.microsoft.com/office/drawing/2014/main" id="{C3485789-E496-4110-A15B-8E4775849942}"/>
              </a:ext>
            </a:extLst>
          </p:cNvPr>
          <p:cNvSpPr/>
          <p:nvPr/>
        </p:nvSpPr>
        <p:spPr>
          <a:xfrm>
            <a:off x="5732367" y="3774029"/>
            <a:ext cx="384048" cy="384048"/>
          </a:xfrm>
          <a:prstGeom prst="ellipse">
            <a:avLst/>
          </a:prstGeom>
          <a:solidFill>
            <a:schemeClr val="accent1"/>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6" name="Text Placeholder 5">
            <a:extLst>
              <a:ext uri="{FF2B5EF4-FFF2-40B4-BE49-F238E27FC236}">
                <a16:creationId xmlns:a16="http://schemas.microsoft.com/office/drawing/2014/main" id="{FFE50F9B-A11D-40B9-B83F-DDF3E10343C1}"/>
              </a:ext>
            </a:extLst>
          </p:cNvPr>
          <p:cNvSpPr>
            <a:spLocks noGrp="1"/>
          </p:cNvSpPr>
          <p:nvPr>
            <p:ph type="body" idx="18"/>
          </p:nvPr>
        </p:nvSpPr>
        <p:spPr/>
        <p:txBody>
          <a:bodyPr/>
          <a:lstStyle/>
          <a:p>
            <a:r>
              <a:rPr lang="en-US" dirty="0"/>
              <a:t>30%</a:t>
            </a:r>
            <a:endParaRPr lang="ru-RU" dirty="0"/>
          </a:p>
        </p:txBody>
      </p:sp>
      <p:sp>
        <p:nvSpPr>
          <p:cNvPr id="7" name="Text Placeholder 6">
            <a:extLst>
              <a:ext uri="{FF2B5EF4-FFF2-40B4-BE49-F238E27FC236}">
                <a16:creationId xmlns:a16="http://schemas.microsoft.com/office/drawing/2014/main" id="{44C8D5B9-69C7-4696-B552-5307926F58E5}"/>
              </a:ext>
            </a:extLst>
          </p:cNvPr>
          <p:cNvSpPr>
            <a:spLocks noGrp="1"/>
          </p:cNvSpPr>
          <p:nvPr>
            <p:ph type="body" sz="quarter" idx="21"/>
          </p:nvPr>
        </p:nvSpPr>
        <p:spPr/>
        <p:txBody>
          <a:bodyPr/>
          <a:lstStyle/>
          <a:p>
            <a:r>
              <a:rPr lang="en-US" dirty="0"/>
              <a:t>Category Title</a:t>
            </a:r>
            <a:endParaRPr lang="ru-RU" dirty="0"/>
          </a:p>
        </p:txBody>
      </p:sp>
      <p:sp>
        <p:nvSpPr>
          <p:cNvPr id="24" name="Oval 23" descr="Circle shape">
            <a:extLst>
              <a:ext uri="{FF2B5EF4-FFF2-40B4-BE49-F238E27FC236}">
                <a16:creationId xmlns:a16="http://schemas.microsoft.com/office/drawing/2014/main" id="{FC7368B7-D4B3-45CE-95D8-0AA892A56116}"/>
              </a:ext>
            </a:extLst>
          </p:cNvPr>
          <p:cNvSpPr/>
          <p:nvPr/>
        </p:nvSpPr>
        <p:spPr>
          <a:xfrm>
            <a:off x="7671881" y="3774029"/>
            <a:ext cx="384048" cy="384048"/>
          </a:xfrm>
          <a:prstGeom prst="ellipse">
            <a:avLst/>
          </a:prstGeom>
          <a:solidFill>
            <a:schemeClr val="accent1">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0" name="Text Placeholder 9">
            <a:extLst>
              <a:ext uri="{FF2B5EF4-FFF2-40B4-BE49-F238E27FC236}">
                <a16:creationId xmlns:a16="http://schemas.microsoft.com/office/drawing/2014/main" id="{B9D2CE79-7062-4C12-A2AE-683EAD4CCE0C}"/>
              </a:ext>
            </a:extLst>
          </p:cNvPr>
          <p:cNvSpPr>
            <a:spLocks noGrp="1"/>
          </p:cNvSpPr>
          <p:nvPr>
            <p:ph type="body" idx="24"/>
          </p:nvPr>
        </p:nvSpPr>
        <p:spPr/>
        <p:txBody>
          <a:bodyPr/>
          <a:lstStyle/>
          <a:p>
            <a:r>
              <a:rPr lang="en-US" dirty="0"/>
              <a:t>25%</a:t>
            </a:r>
            <a:endParaRPr lang="ru-RU" dirty="0"/>
          </a:p>
        </p:txBody>
      </p:sp>
      <p:sp>
        <p:nvSpPr>
          <p:cNvPr id="11" name="Text Placeholder 10">
            <a:extLst>
              <a:ext uri="{FF2B5EF4-FFF2-40B4-BE49-F238E27FC236}">
                <a16:creationId xmlns:a16="http://schemas.microsoft.com/office/drawing/2014/main" id="{25FB3E19-7A7E-47B8-A21F-09F559854C8C}"/>
              </a:ext>
            </a:extLst>
          </p:cNvPr>
          <p:cNvSpPr>
            <a:spLocks noGrp="1"/>
          </p:cNvSpPr>
          <p:nvPr>
            <p:ph type="body" sz="quarter" idx="25"/>
          </p:nvPr>
        </p:nvSpPr>
        <p:spPr/>
        <p:txBody>
          <a:bodyPr/>
          <a:lstStyle/>
          <a:p>
            <a:r>
              <a:rPr lang="en-US" dirty="0"/>
              <a:t>Category Title</a:t>
            </a:r>
            <a:endParaRPr lang="ru-RU" dirty="0"/>
          </a:p>
        </p:txBody>
      </p:sp>
      <p:sp>
        <p:nvSpPr>
          <p:cNvPr id="25" name="Oval 24" descr="Circle shape">
            <a:extLst>
              <a:ext uri="{FF2B5EF4-FFF2-40B4-BE49-F238E27FC236}">
                <a16:creationId xmlns:a16="http://schemas.microsoft.com/office/drawing/2014/main" id="{CB3E6EAD-AA8B-4D6A-B852-670A3BE077FA}"/>
              </a:ext>
            </a:extLst>
          </p:cNvPr>
          <p:cNvSpPr/>
          <p:nvPr/>
        </p:nvSpPr>
        <p:spPr>
          <a:xfrm>
            <a:off x="9611395" y="3774029"/>
            <a:ext cx="384048" cy="384048"/>
          </a:xfrm>
          <a:prstGeom prst="ellipse">
            <a:avLst/>
          </a:prstGeom>
          <a:solidFill>
            <a:schemeClr val="accent3"/>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4" name="Text Placeholder 13">
            <a:extLst>
              <a:ext uri="{FF2B5EF4-FFF2-40B4-BE49-F238E27FC236}">
                <a16:creationId xmlns:a16="http://schemas.microsoft.com/office/drawing/2014/main" id="{BDFECF88-E632-4781-8739-84E6E892DC4D}"/>
              </a:ext>
            </a:extLst>
          </p:cNvPr>
          <p:cNvSpPr>
            <a:spLocks noGrp="1"/>
          </p:cNvSpPr>
          <p:nvPr>
            <p:ph type="body" idx="28"/>
          </p:nvPr>
        </p:nvSpPr>
        <p:spPr/>
        <p:txBody>
          <a:bodyPr/>
          <a:lstStyle/>
          <a:p>
            <a:r>
              <a:rPr lang="en-US" dirty="0"/>
              <a:t>20%</a:t>
            </a:r>
            <a:endParaRPr lang="ru-RU" dirty="0"/>
          </a:p>
        </p:txBody>
      </p:sp>
      <p:sp>
        <p:nvSpPr>
          <p:cNvPr id="15" name="Text Placeholder 14">
            <a:extLst>
              <a:ext uri="{FF2B5EF4-FFF2-40B4-BE49-F238E27FC236}">
                <a16:creationId xmlns:a16="http://schemas.microsoft.com/office/drawing/2014/main" id="{71D0B53C-EBAB-4000-8108-72EE7F62A93A}"/>
              </a:ext>
            </a:extLst>
          </p:cNvPr>
          <p:cNvSpPr>
            <a:spLocks noGrp="1"/>
          </p:cNvSpPr>
          <p:nvPr>
            <p:ph type="body" sz="quarter" idx="29"/>
          </p:nvPr>
        </p:nvSpPr>
        <p:spPr/>
        <p:txBody>
          <a:bodyPr/>
          <a:lstStyle/>
          <a:p>
            <a:r>
              <a:rPr lang="en-US" dirty="0"/>
              <a:t>Category Title</a:t>
            </a:r>
            <a:endParaRPr lang="ru-RU" dirty="0"/>
          </a:p>
        </p:txBody>
      </p:sp>
      <p:sp>
        <p:nvSpPr>
          <p:cNvPr id="19" name="Oval 18" descr="Circle shape">
            <a:extLst>
              <a:ext uri="{FF2B5EF4-FFF2-40B4-BE49-F238E27FC236}">
                <a16:creationId xmlns:a16="http://schemas.microsoft.com/office/drawing/2014/main" id="{74F8D4E4-1B47-416C-9A28-44D029B05DF3}"/>
              </a:ext>
            </a:extLst>
          </p:cNvPr>
          <p:cNvSpPr/>
          <p:nvPr/>
        </p:nvSpPr>
        <p:spPr>
          <a:xfrm>
            <a:off x="5732392" y="4506094"/>
            <a:ext cx="384048" cy="384048"/>
          </a:xfrm>
          <a:prstGeom prst="ellipse">
            <a:avLst/>
          </a:prstGeom>
          <a:solidFill>
            <a:schemeClr val="accent4"/>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8" name="Text Placeholder 7">
            <a:extLst>
              <a:ext uri="{FF2B5EF4-FFF2-40B4-BE49-F238E27FC236}">
                <a16:creationId xmlns:a16="http://schemas.microsoft.com/office/drawing/2014/main" id="{B20CA877-BC73-44B2-B723-8023CA00ED00}"/>
              </a:ext>
            </a:extLst>
          </p:cNvPr>
          <p:cNvSpPr>
            <a:spLocks noGrp="1"/>
          </p:cNvSpPr>
          <p:nvPr>
            <p:ph type="body" idx="22"/>
          </p:nvPr>
        </p:nvSpPr>
        <p:spPr/>
        <p:txBody>
          <a:bodyPr/>
          <a:lstStyle/>
          <a:p>
            <a:r>
              <a:rPr lang="en-US" dirty="0"/>
              <a:t>10%</a:t>
            </a:r>
            <a:endParaRPr lang="ru-RU" dirty="0"/>
          </a:p>
        </p:txBody>
      </p:sp>
      <p:sp>
        <p:nvSpPr>
          <p:cNvPr id="9" name="Text Placeholder 8">
            <a:extLst>
              <a:ext uri="{FF2B5EF4-FFF2-40B4-BE49-F238E27FC236}">
                <a16:creationId xmlns:a16="http://schemas.microsoft.com/office/drawing/2014/main" id="{9C508980-C5CA-4BC3-A366-9BA1490CA438}"/>
              </a:ext>
            </a:extLst>
          </p:cNvPr>
          <p:cNvSpPr>
            <a:spLocks noGrp="1"/>
          </p:cNvSpPr>
          <p:nvPr>
            <p:ph type="body" sz="quarter" idx="23"/>
          </p:nvPr>
        </p:nvSpPr>
        <p:spPr/>
        <p:txBody>
          <a:bodyPr/>
          <a:lstStyle/>
          <a:p>
            <a:r>
              <a:rPr lang="en-US" dirty="0"/>
              <a:t>Category Title</a:t>
            </a:r>
            <a:endParaRPr lang="ru-RU" dirty="0"/>
          </a:p>
        </p:txBody>
      </p:sp>
      <p:sp>
        <p:nvSpPr>
          <p:cNvPr id="20" name="Oval 19" descr="Circle shape">
            <a:extLst>
              <a:ext uri="{FF2B5EF4-FFF2-40B4-BE49-F238E27FC236}">
                <a16:creationId xmlns:a16="http://schemas.microsoft.com/office/drawing/2014/main" id="{46B993A4-B156-41FD-9B95-16911035EAA1}"/>
              </a:ext>
            </a:extLst>
          </p:cNvPr>
          <p:cNvSpPr/>
          <p:nvPr/>
        </p:nvSpPr>
        <p:spPr>
          <a:xfrm>
            <a:off x="7671906" y="4506094"/>
            <a:ext cx="384048" cy="384048"/>
          </a:xfrm>
          <a:prstGeom prst="ellipse">
            <a:avLst/>
          </a:prstGeom>
          <a:solidFill>
            <a:schemeClr val="accent2"/>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2" name="Text Placeholder 11">
            <a:extLst>
              <a:ext uri="{FF2B5EF4-FFF2-40B4-BE49-F238E27FC236}">
                <a16:creationId xmlns:a16="http://schemas.microsoft.com/office/drawing/2014/main" id="{FF800B5B-000C-40A0-984E-296FEF26F894}"/>
              </a:ext>
            </a:extLst>
          </p:cNvPr>
          <p:cNvSpPr>
            <a:spLocks noGrp="1"/>
          </p:cNvSpPr>
          <p:nvPr>
            <p:ph type="body" idx="26"/>
          </p:nvPr>
        </p:nvSpPr>
        <p:spPr/>
        <p:txBody>
          <a:bodyPr/>
          <a:lstStyle/>
          <a:p>
            <a:r>
              <a:rPr lang="en-US" dirty="0"/>
              <a:t>10%</a:t>
            </a:r>
            <a:endParaRPr lang="ru-RU" dirty="0"/>
          </a:p>
        </p:txBody>
      </p:sp>
      <p:sp>
        <p:nvSpPr>
          <p:cNvPr id="13" name="Text Placeholder 12">
            <a:extLst>
              <a:ext uri="{FF2B5EF4-FFF2-40B4-BE49-F238E27FC236}">
                <a16:creationId xmlns:a16="http://schemas.microsoft.com/office/drawing/2014/main" id="{BC76F4DF-E770-433B-A99B-E75E3AD5B84F}"/>
              </a:ext>
            </a:extLst>
          </p:cNvPr>
          <p:cNvSpPr>
            <a:spLocks noGrp="1"/>
          </p:cNvSpPr>
          <p:nvPr>
            <p:ph type="body" sz="quarter" idx="27"/>
          </p:nvPr>
        </p:nvSpPr>
        <p:spPr/>
        <p:txBody>
          <a:bodyPr/>
          <a:lstStyle/>
          <a:p>
            <a:r>
              <a:rPr lang="en-US" dirty="0"/>
              <a:t>Category Title</a:t>
            </a:r>
            <a:endParaRPr lang="ru-RU" dirty="0"/>
          </a:p>
        </p:txBody>
      </p:sp>
      <p:sp>
        <p:nvSpPr>
          <p:cNvPr id="22" name="Oval 21" descr="Circle shape">
            <a:extLst>
              <a:ext uri="{FF2B5EF4-FFF2-40B4-BE49-F238E27FC236}">
                <a16:creationId xmlns:a16="http://schemas.microsoft.com/office/drawing/2014/main" id="{F25A7B72-F802-4A5B-9C15-E6092A747BDA}"/>
              </a:ext>
            </a:extLst>
          </p:cNvPr>
          <p:cNvSpPr/>
          <p:nvPr/>
        </p:nvSpPr>
        <p:spPr>
          <a:xfrm>
            <a:off x="9611420" y="4506094"/>
            <a:ext cx="384048" cy="384048"/>
          </a:xfrm>
          <a:prstGeom prst="ellipse">
            <a:avLst/>
          </a:prstGeom>
          <a:solidFill>
            <a:schemeClr val="accent2">
              <a:alpha val="50000"/>
            </a:schemeClr>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6" name="Text Placeholder 15">
            <a:extLst>
              <a:ext uri="{FF2B5EF4-FFF2-40B4-BE49-F238E27FC236}">
                <a16:creationId xmlns:a16="http://schemas.microsoft.com/office/drawing/2014/main" id="{F685F4B4-4174-4802-8880-EBF24FC23D34}"/>
              </a:ext>
            </a:extLst>
          </p:cNvPr>
          <p:cNvSpPr>
            <a:spLocks noGrp="1"/>
          </p:cNvSpPr>
          <p:nvPr>
            <p:ph type="body" idx="30"/>
          </p:nvPr>
        </p:nvSpPr>
        <p:spPr/>
        <p:txBody>
          <a:bodyPr/>
          <a:lstStyle/>
          <a:p>
            <a:r>
              <a:rPr lang="en-US" dirty="0"/>
              <a:t>5%</a:t>
            </a:r>
            <a:endParaRPr lang="ru-RU" dirty="0"/>
          </a:p>
        </p:txBody>
      </p:sp>
      <p:sp>
        <p:nvSpPr>
          <p:cNvPr id="17" name="Text Placeholder 16">
            <a:extLst>
              <a:ext uri="{FF2B5EF4-FFF2-40B4-BE49-F238E27FC236}">
                <a16:creationId xmlns:a16="http://schemas.microsoft.com/office/drawing/2014/main" id="{64A8CDE2-952B-4BD3-A740-DF54D4C7E841}"/>
              </a:ext>
            </a:extLst>
          </p:cNvPr>
          <p:cNvSpPr>
            <a:spLocks noGrp="1"/>
          </p:cNvSpPr>
          <p:nvPr>
            <p:ph type="body" sz="quarter" idx="31"/>
          </p:nvPr>
        </p:nvSpPr>
        <p:spPr/>
        <p:txBody>
          <a:bodyPr/>
          <a:lstStyle/>
          <a:p>
            <a:r>
              <a:rPr lang="en-US" dirty="0"/>
              <a:t>Category Title</a:t>
            </a:r>
            <a:endParaRPr lang="ru-RU" dirty="0"/>
          </a:p>
        </p:txBody>
      </p:sp>
      <p:sp>
        <p:nvSpPr>
          <p:cNvPr id="3" name="Footer Placeholder 2">
            <a:extLst>
              <a:ext uri="{FF2B5EF4-FFF2-40B4-BE49-F238E27FC236}">
                <a16:creationId xmlns:a16="http://schemas.microsoft.com/office/drawing/2014/main" id="{93D7EDA2-3620-47DB-BD1A-9C3633AEB867}"/>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BEDAECDC-7310-4573-BE1D-3F708C83049D}"/>
              </a:ext>
            </a:extLst>
          </p:cNvPr>
          <p:cNvSpPr>
            <a:spLocks noGrp="1"/>
          </p:cNvSpPr>
          <p:nvPr>
            <p:ph type="sldNum" sz="quarter" idx="12"/>
          </p:nvPr>
        </p:nvSpPr>
        <p:spPr/>
        <p:txBody>
          <a:bodyPr/>
          <a:lstStyle/>
          <a:p>
            <a:fld id="{D495E168-DA5E-4888-8D8A-92B118324C14}" type="slidenum">
              <a:rPr lang="ru-RU" smtClean="0"/>
              <a:t>14</a:t>
            </a:fld>
            <a:endParaRPr lang="ru-RU" dirty="0"/>
          </a:p>
        </p:txBody>
      </p:sp>
    </p:spTree>
    <p:extLst>
      <p:ext uri="{BB962C8B-B14F-4D97-AF65-F5344CB8AC3E}">
        <p14:creationId xmlns:p14="http://schemas.microsoft.com/office/powerpoint/2010/main" val="126615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 name="Picture Placeholder 18" descr="Colorful cliff city near ocean shore">
            <a:extLst>
              <a:ext uri="{FF2B5EF4-FFF2-40B4-BE49-F238E27FC236}">
                <a16:creationId xmlns:a16="http://schemas.microsoft.com/office/drawing/2014/main" id="{74ED1216-A221-4C9B-B39B-71A3E4D9E409}"/>
              </a:ext>
            </a:extLst>
          </p:cNvPr>
          <p:cNvPicPr>
            <a:picLocks noGrp="1" noChangeAspect="1"/>
          </p:cNvPicPr>
          <p:nvPr>
            <p:ph type="pic" sz="quarter" idx="17"/>
          </p:nvPr>
        </p:nvPicPr>
        <p:blipFill rotWithShape="1">
          <a:blip r:embed="rId2"/>
          <a:srcRect t="13230" b="13230"/>
          <a:stretch/>
        </p:blipFill>
        <p:spPr/>
      </p:pic>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BIG IMAGE</a:t>
            </a:r>
            <a:endParaRPr lang="ru-RU" dirty="0"/>
          </a:p>
        </p:txBody>
      </p:sp>
      <p:sp>
        <p:nvSpPr>
          <p:cNvPr id="5" name="Text Placeholder 4">
            <a:extLst>
              <a:ext uri="{FF2B5EF4-FFF2-40B4-BE49-F238E27FC236}">
                <a16:creationId xmlns:a16="http://schemas.microsoft.com/office/drawing/2014/main" id="{53BA5B48-F9FF-45FC-A3F7-5CEF9A012980}"/>
              </a:ext>
            </a:extLst>
          </p:cNvPr>
          <p:cNvSpPr>
            <a:spLocks noGrp="1"/>
          </p:cNvSpPr>
          <p:nvPr>
            <p:ph type="body" sz="quarter" idx="16"/>
          </p:nvPr>
        </p:nvSpPr>
        <p:spPr/>
        <p:txBody>
          <a:bodyPr/>
          <a:lstStyle/>
          <a:p>
            <a:r>
              <a:rPr lang="en-US" dirty="0"/>
              <a:t>Lorem ipsum dolor sit amet, consectetuer adipiscing elit. Maecenas porttitor congue massa</a:t>
            </a:r>
            <a:endParaRPr lang="ru-RU" dirty="0"/>
          </a:p>
        </p:txBody>
      </p:sp>
      <p:sp>
        <p:nvSpPr>
          <p:cNvPr id="3" name="Footer Placeholder 2">
            <a:extLst>
              <a:ext uri="{FF2B5EF4-FFF2-40B4-BE49-F238E27FC236}">
                <a16:creationId xmlns:a16="http://schemas.microsoft.com/office/drawing/2014/main" id="{AEDF80CF-7487-45BD-99FF-6CB18AC1C2E1}"/>
              </a:ext>
            </a:extLst>
          </p:cNvPr>
          <p:cNvSpPr>
            <a:spLocks noGrp="1"/>
          </p:cNvSpPr>
          <p:nvPr>
            <p:ph type="ftr" sz="quarter" idx="11"/>
          </p:nvPr>
        </p:nvSpPr>
        <p:spPr/>
        <p:txBody>
          <a:bodyPr/>
          <a:lstStyle/>
          <a:p>
            <a:r>
              <a:rPr lang="en-US" dirty="0"/>
              <a:t>ADD A FOOTER</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15</a:t>
            </a:fld>
            <a:endParaRPr lang="ru-RU" dirty="0"/>
          </a:p>
        </p:txBody>
      </p:sp>
    </p:spTree>
    <p:extLst>
      <p:ext uri="{BB962C8B-B14F-4D97-AF65-F5344CB8AC3E}">
        <p14:creationId xmlns:p14="http://schemas.microsoft.com/office/powerpoint/2010/main" val="1935360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24B6-BECF-4BE6-9971-53768392C0BB}"/>
              </a:ext>
            </a:extLst>
          </p:cNvPr>
          <p:cNvSpPr>
            <a:spLocks noGrp="1"/>
          </p:cNvSpPr>
          <p:nvPr>
            <p:ph type="title"/>
          </p:nvPr>
        </p:nvSpPr>
        <p:spPr/>
        <p:txBody>
          <a:bodyPr/>
          <a:lstStyle/>
          <a:p>
            <a:r>
              <a:rPr lang="en-US" dirty="0"/>
              <a:t>THANK YOU!</a:t>
            </a:r>
            <a:endParaRPr lang="ru-RU" dirty="0"/>
          </a:p>
        </p:txBody>
      </p:sp>
      <p:sp>
        <p:nvSpPr>
          <p:cNvPr id="3" name="Text Placeholder 2">
            <a:extLst>
              <a:ext uri="{FF2B5EF4-FFF2-40B4-BE49-F238E27FC236}">
                <a16:creationId xmlns:a16="http://schemas.microsoft.com/office/drawing/2014/main" id="{D46DC636-DB75-49A5-B764-91FF21804DA0}"/>
              </a:ext>
            </a:extLst>
          </p:cNvPr>
          <p:cNvSpPr>
            <a:spLocks noGrp="1"/>
          </p:cNvSpPr>
          <p:nvPr>
            <p:ph type="body" sz="quarter" idx="16"/>
          </p:nvPr>
        </p:nvSpPr>
        <p:spPr>
          <a:xfrm>
            <a:off x="824420" y="3955665"/>
            <a:ext cx="4367531" cy="524711"/>
          </a:xfrm>
        </p:spPr>
        <p:txBody>
          <a:bodyPr/>
          <a:lstStyle/>
          <a:p>
            <a:r>
              <a:rPr lang="en-US" dirty="0"/>
              <a:t>August Bergqvist</a:t>
            </a:r>
            <a:endParaRPr lang="ru-RU" dirty="0"/>
          </a:p>
        </p:txBody>
      </p:sp>
      <p:sp>
        <p:nvSpPr>
          <p:cNvPr id="4" name="Text Placeholder 3">
            <a:extLst>
              <a:ext uri="{FF2B5EF4-FFF2-40B4-BE49-F238E27FC236}">
                <a16:creationId xmlns:a16="http://schemas.microsoft.com/office/drawing/2014/main" id="{EE5A967A-4C75-4949-9D48-17FD2D8B8B59}"/>
              </a:ext>
            </a:extLst>
          </p:cNvPr>
          <p:cNvSpPr>
            <a:spLocks noGrp="1"/>
          </p:cNvSpPr>
          <p:nvPr>
            <p:ph type="body" sz="quarter" idx="17"/>
          </p:nvPr>
        </p:nvSpPr>
        <p:spPr/>
        <p:txBody>
          <a:bodyPr/>
          <a:lstStyle/>
          <a:p>
            <a:r>
              <a:rPr lang="en-US" dirty="0"/>
              <a:t>Phone:</a:t>
            </a:r>
            <a:endParaRPr lang="ru-RU" dirty="0"/>
          </a:p>
        </p:txBody>
      </p:sp>
      <p:sp>
        <p:nvSpPr>
          <p:cNvPr id="5" name="Text Placeholder 4">
            <a:extLst>
              <a:ext uri="{FF2B5EF4-FFF2-40B4-BE49-F238E27FC236}">
                <a16:creationId xmlns:a16="http://schemas.microsoft.com/office/drawing/2014/main" id="{E15085CC-458F-4E9F-AF16-A815111FBF00}"/>
              </a:ext>
            </a:extLst>
          </p:cNvPr>
          <p:cNvSpPr>
            <a:spLocks noGrp="1"/>
          </p:cNvSpPr>
          <p:nvPr>
            <p:ph type="body" sz="quarter" idx="18"/>
          </p:nvPr>
        </p:nvSpPr>
        <p:spPr/>
        <p:txBody>
          <a:bodyPr/>
          <a:lstStyle/>
          <a:p>
            <a:r>
              <a:rPr lang="en-US" dirty="0"/>
              <a:t>678-555-0128</a:t>
            </a:r>
            <a:endParaRPr lang="ru-RU" dirty="0"/>
          </a:p>
        </p:txBody>
      </p:sp>
      <p:sp>
        <p:nvSpPr>
          <p:cNvPr id="6" name="Text Placeholder 5">
            <a:extLst>
              <a:ext uri="{FF2B5EF4-FFF2-40B4-BE49-F238E27FC236}">
                <a16:creationId xmlns:a16="http://schemas.microsoft.com/office/drawing/2014/main" id="{459230DA-C209-4406-A9FA-EE60A7827F74}"/>
              </a:ext>
            </a:extLst>
          </p:cNvPr>
          <p:cNvSpPr>
            <a:spLocks noGrp="1"/>
          </p:cNvSpPr>
          <p:nvPr>
            <p:ph type="body" sz="quarter" idx="19"/>
          </p:nvPr>
        </p:nvSpPr>
        <p:spPr/>
        <p:txBody>
          <a:bodyPr/>
          <a:lstStyle/>
          <a:p>
            <a:r>
              <a:rPr lang="en-US" dirty="0"/>
              <a:t>Email:</a:t>
            </a:r>
            <a:endParaRPr lang="ru-RU" dirty="0"/>
          </a:p>
        </p:txBody>
      </p:sp>
      <p:sp>
        <p:nvSpPr>
          <p:cNvPr id="7" name="Text Placeholder 6">
            <a:extLst>
              <a:ext uri="{FF2B5EF4-FFF2-40B4-BE49-F238E27FC236}">
                <a16:creationId xmlns:a16="http://schemas.microsoft.com/office/drawing/2014/main" id="{D10F5C8F-9E7F-4E64-9AF6-329D1654118B}"/>
              </a:ext>
            </a:extLst>
          </p:cNvPr>
          <p:cNvSpPr>
            <a:spLocks noGrp="1"/>
          </p:cNvSpPr>
          <p:nvPr>
            <p:ph type="body" sz="quarter" idx="20"/>
          </p:nvPr>
        </p:nvSpPr>
        <p:spPr/>
        <p:txBody>
          <a:bodyPr/>
          <a:lstStyle/>
          <a:p>
            <a:r>
              <a:rPr lang="en-US" dirty="0"/>
              <a:t>BERGQVIST@EXAMPLE.COM</a:t>
            </a:r>
            <a:endParaRPr lang="ru-RU" dirty="0"/>
          </a:p>
        </p:txBody>
      </p:sp>
      <p:pic>
        <p:nvPicPr>
          <p:cNvPr id="16" name="Picture Placeholder 15" descr="Scenic View of Beach">
            <a:extLst>
              <a:ext uri="{FF2B5EF4-FFF2-40B4-BE49-F238E27FC236}">
                <a16:creationId xmlns:a16="http://schemas.microsoft.com/office/drawing/2014/main" id="{9AE9B74E-83A6-4E11-8B41-300A15318533}"/>
              </a:ext>
            </a:extLst>
          </p:cNvPr>
          <p:cNvPicPr>
            <a:picLocks noGrp="1" noChangeAspect="1"/>
          </p:cNvPicPr>
          <p:nvPr>
            <p:ph type="pic" sz="quarter" idx="21"/>
          </p:nvPr>
        </p:nvPicPr>
        <p:blipFill rotWithShape="1">
          <a:blip r:embed="rId2"/>
          <a:srcRect l="32866" r="20338"/>
          <a:stretch/>
        </p:blipFill>
        <p:spPr>
          <a:xfrm>
            <a:off x="5245189" y="1"/>
            <a:ext cx="6943003" cy="5934621"/>
          </a:xfrm>
        </p:spPr>
      </p:pic>
    </p:spTree>
    <p:extLst>
      <p:ext uri="{BB962C8B-B14F-4D97-AF65-F5344CB8AC3E}">
        <p14:creationId xmlns:p14="http://schemas.microsoft.com/office/powerpoint/2010/main" val="131666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85431CC7-E576-44E9-B0ED-A55CB1964C55}"/>
              </a:ext>
            </a:extLst>
          </p:cNvPr>
          <p:cNvSpPr>
            <a:spLocks noGrp="1"/>
          </p:cNvSpPr>
          <p:nvPr>
            <p:ph type="sldNum" sz="quarter" idx="12"/>
          </p:nvPr>
        </p:nvSpPr>
        <p:spPr/>
        <p:txBody>
          <a:bodyPr/>
          <a:lstStyle/>
          <a:p>
            <a:fld id="{D495E168-DA5E-4888-8D8A-92B118324C14}" type="slidenum">
              <a:rPr lang="ru-RU" smtClean="0"/>
              <a:t>17</a:t>
            </a:fld>
            <a:endParaRPr lang="ru-RU"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C9CC-E38A-467A-8F1C-459375F5EDFF}"/>
              </a:ext>
            </a:extLst>
          </p:cNvPr>
          <p:cNvSpPr>
            <a:spLocks noGrp="1"/>
          </p:cNvSpPr>
          <p:nvPr>
            <p:ph type="title"/>
          </p:nvPr>
        </p:nvSpPr>
        <p:spPr>
          <a:xfrm>
            <a:off x="243840" y="1436921"/>
            <a:ext cx="6205428" cy="1517356"/>
          </a:xfrm>
        </p:spPr>
        <p:txBody>
          <a:bodyPr/>
          <a:lstStyle/>
          <a:p>
            <a:r>
              <a:rPr lang="en-US"/>
              <a:t>Sentiment                     	Analysis</a:t>
            </a:r>
            <a:endParaRPr lang="ru-RU" dirty="0"/>
          </a:p>
        </p:txBody>
      </p:sp>
      <p:sp>
        <p:nvSpPr>
          <p:cNvPr id="6" name="Text Placeholder 5">
            <a:extLst>
              <a:ext uri="{FF2B5EF4-FFF2-40B4-BE49-F238E27FC236}">
                <a16:creationId xmlns:a16="http://schemas.microsoft.com/office/drawing/2014/main" id="{CDD6760C-D868-43F4-99FB-1B78C91F8FE1}"/>
              </a:ext>
            </a:extLst>
          </p:cNvPr>
          <p:cNvSpPr>
            <a:spLocks noGrp="1"/>
          </p:cNvSpPr>
          <p:nvPr>
            <p:ph type="body" sz="quarter" idx="13"/>
          </p:nvPr>
        </p:nvSpPr>
        <p:spPr>
          <a:xfrm>
            <a:off x="75362" y="3550555"/>
            <a:ext cx="4933518" cy="1188713"/>
          </a:xfrm>
        </p:spPr>
        <p:txBody>
          <a:bodyPr>
            <a:normAutofit fontScale="85000" lnSpcReduction="10000"/>
          </a:bodyPr>
          <a:lstStyle/>
          <a:p>
            <a:r>
              <a:rPr lang="en-US" sz="2400" i="1" spc="200">
                <a:sym typeface="Wingdings" panose="05000000000000000000" pitchFamily="2" charset="2"/>
              </a:rPr>
              <a:t> </a:t>
            </a:r>
            <a:r>
              <a:rPr lang="en-US" sz="2400" i="1" spc="200"/>
              <a:t>Lâm Phát Tài</a:t>
            </a:r>
          </a:p>
          <a:p>
            <a:r>
              <a:rPr lang="en-US" sz="2400" i="1" spc="200">
                <a:sym typeface="Wingdings" panose="05000000000000000000" pitchFamily="2" charset="2"/>
              </a:rPr>
              <a:t> </a:t>
            </a:r>
            <a:r>
              <a:rPr lang="en-US" sz="2400" i="1" spc="200"/>
              <a:t>Lâm Hoàng Khánh</a:t>
            </a:r>
          </a:p>
          <a:p>
            <a:r>
              <a:rPr lang="en-US" sz="2400" i="1" spc="200"/>
              <a:t>GVHD: Nguyễn Hồng Bửu Long</a:t>
            </a:r>
            <a:endParaRPr lang="ru-RU" sz="2400" i="1" spc="200" dirty="0"/>
          </a:p>
        </p:txBody>
      </p:sp>
      <p:pic>
        <p:nvPicPr>
          <p:cNvPr id="10" name="Picture Placeholder 9" descr="A picture containing icon&#10;&#10;Description automatically generated">
            <a:extLst>
              <a:ext uri="{FF2B5EF4-FFF2-40B4-BE49-F238E27FC236}">
                <a16:creationId xmlns:a16="http://schemas.microsoft.com/office/drawing/2014/main" id="{C6961804-C75C-4CAF-A7E6-E6E55F3AAA02}"/>
              </a:ext>
            </a:extLst>
          </p:cNvPr>
          <p:cNvPicPr>
            <a:picLocks noGrp="1" noChangeAspect="1"/>
          </p:cNvPicPr>
          <p:nvPr>
            <p:ph type="pic" sz="quarter" idx="21"/>
          </p:nvPr>
        </p:nvPicPr>
        <p:blipFill rotWithShape="1">
          <a:blip r:embed="rId2"/>
          <a:srcRect l="830" t="-11492" r="7352" b="4637"/>
          <a:stretch/>
        </p:blipFill>
        <p:spPr>
          <a:xfrm>
            <a:off x="4603414" y="0"/>
            <a:ext cx="7724044" cy="6057900"/>
          </a:xfrm>
        </p:spPr>
      </p:pic>
    </p:spTree>
    <p:extLst>
      <p:ext uri="{BB962C8B-B14F-4D97-AF65-F5344CB8AC3E}">
        <p14:creationId xmlns:p14="http://schemas.microsoft.com/office/powerpoint/2010/main" val="1650012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93840843-DE6F-40BF-899A-532F4987DA30}"/>
              </a:ext>
            </a:extLst>
          </p:cNvPr>
          <p:cNvCxnSpPr>
            <a:cxnSpLocks/>
          </p:cNvCxnSpPr>
          <p:nvPr/>
        </p:nvCxnSpPr>
        <p:spPr>
          <a:xfrm>
            <a:off x="272990" y="5374324"/>
            <a:ext cx="6849615" cy="46735"/>
          </a:xfrm>
          <a:prstGeom prst="line">
            <a:avLst/>
          </a:prstGeom>
          <a:ln w="114300" cap="rnd"/>
        </p:spPr>
        <p:style>
          <a:lnRef idx="3">
            <a:schemeClr val="accent2"/>
          </a:lnRef>
          <a:fillRef idx="0">
            <a:schemeClr val="accent2"/>
          </a:fillRef>
          <a:effectRef idx="2">
            <a:schemeClr val="accent2"/>
          </a:effectRef>
          <a:fontRef idx="minor">
            <a:schemeClr val="tx1"/>
          </a:fontRef>
        </p:style>
      </p:cxnSp>
      <p:pic>
        <p:nvPicPr>
          <p:cNvPr id="7" name="Picture Placeholder 6" descr="A picture containing circle&#10;&#10;Description automatically generated">
            <a:extLst>
              <a:ext uri="{FF2B5EF4-FFF2-40B4-BE49-F238E27FC236}">
                <a16:creationId xmlns:a16="http://schemas.microsoft.com/office/drawing/2014/main" id="{2BC53D39-94C2-4181-940A-804C248C6555}"/>
              </a:ext>
            </a:extLst>
          </p:cNvPr>
          <p:cNvPicPr>
            <a:picLocks noGrp="1" noChangeAspect="1"/>
          </p:cNvPicPr>
          <p:nvPr>
            <p:ph type="pic" sz="quarter" idx="18"/>
          </p:nvPr>
        </p:nvPicPr>
        <p:blipFill rotWithShape="1">
          <a:blip r:embed="rId2"/>
          <a:srcRect l="2" t="11679" r="2" b="-9032"/>
          <a:stretch/>
        </p:blipFill>
        <p:spPr>
          <a:xfrm>
            <a:off x="5771770" y="1483675"/>
            <a:ext cx="6421408" cy="3438427"/>
          </a:xfrm>
          <a:noFill/>
        </p:spPr>
      </p:pic>
      <p:sp>
        <p:nvSpPr>
          <p:cNvPr id="4" name="Title 3">
            <a:extLst>
              <a:ext uri="{FF2B5EF4-FFF2-40B4-BE49-F238E27FC236}">
                <a16:creationId xmlns:a16="http://schemas.microsoft.com/office/drawing/2014/main" id="{AEBC1A8D-E693-4704-8E11-5AAB4B40BAEF}"/>
              </a:ext>
            </a:extLst>
          </p:cNvPr>
          <p:cNvSpPr>
            <a:spLocks noGrp="1"/>
          </p:cNvSpPr>
          <p:nvPr>
            <p:ph type="title"/>
          </p:nvPr>
        </p:nvSpPr>
        <p:spPr>
          <a:xfrm>
            <a:off x="722286" y="1436941"/>
            <a:ext cx="4503295" cy="782638"/>
          </a:xfrm>
        </p:spPr>
        <p:txBody>
          <a:bodyPr anchor="ctr">
            <a:normAutofit/>
          </a:bodyPr>
          <a:lstStyle/>
          <a:p>
            <a:r>
              <a:rPr lang="en-US" spc="1000">
                <a:latin typeface="Biome" panose="020B0503030204020804" pitchFamily="34" charset="0"/>
                <a:cs typeface="Biome" panose="020B0503030204020804" pitchFamily="34" charset="0"/>
              </a:rPr>
              <a:t>Giới thiệu</a:t>
            </a:r>
            <a:endParaRPr lang="ru-RU" spc="1000" dirty="0">
              <a:latin typeface="Biome" panose="020B0503030204020804" pitchFamily="34" charset="0"/>
              <a:cs typeface="Biome" panose="020B0503030204020804" pitchFamily="34" charset="0"/>
            </a:endParaRPr>
          </a:p>
        </p:txBody>
      </p:sp>
      <p:sp>
        <p:nvSpPr>
          <p:cNvPr id="12" name="Slide Number Placeholder 11">
            <a:extLst>
              <a:ext uri="{FF2B5EF4-FFF2-40B4-BE49-F238E27FC236}">
                <a16:creationId xmlns:a16="http://schemas.microsoft.com/office/drawing/2014/main" id="{B5E4C005-CB50-4CBB-83F0-3393A7AC6211}"/>
              </a:ext>
            </a:extLst>
          </p:cNvPr>
          <p:cNvSpPr>
            <a:spLocks noGrp="1"/>
          </p:cNvSpPr>
          <p:nvPr>
            <p:ph type="sldNum" sz="quarter" idx="12"/>
          </p:nvPr>
        </p:nvSpPr>
        <p:spPr>
          <a:xfrm>
            <a:off x="10804358" y="5816819"/>
            <a:ext cx="549442" cy="365125"/>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fld id="{D495E168-DA5E-4888-8D8A-92B118324C14}" type="slidenum">
              <a:rPr kumimoji="0" lang="ru-RU" sz="1000" b="0" i="0" u="none" strike="noStrike" kern="1200" cap="none" spc="0" normalizeH="0" baseline="0" noProof="0" smtClean="0">
                <a:ln>
                  <a:noFill/>
                </a:ln>
                <a:solidFill>
                  <a:prstClr val="white"/>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600"/>
                </a:spcAft>
                <a:buClrTx/>
                <a:buSzTx/>
                <a:buFontTx/>
                <a:buNone/>
                <a:tabLst/>
                <a:defRPr/>
              </a:pPr>
              <a:t>3</a:t>
            </a:fld>
            <a:endParaRPr kumimoji="0" lang="ru-RU" sz="1000" b="0" i="0" u="none" strike="noStrike" kern="1200" cap="none" spc="0" normalizeH="0" baseline="0" noProof="0">
              <a:ln>
                <a:noFill/>
              </a:ln>
              <a:solidFill>
                <a:prstClr val="white"/>
              </a:solidFill>
              <a:effectLst/>
              <a:uLnTx/>
              <a:uFillTx/>
              <a:latin typeface="Arial"/>
              <a:ea typeface="+mn-ea"/>
              <a:cs typeface="+mn-cs"/>
            </a:endParaRPr>
          </a:p>
        </p:txBody>
      </p:sp>
      <p:sp>
        <p:nvSpPr>
          <p:cNvPr id="5" name="Subtitle 4">
            <a:extLst>
              <a:ext uri="{FF2B5EF4-FFF2-40B4-BE49-F238E27FC236}">
                <a16:creationId xmlns:a16="http://schemas.microsoft.com/office/drawing/2014/main" id="{18F92ECC-81D7-46DF-AF27-3388655CE442}"/>
              </a:ext>
            </a:extLst>
          </p:cNvPr>
          <p:cNvSpPr>
            <a:spLocks noGrp="1"/>
          </p:cNvSpPr>
          <p:nvPr>
            <p:ph type="body" sz="quarter" idx="16"/>
          </p:nvPr>
        </p:nvSpPr>
        <p:spPr>
          <a:xfrm>
            <a:off x="372585" y="2487612"/>
            <a:ext cx="5399185" cy="1882775"/>
          </a:xfrm>
        </p:spPr>
        <p:txBody>
          <a:bodyPr>
            <a:normAutofit lnSpcReduction="10000"/>
          </a:bodyPr>
          <a:lstStyle/>
          <a:p>
            <a:pPr indent="346075" algn="just"/>
            <a:r>
              <a:rPr lang="vi-VN" sz="2800" b="0" i="0">
                <a:solidFill>
                  <a:schemeClr val="accent2">
                    <a:lumMod val="75000"/>
                  </a:schemeClr>
                </a:solidFill>
                <a:effectLst/>
                <a:latin typeface="Gotham SSm A"/>
              </a:rPr>
              <a:t>Khả năng phân loại ý kiến ​​được thể hiện trong </a:t>
            </a:r>
            <a:r>
              <a:rPr lang="en-US" sz="2800" b="0" i="0">
                <a:solidFill>
                  <a:schemeClr val="accent2">
                    <a:lumMod val="75000"/>
                  </a:schemeClr>
                </a:solidFill>
                <a:effectLst/>
                <a:latin typeface="Gotham SSm A"/>
              </a:rPr>
              <a:t>status, comment</a:t>
            </a:r>
            <a:r>
              <a:rPr lang="vi-VN" sz="2800" b="0" i="0">
                <a:solidFill>
                  <a:schemeClr val="accent2">
                    <a:lumMod val="75000"/>
                  </a:schemeClr>
                </a:solidFill>
                <a:effectLst/>
                <a:latin typeface="Gotham SSm A"/>
              </a:rPr>
              <a:t> và đặc biệt là xác định xem thái độ của người viết là tích cực, tiêu cực — rất có giá trị.</a:t>
            </a:r>
            <a:endParaRPr lang="ru-RU" sz="2800" dirty="0">
              <a:solidFill>
                <a:schemeClr val="accent2">
                  <a:lumMod val="75000"/>
                </a:schemeClr>
              </a:solidFill>
            </a:endParaRPr>
          </a:p>
        </p:txBody>
      </p:sp>
      <p:sp>
        <p:nvSpPr>
          <p:cNvPr id="14" name="TextBox 13">
            <a:extLst>
              <a:ext uri="{FF2B5EF4-FFF2-40B4-BE49-F238E27FC236}">
                <a16:creationId xmlns:a16="http://schemas.microsoft.com/office/drawing/2014/main" id="{7C13664D-1AE0-4269-B089-A7177B64E43E}"/>
              </a:ext>
            </a:extLst>
          </p:cNvPr>
          <p:cNvSpPr txBox="1"/>
          <p:nvPr/>
        </p:nvSpPr>
        <p:spPr>
          <a:xfrm>
            <a:off x="722286" y="5476161"/>
            <a:ext cx="175367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mn-ea"/>
                <a:cs typeface="+mn-cs"/>
              </a:rPr>
              <a:t>Tích cực</a:t>
            </a:r>
          </a:p>
        </p:txBody>
      </p:sp>
      <p:sp>
        <p:nvSpPr>
          <p:cNvPr id="16" name="TextBox 15">
            <a:extLst>
              <a:ext uri="{FF2B5EF4-FFF2-40B4-BE49-F238E27FC236}">
                <a16:creationId xmlns:a16="http://schemas.microsoft.com/office/drawing/2014/main" id="{4C09C601-36C3-4581-8A9E-86C983BE76EF}"/>
              </a:ext>
            </a:extLst>
          </p:cNvPr>
          <p:cNvSpPr txBox="1"/>
          <p:nvPr/>
        </p:nvSpPr>
        <p:spPr>
          <a:xfrm>
            <a:off x="4485096" y="5555209"/>
            <a:ext cx="28642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a:ea typeface="+mn-ea"/>
                <a:cs typeface="+mn-cs"/>
              </a:rPr>
              <a:t>Tiêu cực</a:t>
            </a:r>
          </a:p>
        </p:txBody>
      </p:sp>
    </p:spTree>
    <p:extLst>
      <p:ext uri="{BB962C8B-B14F-4D97-AF65-F5344CB8AC3E}">
        <p14:creationId xmlns:p14="http://schemas.microsoft.com/office/powerpoint/2010/main" val="228721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xEl>
                                              <p:pRg st="0" end="0"/>
                                            </p:txEl>
                                          </p:spTgt>
                                        </p:tgtEl>
                                        <p:attrNameLst>
                                          <p:attrName>style.visibility</p:attrName>
                                        </p:attrNameLst>
                                      </p:cBhvr>
                                      <p:to>
                                        <p:strVal val="visible"/>
                                      </p:to>
                                    </p:set>
                                    <p:animEffect transition="in" filter="fade">
                                      <p:cBhvr>
                                        <p:cTn id="1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EE8B-1608-4FFC-96B5-595AB97B845A}"/>
              </a:ext>
            </a:extLst>
          </p:cNvPr>
          <p:cNvSpPr>
            <a:spLocks noGrp="1"/>
          </p:cNvSpPr>
          <p:nvPr>
            <p:ph type="title"/>
          </p:nvPr>
        </p:nvSpPr>
        <p:spPr>
          <a:xfrm>
            <a:off x="6808423" y="1105217"/>
            <a:ext cx="4604895" cy="782638"/>
          </a:xfrm>
        </p:spPr>
        <p:txBody>
          <a:bodyPr>
            <a:normAutofit/>
          </a:bodyPr>
          <a:lstStyle/>
          <a:p>
            <a:r>
              <a:rPr lang="en-US" spc="160">
                <a:latin typeface="Biome" panose="020B0503030204020804" pitchFamily="34" charset="0"/>
                <a:cs typeface="Biome" panose="020B0503030204020804" pitchFamily="34" charset="0"/>
              </a:rPr>
              <a:t>Thu thập dữ liệu</a:t>
            </a:r>
            <a:endParaRPr lang="ru-RU" spc="160" dirty="0">
              <a:latin typeface="Biome" panose="020B0503030204020804" pitchFamily="34" charset="0"/>
              <a:cs typeface="Biome" panose="020B0503030204020804" pitchFamily="34" charset="0"/>
            </a:endParaRPr>
          </a:p>
        </p:txBody>
      </p:sp>
      <p:sp>
        <p:nvSpPr>
          <p:cNvPr id="3" name="Text Placeholder 2">
            <a:extLst>
              <a:ext uri="{FF2B5EF4-FFF2-40B4-BE49-F238E27FC236}">
                <a16:creationId xmlns:a16="http://schemas.microsoft.com/office/drawing/2014/main" id="{C11093FF-1360-4523-8547-5192EDA8BBF9}"/>
              </a:ext>
            </a:extLst>
          </p:cNvPr>
          <p:cNvSpPr>
            <a:spLocks noGrp="1"/>
          </p:cNvSpPr>
          <p:nvPr>
            <p:ph type="body" sz="quarter" idx="13"/>
          </p:nvPr>
        </p:nvSpPr>
        <p:spPr>
          <a:xfrm>
            <a:off x="6808423" y="2324795"/>
            <a:ext cx="5475017" cy="2663765"/>
          </a:xfrm>
        </p:spPr>
        <p:txBody>
          <a:bodyPr>
            <a:normAutofit/>
          </a:bodyPr>
          <a:lstStyle/>
          <a:p>
            <a:pPr marL="285750" indent="-285750">
              <a:buFontTx/>
              <a:buChar char="-"/>
            </a:pPr>
            <a:r>
              <a:rPr lang="en-US" sz="2500" dirty="0" err="1"/>
              <a:t>Tìm</a:t>
            </a:r>
            <a:r>
              <a:rPr lang="en-US" sz="2500" dirty="0"/>
              <a:t> </a:t>
            </a:r>
            <a:r>
              <a:rPr lang="en-US" sz="2500" dirty="0" err="1"/>
              <a:t>kiếm</a:t>
            </a:r>
            <a:r>
              <a:rPr lang="en-US" sz="2500" dirty="0"/>
              <a:t>.</a:t>
            </a:r>
          </a:p>
          <a:p>
            <a:pPr marL="285750" indent="-285750">
              <a:buFontTx/>
              <a:buChar char="-"/>
            </a:pPr>
            <a:r>
              <a:rPr lang="en-US" sz="2500" err="1"/>
              <a:t>Quy</a:t>
            </a:r>
            <a:r>
              <a:rPr lang="en-US" sz="2500"/>
              <a:t> ước</a:t>
            </a:r>
            <a:r>
              <a:rPr lang="en-US" sz="2500" dirty="0"/>
              <a:t>:</a:t>
            </a:r>
          </a:p>
          <a:p>
            <a:pPr marL="1028700" lvl="1" indent="-342900"/>
            <a:r>
              <a:rPr lang="en-US" sz="3100" dirty="0"/>
              <a:t>0 = negative</a:t>
            </a:r>
          </a:p>
          <a:p>
            <a:pPr marL="1028700" lvl="1" indent="-342900"/>
            <a:r>
              <a:rPr lang="en-US" sz="3100" dirty="0"/>
              <a:t>1</a:t>
            </a:r>
            <a:r>
              <a:rPr lang="en-US" sz="3100"/>
              <a:t> = positive</a:t>
            </a:r>
            <a:endParaRPr lang="en-US" dirty="0"/>
          </a:p>
          <a:p>
            <a:pPr marL="285750" indent="-285750">
              <a:buFontTx/>
              <a:buChar char="-"/>
            </a:pPr>
            <a:endParaRPr lang="en-US" dirty="0"/>
          </a:p>
        </p:txBody>
      </p:sp>
      <p:sp>
        <p:nvSpPr>
          <p:cNvPr id="7" name="Slide Number Placeholder 6">
            <a:extLst>
              <a:ext uri="{FF2B5EF4-FFF2-40B4-BE49-F238E27FC236}">
                <a16:creationId xmlns:a16="http://schemas.microsoft.com/office/drawing/2014/main" id="{2E6A3C64-206A-47DC-8E31-F719E356D26D}"/>
              </a:ext>
            </a:extLst>
          </p:cNvPr>
          <p:cNvSpPr>
            <a:spLocks noGrp="1"/>
          </p:cNvSpPr>
          <p:nvPr>
            <p:ph type="sldNum" sz="quarter" idx="12"/>
          </p:nvPr>
        </p:nvSpPr>
        <p:spPr/>
        <p:txBody>
          <a:bodyPr/>
          <a:lstStyle/>
          <a:p>
            <a:fld id="{D495E168-DA5E-4888-8D8A-92B118324C14}" type="slidenum">
              <a:rPr lang="ru-RU" smtClean="0"/>
              <a:pPr/>
              <a:t>4</a:t>
            </a:fld>
            <a:endParaRPr lang="ru-RU" dirty="0"/>
          </a:p>
        </p:txBody>
      </p:sp>
      <p:pic>
        <p:nvPicPr>
          <p:cNvPr id="5" name="Picture 4">
            <a:extLst>
              <a:ext uri="{FF2B5EF4-FFF2-40B4-BE49-F238E27FC236}">
                <a16:creationId xmlns:a16="http://schemas.microsoft.com/office/drawing/2014/main" id="{74A82D76-D414-4059-B8AE-7E2C3EF5A9EC}"/>
              </a:ext>
            </a:extLst>
          </p:cNvPr>
          <p:cNvPicPr>
            <a:picLocks noChangeAspect="1"/>
          </p:cNvPicPr>
          <p:nvPr/>
        </p:nvPicPr>
        <p:blipFill rotWithShape="1">
          <a:blip r:embed="rId2"/>
          <a:srcRect t="35555" r="71034" b="11265"/>
          <a:stretch/>
        </p:blipFill>
        <p:spPr>
          <a:xfrm>
            <a:off x="832598" y="1299410"/>
            <a:ext cx="4550980" cy="469997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C1420DBE-29B2-438D-BAFC-D604CDA63EA5}"/>
              </a:ext>
            </a:extLst>
          </p:cNvPr>
          <p:cNvSpPr txBox="1"/>
          <p:nvPr/>
        </p:nvSpPr>
        <p:spPr>
          <a:xfrm>
            <a:off x="5758543" y="4970146"/>
            <a:ext cx="6191393" cy="646331"/>
          </a:xfrm>
          <a:prstGeom prst="rect">
            <a:avLst/>
          </a:prstGeom>
          <a:noFill/>
        </p:spPr>
        <p:txBody>
          <a:bodyPr wrap="square">
            <a:spAutoFit/>
          </a:bodyPr>
          <a:lstStyle/>
          <a:p>
            <a:r>
              <a:rPr lang="en-US" i="1">
                <a:solidFill>
                  <a:schemeClr val="tx2">
                    <a:lumMod val="50000"/>
                  </a:schemeClr>
                </a:solidFill>
              </a:rPr>
              <a:t>https://www.kaggle.com/lakshmi25npathi/imdb-dataset-of-50k-movie-reviews?rvi=1</a:t>
            </a:r>
          </a:p>
        </p:txBody>
      </p:sp>
    </p:spTree>
    <p:extLst>
      <p:ext uri="{BB962C8B-B14F-4D97-AF65-F5344CB8AC3E}">
        <p14:creationId xmlns:p14="http://schemas.microsoft.com/office/powerpoint/2010/main" val="306689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511895" y="1349567"/>
            <a:ext cx="4843267" cy="782638"/>
          </a:xfrm>
        </p:spPr>
        <p:txBody>
          <a:bodyPr>
            <a:normAutofit/>
          </a:bodyPr>
          <a:lstStyle/>
          <a:p>
            <a:r>
              <a:rPr lang="en-US" spc="1000" dirty="0" err="1">
                <a:latin typeface="Biome" panose="020B0503030204020804" pitchFamily="34" charset="0"/>
                <a:cs typeface="Biome" panose="020B0503030204020804" pitchFamily="34" charset="0"/>
              </a:rPr>
              <a:t>Xử</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lý</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dữ</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liệu</a:t>
            </a:r>
            <a:endParaRPr lang="ru-RU" spc="1000" dirty="0">
              <a:latin typeface="Biome" panose="020B0503030204020804" pitchFamily="34" charset="0"/>
              <a:cs typeface="Biome" panose="020B0503030204020804" pitchFamily="34" charset="0"/>
            </a:endParaRPr>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511895" y="2646362"/>
            <a:ext cx="5141252" cy="782638"/>
          </a:xfrm>
        </p:spPr>
        <p:txBody>
          <a:bodyPr/>
          <a:lstStyle/>
          <a:p>
            <a:pPr marL="285750" indent="-285750">
              <a:buFontTx/>
              <a:buChar char="-"/>
            </a:pPr>
            <a:r>
              <a:rPr lang="en-US" sz="2400" dirty="0"/>
              <a:t>Letter casing. </a:t>
            </a:r>
          </a:p>
          <a:p>
            <a:pPr marL="285750" indent="-285750">
              <a:buFontTx/>
              <a:buChar char="-"/>
            </a:pPr>
            <a:r>
              <a:rPr lang="en-US" sz="2400" dirty="0"/>
              <a:t>Tokenizing.</a:t>
            </a:r>
          </a:p>
          <a:p>
            <a:pPr marL="285750" indent="-285750">
              <a:buFontTx/>
              <a:buChar char="-"/>
            </a:pPr>
            <a:r>
              <a:rPr lang="en-US" sz="2400" dirty="0"/>
              <a:t>Noise removal.</a:t>
            </a:r>
          </a:p>
          <a:p>
            <a:pPr marL="285750" indent="-285750">
              <a:buFontTx/>
              <a:buChar char="-"/>
            </a:pPr>
            <a:r>
              <a:rPr lang="en-US" sz="2400" dirty="0" err="1"/>
              <a:t>Stopword</a:t>
            </a:r>
            <a:r>
              <a:rPr lang="en-US" sz="2400" dirty="0"/>
              <a:t> removal.</a:t>
            </a:r>
          </a:p>
          <a:p>
            <a:pPr marL="285750" indent="-285750">
              <a:buFontTx/>
              <a:buChar char="-"/>
            </a:pPr>
            <a:r>
              <a:rPr lang="en-US" sz="2400" dirty="0"/>
              <a:t>Normalization.</a:t>
            </a:r>
          </a:p>
          <a:p>
            <a:pPr marL="285750" indent="-285750">
              <a:buFontTx/>
              <a:buChar char="-"/>
            </a:pPr>
            <a:r>
              <a:rPr lang="en-US" sz="2400"/>
              <a:t>Stemming / </a:t>
            </a:r>
            <a:r>
              <a:rPr lang="en-US" sz="2400">
                <a:solidFill>
                  <a:schemeClr val="accent1">
                    <a:lumMod val="60000"/>
                    <a:lumOff val="40000"/>
                  </a:schemeClr>
                </a:solidFill>
              </a:rPr>
              <a:t>Lemmatization</a:t>
            </a:r>
            <a:r>
              <a:rPr lang="en-US" sz="2400"/>
              <a:t>.</a:t>
            </a:r>
            <a:endParaRPr lang="en-US" dirty="0"/>
          </a:p>
          <a:p>
            <a:pPr marL="285750" indent="-285750">
              <a:buFontTx/>
              <a:buChar char="-"/>
            </a:pPr>
            <a:endParaRPr lang="en-US"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5</a:t>
            </a:fld>
            <a:endParaRPr lang="ru-RU" dirty="0"/>
          </a:p>
        </p:txBody>
      </p:sp>
    </p:spTree>
    <p:extLst>
      <p:ext uri="{BB962C8B-B14F-4D97-AF65-F5344CB8AC3E}">
        <p14:creationId xmlns:p14="http://schemas.microsoft.com/office/powerpoint/2010/main" val="202353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511895" y="1349567"/>
            <a:ext cx="4843267" cy="782638"/>
          </a:xfrm>
        </p:spPr>
        <p:txBody>
          <a:bodyPr>
            <a:normAutofit/>
          </a:bodyPr>
          <a:lstStyle/>
          <a:p>
            <a:r>
              <a:rPr lang="en-US" spc="1000" dirty="0" err="1">
                <a:latin typeface="Biome" panose="020B0503030204020804" pitchFamily="34" charset="0"/>
                <a:cs typeface="Biome" panose="020B0503030204020804" pitchFamily="34" charset="0"/>
              </a:rPr>
              <a:t>Xử</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lý</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dữ</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liệu</a:t>
            </a:r>
            <a:endParaRPr lang="ru-RU" spc="1000" dirty="0">
              <a:latin typeface="Biome" panose="020B0503030204020804" pitchFamily="34" charset="0"/>
              <a:cs typeface="Biome" panose="020B0503030204020804" pitchFamily="34" charset="0"/>
            </a:endParaRPr>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362903" y="2363183"/>
            <a:ext cx="2796857" cy="523220"/>
          </a:xfrm>
        </p:spPr>
        <p:txBody>
          <a:bodyPr/>
          <a:lstStyle/>
          <a:p>
            <a:pPr marL="285750" indent="-285750">
              <a:buFontTx/>
              <a:buChar char="-"/>
            </a:pPr>
            <a:r>
              <a:rPr lang="en-US" sz="2800" dirty="0"/>
              <a:t>Letter casing</a:t>
            </a:r>
            <a:r>
              <a:rPr lang="en-US" sz="2800"/>
              <a:t>.  					</a:t>
            </a:r>
            <a:endParaRPr lang="en-US" sz="2800"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6</a:t>
            </a:fld>
            <a:endParaRPr lang="ru-RU" dirty="0"/>
          </a:p>
        </p:txBody>
      </p:sp>
      <p:sp>
        <p:nvSpPr>
          <p:cNvPr id="18" name="TextBox 17">
            <a:extLst>
              <a:ext uri="{FF2B5EF4-FFF2-40B4-BE49-F238E27FC236}">
                <a16:creationId xmlns:a16="http://schemas.microsoft.com/office/drawing/2014/main" id="{6181D769-379F-45F9-93A1-7FD18F6B5E07}"/>
              </a:ext>
            </a:extLst>
          </p:cNvPr>
          <p:cNvSpPr txBox="1"/>
          <p:nvPr/>
        </p:nvSpPr>
        <p:spPr>
          <a:xfrm>
            <a:off x="4699892" y="2363183"/>
            <a:ext cx="6104466" cy="523220"/>
          </a:xfrm>
          <a:prstGeom prst="rect">
            <a:avLst/>
          </a:prstGeom>
          <a:noFill/>
        </p:spPr>
        <p:txBody>
          <a:bodyPr wrap="square">
            <a:spAutoFit/>
          </a:bodyPr>
          <a:lstStyle/>
          <a:p>
            <a:pPr marL="285750" indent="-285750">
              <a:buFontTx/>
              <a:buChar char="-"/>
            </a:pPr>
            <a:r>
              <a:rPr lang="en-US" sz="2800" b="1">
                <a:solidFill>
                  <a:schemeClr val="accent1"/>
                </a:solidFill>
              </a:rPr>
              <a:t>Tokenizing.</a:t>
            </a:r>
            <a:endParaRPr lang="en-US" sz="2800" b="1" dirty="0">
              <a:solidFill>
                <a:schemeClr val="accent1"/>
              </a:solidFill>
            </a:endParaRPr>
          </a:p>
        </p:txBody>
      </p:sp>
      <p:sp>
        <p:nvSpPr>
          <p:cNvPr id="6" name="TextBox 5">
            <a:extLst>
              <a:ext uri="{FF2B5EF4-FFF2-40B4-BE49-F238E27FC236}">
                <a16:creationId xmlns:a16="http://schemas.microsoft.com/office/drawing/2014/main" id="{8384C5C7-7D4E-4B52-A053-EE94A5787811}"/>
              </a:ext>
            </a:extLst>
          </p:cNvPr>
          <p:cNvSpPr txBox="1"/>
          <p:nvPr/>
        </p:nvSpPr>
        <p:spPr>
          <a:xfrm>
            <a:off x="1378903" y="3234268"/>
            <a:ext cx="2600430" cy="523220"/>
          </a:xfrm>
          <a:prstGeom prst="rect">
            <a:avLst/>
          </a:prstGeom>
          <a:noFill/>
        </p:spPr>
        <p:txBody>
          <a:bodyPr wrap="square" rtlCol="0">
            <a:spAutoFit/>
          </a:bodyPr>
          <a:lstStyle/>
          <a:p>
            <a:r>
              <a:rPr lang="en-US" sz="2800">
                <a:solidFill>
                  <a:schemeClr val="accent3">
                    <a:lumMod val="75000"/>
                  </a:schemeClr>
                </a:solidFill>
              </a:rPr>
              <a:t>I’m so HAPPY.</a:t>
            </a:r>
          </a:p>
        </p:txBody>
      </p:sp>
      <p:sp>
        <p:nvSpPr>
          <p:cNvPr id="7" name="Arrow: Curved Right 6">
            <a:extLst>
              <a:ext uri="{FF2B5EF4-FFF2-40B4-BE49-F238E27FC236}">
                <a16:creationId xmlns:a16="http://schemas.microsoft.com/office/drawing/2014/main" id="{D061BE0D-11C1-4313-9551-2525CF872E8B}"/>
              </a:ext>
            </a:extLst>
          </p:cNvPr>
          <p:cNvSpPr/>
          <p:nvPr/>
        </p:nvSpPr>
        <p:spPr>
          <a:xfrm>
            <a:off x="180531" y="3363646"/>
            <a:ext cx="1100667" cy="2377192"/>
          </a:xfrm>
          <a:prstGeom prst="curvedRightArrow">
            <a:avLst>
              <a:gd name="adj1" fmla="val 25000"/>
              <a:gd name="adj2" fmla="val 50000"/>
              <a:gd name="adj3" fmla="val 46277"/>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21" name="TextBox 20">
            <a:extLst>
              <a:ext uri="{FF2B5EF4-FFF2-40B4-BE49-F238E27FC236}">
                <a16:creationId xmlns:a16="http://schemas.microsoft.com/office/drawing/2014/main" id="{ACD243E7-2EE5-4292-91FB-7D339C6C1BBF}"/>
              </a:ext>
            </a:extLst>
          </p:cNvPr>
          <p:cNvSpPr txBox="1"/>
          <p:nvPr/>
        </p:nvSpPr>
        <p:spPr>
          <a:xfrm>
            <a:off x="1463570" y="5217618"/>
            <a:ext cx="2600430" cy="523220"/>
          </a:xfrm>
          <a:prstGeom prst="rect">
            <a:avLst/>
          </a:prstGeom>
          <a:noFill/>
        </p:spPr>
        <p:txBody>
          <a:bodyPr wrap="square" rtlCol="0">
            <a:spAutoFit/>
          </a:bodyPr>
          <a:lstStyle/>
          <a:p>
            <a:r>
              <a:rPr lang="en-US" sz="2800">
                <a:solidFill>
                  <a:schemeClr val="accent3">
                    <a:lumMod val="75000"/>
                  </a:schemeClr>
                </a:solidFill>
              </a:rPr>
              <a:t>i’m so happy.</a:t>
            </a:r>
          </a:p>
        </p:txBody>
      </p:sp>
      <p:sp>
        <p:nvSpPr>
          <p:cNvPr id="25" name="TextBox 24">
            <a:extLst>
              <a:ext uri="{FF2B5EF4-FFF2-40B4-BE49-F238E27FC236}">
                <a16:creationId xmlns:a16="http://schemas.microsoft.com/office/drawing/2014/main" id="{85E4E609-87A3-4914-802B-B3695620E971}"/>
              </a:ext>
            </a:extLst>
          </p:cNvPr>
          <p:cNvSpPr txBox="1"/>
          <p:nvPr/>
        </p:nvSpPr>
        <p:spPr>
          <a:xfrm>
            <a:off x="4954159" y="5246823"/>
            <a:ext cx="3822705" cy="523220"/>
          </a:xfrm>
          <a:prstGeom prst="rect">
            <a:avLst/>
          </a:prstGeom>
          <a:noFill/>
        </p:spPr>
        <p:txBody>
          <a:bodyPr wrap="square" rtlCol="0">
            <a:spAutoFit/>
          </a:bodyPr>
          <a:lstStyle/>
          <a:p>
            <a:r>
              <a:rPr lang="en-US" sz="2800">
                <a:solidFill>
                  <a:schemeClr val="accent3">
                    <a:lumMod val="75000"/>
                  </a:schemeClr>
                </a:solidFill>
              </a:rPr>
              <a:t>[ ‘i’ , ‘m’ , ‘so’ , ‘happy’ ]</a:t>
            </a:r>
          </a:p>
        </p:txBody>
      </p:sp>
      <p:sp>
        <p:nvSpPr>
          <p:cNvPr id="26" name="Arrow: Curved Right 25">
            <a:extLst>
              <a:ext uri="{FF2B5EF4-FFF2-40B4-BE49-F238E27FC236}">
                <a16:creationId xmlns:a16="http://schemas.microsoft.com/office/drawing/2014/main" id="{3906065E-5B02-4FC1-A085-B8E4976A7784}"/>
              </a:ext>
            </a:extLst>
          </p:cNvPr>
          <p:cNvSpPr/>
          <p:nvPr/>
        </p:nvSpPr>
        <p:spPr>
          <a:xfrm>
            <a:off x="3853492" y="3422433"/>
            <a:ext cx="1100667" cy="2377192"/>
          </a:xfrm>
          <a:prstGeom prst="curvedRightArrow">
            <a:avLst>
              <a:gd name="adj1" fmla="val 25000"/>
              <a:gd name="adj2" fmla="val 50000"/>
              <a:gd name="adj3" fmla="val 46277"/>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493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56" presetClass="path" presetSubtype="0" accel="50000" decel="50000" fill="hold" grpId="1" nodeType="clickEffect">
                                  <p:stCondLst>
                                    <p:cond delay="0"/>
                                  </p:stCondLst>
                                  <p:childTnLst>
                                    <p:animMotion origin="layout" path="M -2.70833E-6 -2.59259E-6 L 0.29831 -0.28634 " pathEditMode="relative" rAng="0" ptsTypes="AA">
                                      <p:cBhvr>
                                        <p:cTn id="36" dur="750" fill="hold"/>
                                        <p:tgtEl>
                                          <p:spTgt spid="21"/>
                                        </p:tgtEl>
                                        <p:attrNameLst>
                                          <p:attrName>ppt_x</p:attrName>
                                          <p:attrName>ppt_y</p:attrName>
                                        </p:attrNameLst>
                                      </p:cBhvr>
                                      <p:rCtr x="14909" y="-14329"/>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build="p"/>
      <p:bldP spid="18" grpId="0"/>
      <p:bldP spid="6" grpId="0"/>
      <p:bldP spid="7" grpId="0" animBg="1"/>
      <p:bldP spid="21" grpId="0"/>
      <p:bldP spid="21" grpId="1"/>
      <p:bldP spid="25" grpId="0"/>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9B87-4AA7-436A-A28E-213168C1C67B}"/>
              </a:ext>
            </a:extLst>
          </p:cNvPr>
          <p:cNvSpPr>
            <a:spLocks noGrp="1"/>
          </p:cNvSpPr>
          <p:nvPr>
            <p:ph type="title"/>
          </p:nvPr>
        </p:nvSpPr>
        <p:spPr>
          <a:xfrm>
            <a:off x="511895" y="1349567"/>
            <a:ext cx="4843267" cy="782638"/>
          </a:xfrm>
        </p:spPr>
        <p:txBody>
          <a:bodyPr>
            <a:normAutofit/>
          </a:bodyPr>
          <a:lstStyle/>
          <a:p>
            <a:r>
              <a:rPr lang="en-US" spc="1000" dirty="0" err="1">
                <a:latin typeface="Biome" panose="020B0503030204020804" pitchFamily="34" charset="0"/>
                <a:cs typeface="Biome" panose="020B0503030204020804" pitchFamily="34" charset="0"/>
              </a:rPr>
              <a:t>Xử</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lý</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dữ</a:t>
            </a:r>
            <a:r>
              <a:rPr lang="en-US" spc="1000" dirty="0">
                <a:latin typeface="Biome" panose="020B0503030204020804" pitchFamily="34" charset="0"/>
                <a:cs typeface="Biome" panose="020B0503030204020804" pitchFamily="34" charset="0"/>
              </a:rPr>
              <a:t> </a:t>
            </a:r>
            <a:r>
              <a:rPr lang="en-US" spc="1000" dirty="0" err="1">
                <a:latin typeface="Biome" panose="020B0503030204020804" pitchFamily="34" charset="0"/>
                <a:cs typeface="Biome" panose="020B0503030204020804" pitchFamily="34" charset="0"/>
              </a:rPr>
              <a:t>liệu</a:t>
            </a:r>
            <a:endParaRPr lang="ru-RU" spc="1000" dirty="0">
              <a:latin typeface="Biome" panose="020B0503030204020804" pitchFamily="34" charset="0"/>
              <a:cs typeface="Biome" panose="020B0503030204020804" pitchFamily="34" charset="0"/>
            </a:endParaRPr>
          </a:p>
        </p:txBody>
      </p:sp>
      <p:sp>
        <p:nvSpPr>
          <p:cNvPr id="24" name="Text Placeholder 23">
            <a:extLst>
              <a:ext uri="{FF2B5EF4-FFF2-40B4-BE49-F238E27FC236}">
                <a16:creationId xmlns:a16="http://schemas.microsoft.com/office/drawing/2014/main" id="{DA95CB00-346A-4BCB-AB0E-28FBDAD2E1ED}"/>
              </a:ext>
            </a:extLst>
          </p:cNvPr>
          <p:cNvSpPr>
            <a:spLocks noGrp="1"/>
          </p:cNvSpPr>
          <p:nvPr>
            <p:ph type="body" sz="quarter" idx="16"/>
          </p:nvPr>
        </p:nvSpPr>
        <p:spPr>
          <a:xfrm>
            <a:off x="362903" y="2363183"/>
            <a:ext cx="2402599" cy="523220"/>
          </a:xfrm>
        </p:spPr>
        <p:txBody>
          <a:bodyPr/>
          <a:lstStyle/>
          <a:p>
            <a:pPr marL="285750" indent="-285750">
              <a:buFontTx/>
              <a:buChar char="-"/>
            </a:pPr>
            <a:r>
              <a:rPr lang="en-US" sz="2800"/>
              <a:t>Stopwords  					</a:t>
            </a:r>
            <a:endParaRPr lang="en-US" sz="2800" dirty="0"/>
          </a:p>
        </p:txBody>
      </p:sp>
      <p:sp>
        <p:nvSpPr>
          <p:cNvPr id="4" name="Slide Number Placeholder 3">
            <a:extLst>
              <a:ext uri="{FF2B5EF4-FFF2-40B4-BE49-F238E27FC236}">
                <a16:creationId xmlns:a16="http://schemas.microsoft.com/office/drawing/2014/main" id="{9DFFC05B-6738-42DC-8BE6-C9279D17A4F6}"/>
              </a:ext>
            </a:extLst>
          </p:cNvPr>
          <p:cNvSpPr>
            <a:spLocks noGrp="1"/>
          </p:cNvSpPr>
          <p:nvPr>
            <p:ph type="sldNum" sz="quarter" idx="12"/>
          </p:nvPr>
        </p:nvSpPr>
        <p:spPr/>
        <p:txBody>
          <a:bodyPr/>
          <a:lstStyle/>
          <a:p>
            <a:fld id="{D495E168-DA5E-4888-8D8A-92B118324C14}" type="slidenum">
              <a:rPr lang="ru-RU" smtClean="0"/>
              <a:pPr/>
              <a:t>7</a:t>
            </a:fld>
            <a:endParaRPr lang="ru-RU" dirty="0"/>
          </a:p>
        </p:txBody>
      </p:sp>
      <p:sp>
        <p:nvSpPr>
          <p:cNvPr id="18" name="TextBox 17">
            <a:extLst>
              <a:ext uri="{FF2B5EF4-FFF2-40B4-BE49-F238E27FC236}">
                <a16:creationId xmlns:a16="http://schemas.microsoft.com/office/drawing/2014/main" id="{6181D769-379F-45F9-93A1-7FD18F6B5E07}"/>
              </a:ext>
            </a:extLst>
          </p:cNvPr>
          <p:cNvSpPr txBox="1"/>
          <p:nvPr/>
        </p:nvSpPr>
        <p:spPr>
          <a:xfrm>
            <a:off x="5724631" y="2413473"/>
            <a:ext cx="6104466" cy="523220"/>
          </a:xfrm>
          <a:prstGeom prst="rect">
            <a:avLst/>
          </a:prstGeom>
          <a:noFill/>
        </p:spPr>
        <p:txBody>
          <a:bodyPr wrap="square">
            <a:spAutoFit/>
          </a:bodyPr>
          <a:lstStyle/>
          <a:p>
            <a:pPr marL="285750" indent="-285750">
              <a:buFontTx/>
              <a:buChar char="-"/>
            </a:pPr>
            <a:r>
              <a:rPr lang="en-US" sz="2800" b="1">
                <a:solidFill>
                  <a:schemeClr val="accent1"/>
                </a:solidFill>
              </a:rPr>
              <a:t>Stemming.</a:t>
            </a:r>
            <a:endParaRPr lang="en-US" sz="2800" b="1" dirty="0">
              <a:solidFill>
                <a:schemeClr val="accent1"/>
              </a:solidFill>
            </a:endParaRPr>
          </a:p>
        </p:txBody>
      </p:sp>
      <p:sp>
        <p:nvSpPr>
          <p:cNvPr id="7" name="Arrow: Curved Right 6">
            <a:extLst>
              <a:ext uri="{FF2B5EF4-FFF2-40B4-BE49-F238E27FC236}">
                <a16:creationId xmlns:a16="http://schemas.microsoft.com/office/drawing/2014/main" id="{D061BE0D-11C1-4313-9551-2525CF872E8B}"/>
              </a:ext>
            </a:extLst>
          </p:cNvPr>
          <p:cNvSpPr/>
          <p:nvPr/>
        </p:nvSpPr>
        <p:spPr>
          <a:xfrm>
            <a:off x="180531" y="3363646"/>
            <a:ext cx="1100667" cy="2377192"/>
          </a:xfrm>
          <a:prstGeom prst="curvedRightArrow">
            <a:avLst>
              <a:gd name="adj1" fmla="val 25000"/>
              <a:gd name="adj2" fmla="val 50000"/>
              <a:gd name="adj3" fmla="val 46277"/>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
        <p:nvSpPr>
          <p:cNvPr id="21" name="TextBox 20">
            <a:extLst>
              <a:ext uri="{FF2B5EF4-FFF2-40B4-BE49-F238E27FC236}">
                <a16:creationId xmlns:a16="http://schemas.microsoft.com/office/drawing/2014/main" id="{ACD243E7-2EE5-4292-91FB-7D339C6C1BBF}"/>
              </a:ext>
            </a:extLst>
          </p:cNvPr>
          <p:cNvSpPr txBox="1"/>
          <p:nvPr/>
        </p:nvSpPr>
        <p:spPr>
          <a:xfrm>
            <a:off x="1294330" y="5217618"/>
            <a:ext cx="2600430" cy="523220"/>
          </a:xfrm>
          <a:prstGeom prst="rect">
            <a:avLst/>
          </a:prstGeom>
          <a:noFill/>
        </p:spPr>
        <p:txBody>
          <a:bodyPr wrap="square" rtlCol="0">
            <a:spAutoFit/>
          </a:bodyPr>
          <a:lstStyle/>
          <a:p>
            <a:r>
              <a:rPr lang="en-US" sz="2800">
                <a:solidFill>
                  <a:schemeClr val="accent3">
                    <a:lumMod val="75000"/>
                  </a:schemeClr>
                </a:solidFill>
              </a:rPr>
              <a:t>[‘happy’]</a:t>
            </a:r>
          </a:p>
        </p:txBody>
      </p:sp>
      <p:sp>
        <p:nvSpPr>
          <p:cNvPr id="25" name="TextBox 24">
            <a:extLst>
              <a:ext uri="{FF2B5EF4-FFF2-40B4-BE49-F238E27FC236}">
                <a16:creationId xmlns:a16="http://schemas.microsoft.com/office/drawing/2014/main" id="{85E4E609-87A3-4914-802B-B3695620E971}"/>
              </a:ext>
            </a:extLst>
          </p:cNvPr>
          <p:cNvSpPr txBox="1"/>
          <p:nvPr/>
        </p:nvSpPr>
        <p:spPr>
          <a:xfrm>
            <a:off x="1283854" y="3191111"/>
            <a:ext cx="3822705" cy="523220"/>
          </a:xfrm>
          <a:prstGeom prst="rect">
            <a:avLst/>
          </a:prstGeom>
          <a:noFill/>
        </p:spPr>
        <p:txBody>
          <a:bodyPr wrap="square" rtlCol="0">
            <a:spAutoFit/>
          </a:bodyPr>
          <a:lstStyle/>
          <a:p>
            <a:r>
              <a:rPr lang="en-US" sz="2800">
                <a:solidFill>
                  <a:schemeClr val="accent3">
                    <a:lumMod val="75000"/>
                  </a:schemeClr>
                </a:solidFill>
              </a:rPr>
              <a:t>[ ‘i’ , ‘m’ , ‘so’ , ‘happy’ ]</a:t>
            </a:r>
          </a:p>
        </p:txBody>
      </p:sp>
      <p:pic>
        <p:nvPicPr>
          <p:cNvPr id="5" name="Picture 4" descr="Table&#10;&#10;Description automatically generated">
            <a:extLst>
              <a:ext uri="{FF2B5EF4-FFF2-40B4-BE49-F238E27FC236}">
                <a16:creationId xmlns:a16="http://schemas.microsoft.com/office/drawing/2014/main" id="{51AB2305-8284-4BB5-BB41-A9B7AE560BB6}"/>
              </a:ext>
            </a:extLst>
          </p:cNvPr>
          <p:cNvPicPr>
            <a:picLocks noChangeAspect="1"/>
          </p:cNvPicPr>
          <p:nvPr/>
        </p:nvPicPr>
        <p:blipFill>
          <a:blip r:embed="rId2"/>
          <a:stretch>
            <a:fillRect/>
          </a:stretch>
        </p:blipFill>
        <p:spPr>
          <a:xfrm>
            <a:off x="5400353" y="359116"/>
            <a:ext cx="6636089" cy="5155154"/>
          </a:xfrm>
          <a:prstGeom prst="rect">
            <a:avLst/>
          </a:prstGeom>
        </p:spPr>
      </p:pic>
      <p:sp>
        <p:nvSpPr>
          <p:cNvPr id="15" name="TextBox 14">
            <a:extLst>
              <a:ext uri="{FF2B5EF4-FFF2-40B4-BE49-F238E27FC236}">
                <a16:creationId xmlns:a16="http://schemas.microsoft.com/office/drawing/2014/main" id="{117B92C3-FD4B-40FE-92BA-42305DC221FB}"/>
              </a:ext>
            </a:extLst>
          </p:cNvPr>
          <p:cNvSpPr txBox="1"/>
          <p:nvPr/>
        </p:nvSpPr>
        <p:spPr>
          <a:xfrm>
            <a:off x="6306597" y="5217618"/>
            <a:ext cx="2600430" cy="523220"/>
          </a:xfrm>
          <a:prstGeom prst="rect">
            <a:avLst/>
          </a:prstGeom>
          <a:noFill/>
        </p:spPr>
        <p:txBody>
          <a:bodyPr wrap="square" rtlCol="0">
            <a:spAutoFit/>
          </a:bodyPr>
          <a:lstStyle/>
          <a:p>
            <a:r>
              <a:rPr lang="en-US" sz="2800">
                <a:solidFill>
                  <a:schemeClr val="accent3">
                    <a:lumMod val="75000"/>
                  </a:schemeClr>
                </a:solidFill>
              </a:rPr>
              <a:t>[‘happi’]</a:t>
            </a:r>
          </a:p>
        </p:txBody>
      </p:sp>
      <p:sp>
        <p:nvSpPr>
          <p:cNvPr id="16" name="Arrow: Curved Right 15">
            <a:extLst>
              <a:ext uri="{FF2B5EF4-FFF2-40B4-BE49-F238E27FC236}">
                <a16:creationId xmlns:a16="http://schemas.microsoft.com/office/drawing/2014/main" id="{A84F1385-F262-4C32-A4BD-909B8ACE4004}"/>
              </a:ext>
            </a:extLst>
          </p:cNvPr>
          <p:cNvSpPr/>
          <p:nvPr/>
        </p:nvSpPr>
        <p:spPr>
          <a:xfrm>
            <a:off x="5106559" y="3363646"/>
            <a:ext cx="1100667" cy="2377192"/>
          </a:xfrm>
          <a:prstGeom prst="curvedRightArrow">
            <a:avLst>
              <a:gd name="adj1" fmla="val 25000"/>
              <a:gd name="adj2" fmla="val 50000"/>
              <a:gd name="adj3" fmla="val 46277"/>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239914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56" presetClass="path" presetSubtype="0" accel="50000" decel="50000" fill="hold" grpId="1" nodeType="clickEffect">
                                  <p:stCondLst>
                                    <p:cond delay="0"/>
                                  </p:stCondLst>
                                  <p:childTnLst>
                                    <p:animMotion origin="layout" path="M -4.16667E-7 -2.59259E-6 L 0.40521 -0.29884 " pathEditMode="relative" rAng="0" ptsTypes="AA">
                                      <p:cBhvr>
                                        <p:cTn id="46" dur="2000" fill="hold"/>
                                        <p:tgtEl>
                                          <p:spTgt spid="21"/>
                                        </p:tgtEl>
                                        <p:attrNameLst>
                                          <p:attrName>ppt_x</p:attrName>
                                          <p:attrName>ppt_y</p:attrName>
                                        </p:attrNameLst>
                                      </p:cBhvr>
                                      <p:rCtr x="20260" y="-14954"/>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build="p"/>
      <p:bldP spid="18" grpId="0"/>
      <p:bldP spid="7" grpId="0" animBg="1"/>
      <p:bldP spid="21" grpId="0"/>
      <p:bldP spid="21" grpId="1"/>
      <p:bldP spid="25" grpId="0"/>
      <p:bldP spid="15"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632E91-8523-4C72-A2CA-B687B1F8E643}"/>
              </a:ext>
            </a:extLst>
          </p:cNvPr>
          <p:cNvSpPr>
            <a:spLocks noGrp="1"/>
          </p:cNvSpPr>
          <p:nvPr>
            <p:ph type="title"/>
          </p:nvPr>
        </p:nvSpPr>
        <p:spPr>
          <a:xfrm>
            <a:off x="978817" y="1423731"/>
            <a:ext cx="4503295" cy="782638"/>
          </a:xfrm>
        </p:spPr>
        <p:txBody>
          <a:bodyPr/>
          <a:lstStyle/>
          <a:p>
            <a:r>
              <a:rPr lang="en-US" spc="220">
                <a:latin typeface="Biome" panose="020B0503030204020804" pitchFamily="34" charset="0"/>
                <a:cs typeface="Biome" panose="020B0503030204020804" pitchFamily="34" charset="0"/>
              </a:rPr>
              <a:t>Split data</a:t>
            </a:r>
          </a:p>
        </p:txBody>
      </p:sp>
      <p:sp>
        <p:nvSpPr>
          <p:cNvPr id="5" name="Slide Number Placeholder 4">
            <a:extLst>
              <a:ext uri="{FF2B5EF4-FFF2-40B4-BE49-F238E27FC236}">
                <a16:creationId xmlns:a16="http://schemas.microsoft.com/office/drawing/2014/main" id="{DC544A0A-511B-40D7-9B73-A0963A5A3DB4}"/>
              </a:ext>
            </a:extLst>
          </p:cNvPr>
          <p:cNvSpPr>
            <a:spLocks noGrp="1"/>
          </p:cNvSpPr>
          <p:nvPr>
            <p:ph type="sldNum" sz="quarter" idx="12"/>
          </p:nvPr>
        </p:nvSpPr>
        <p:spPr/>
        <p:txBody>
          <a:bodyPr/>
          <a:lstStyle/>
          <a:p>
            <a:fld id="{D495E168-DA5E-4888-8D8A-92B118324C14}" type="slidenum">
              <a:rPr lang="ru-RU" smtClean="0"/>
              <a:t>8</a:t>
            </a:fld>
            <a:endParaRPr lang="ru-RU" dirty="0"/>
          </a:p>
        </p:txBody>
      </p:sp>
      <p:cxnSp>
        <p:nvCxnSpPr>
          <p:cNvPr id="16" name="Straight Connector 15">
            <a:extLst>
              <a:ext uri="{FF2B5EF4-FFF2-40B4-BE49-F238E27FC236}">
                <a16:creationId xmlns:a16="http://schemas.microsoft.com/office/drawing/2014/main" id="{11C835B9-1EB5-4075-B61C-C9A10220080F}"/>
              </a:ext>
            </a:extLst>
          </p:cNvPr>
          <p:cNvCxnSpPr/>
          <p:nvPr/>
        </p:nvCxnSpPr>
        <p:spPr>
          <a:xfrm>
            <a:off x="3776133" y="3132667"/>
            <a:ext cx="0" cy="491066"/>
          </a:xfrm>
          <a:prstGeom prst="line">
            <a:avLst/>
          </a:prstGeom>
          <a:ln w="762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7" name="Straight Connector 16">
            <a:extLst>
              <a:ext uri="{FF2B5EF4-FFF2-40B4-BE49-F238E27FC236}">
                <a16:creationId xmlns:a16="http://schemas.microsoft.com/office/drawing/2014/main" id="{90BCDDFF-D271-4C7C-86EE-15B5F55233F8}"/>
              </a:ext>
            </a:extLst>
          </p:cNvPr>
          <p:cNvCxnSpPr/>
          <p:nvPr/>
        </p:nvCxnSpPr>
        <p:spPr>
          <a:xfrm>
            <a:off x="3776133" y="4431036"/>
            <a:ext cx="0" cy="491066"/>
          </a:xfrm>
          <a:prstGeom prst="line">
            <a:avLst/>
          </a:prstGeom>
          <a:ln w="76200">
            <a:solidFill>
              <a:schemeClr val="bg1"/>
            </a:solidFill>
          </a:ln>
        </p:spPr>
        <p:style>
          <a:lnRef idx="3">
            <a:schemeClr val="accent3"/>
          </a:lnRef>
          <a:fillRef idx="0">
            <a:schemeClr val="accent3"/>
          </a:fillRef>
          <a:effectRef idx="2">
            <a:schemeClr val="accent3"/>
          </a:effectRef>
          <a:fontRef idx="minor">
            <a:schemeClr val="tx1"/>
          </a:fontRef>
        </p:style>
      </p:cxnSp>
      <p:sp>
        <p:nvSpPr>
          <p:cNvPr id="18" name="TextBox 17">
            <a:extLst>
              <a:ext uri="{FF2B5EF4-FFF2-40B4-BE49-F238E27FC236}">
                <a16:creationId xmlns:a16="http://schemas.microsoft.com/office/drawing/2014/main" id="{A11A321B-048F-4B86-842D-BF553197FEB7}"/>
              </a:ext>
            </a:extLst>
          </p:cNvPr>
          <p:cNvSpPr txBox="1"/>
          <p:nvPr/>
        </p:nvSpPr>
        <p:spPr>
          <a:xfrm>
            <a:off x="1202267" y="2641600"/>
            <a:ext cx="2116660" cy="523220"/>
          </a:xfrm>
          <a:prstGeom prst="rect">
            <a:avLst/>
          </a:prstGeom>
          <a:noFill/>
        </p:spPr>
        <p:txBody>
          <a:bodyPr wrap="square" rtlCol="0">
            <a:spAutoFit/>
          </a:bodyPr>
          <a:lstStyle/>
          <a:p>
            <a:r>
              <a:rPr lang="en-US" sz="2800" spc="300">
                <a:solidFill>
                  <a:schemeClr val="accent1"/>
                </a:solidFill>
              </a:rPr>
              <a:t>Train set</a:t>
            </a:r>
          </a:p>
        </p:txBody>
      </p:sp>
      <p:sp>
        <p:nvSpPr>
          <p:cNvPr id="19" name="TextBox 18">
            <a:extLst>
              <a:ext uri="{FF2B5EF4-FFF2-40B4-BE49-F238E27FC236}">
                <a16:creationId xmlns:a16="http://schemas.microsoft.com/office/drawing/2014/main" id="{5104CD38-BCAE-4DAC-B220-E2582543B839}"/>
              </a:ext>
            </a:extLst>
          </p:cNvPr>
          <p:cNvSpPr txBox="1"/>
          <p:nvPr/>
        </p:nvSpPr>
        <p:spPr>
          <a:xfrm>
            <a:off x="3909096" y="2641600"/>
            <a:ext cx="2116660" cy="523220"/>
          </a:xfrm>
          <a:prstGeom prst="rect">
            <a:avLst/>
          </a:prstGeom>
          <a:noFill/>
        </p:spPr>
        <p:txBody>
          <a:bodyPr wrap="square" rtlCol="0">
            <a:spAutoFit/>
          </a:bodyPr>
          <a:lstStyle/>
          <a:p>
            <a:r>
              <a:rPr lang="en-US" sz="2800" spc="300">
                <a:solidFill>
                  <a:schemeClr val="accent1"/>
                </a:solidFill>
              </a:rPr>
              <a:t>Test set</a:t>
            </a:r>
          </a:p>
        </p:txBody>
      </p:sp>
      <p:sp>
        <p:nvSpPr>
          <p:cNvPr id="21" name="Minus Sign 20">
            <a:extLst>
              <a:ext uri="{FF2B5EF4-FFF2-40B4-BE49-F238E27FC236}">
                <a16:creationId xmlns:a16="http://schemas.microsoft.com/office/drawing/2014/main" id="{F3C34CC0-A50D-445B-85E8-9E8CCB4C367A}"/>
              </a:ext>
            </a:extLst>
          </p:cNvPr>
          <p:cNvSpPr/>
          <p:nvPr/>
        </p:nvSpPr>
        <p:spPr>
          <a:xfrm>
            <a:off x="127871" y="2426964"/>
            <a:ext cx="6205188" cy="1632000"/>
          </a:xfrm>
          <a:prstGeom prst="mathMinus">
            <a:avLst/>
          </a:pr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pPr algn="l"/>
            <a:endParaRPr lang="en-US" dirty="0"/>
          </a:p>
        </p:txBody>
      </p:sp>
      <p:cxnSp>
        <p:nvCxnSpPr>
          <p:cNvPr id="23" name="Straight Connector 22">
            <a:extLst>
              <a:ext uri="{FF2B5EF4-FFF2-40B4-BE49-F238E27FC236}">
                <a16:creationId xmlns:a16="http://schemas.microsoft.com/office/drawing/2014/main" id="{8F48B248-C3EC-402B-B312-8A0583FB568B}"/>
              </a:ext>
            </a:extLst>
          </p:cNvPr>
          <p:cNvCxnSpPr>
            <a:cxnSpLocks/>
          </p:cNvCxnSpPr>
          <p:nvPr/>
        </p:nvCxnSpPr>
        <p:spPr>
          <a:xfrm>
            <a:off x="3945467" y="3014133"/>
            <a:ext cx="0" cy="414867"/>
          </a:xfrm>
          <a:prstGeom prst="line">
            <a:avLst/>
          </a:prstGeom>
          <a:ln w="57150">
            <a:solidFill>
              <a:schemeClr val="bg1"/>
            </a:solidFill>
          </a:ln>
        </p:spPr>
        <p:style>
          <a:lnRef idx="3">
            <a:schemeClr val="accent1"/>
          </a:lnRef>
          <a:fillRef idx="0">
            <a:schemeClr val="accent1"/>
          </a:fillRef>
          <a:effectRef idx="2">
            <a:schemeClr val="accent1"/>
          </a:effectRef>
          <a:fontRef idx="minor">
            <a:schemeClr val="tx1"/>
          </a:fontRef>
        </p:style>
      </p:cxnSp>
      <p:sp>
        <p:nvSpPr>
          <p:cNvPr id="27" name="Title 2">
            <a:extLst>
              <a:ext uri="{FF2B5EF4-FFF2-40B4-BE49-F238E27FC236}">
                <a16:creationId xmlns:a16="http://schemas.microsoft.com/office/drawing/2014/main" id="{CE3F8411-1A45-4CDB-8CCE-814C0E2BD796}"/>
              </a:ext>
            </a:extLst>
          </p:cNvPr>
          <p:cNvSpPr txBox="1">
            <a:spLocks/>
          </p:cNvSpPr>
          <p:nvPr/>
        </p:nvSpPr>
        <p:spPr>
          <a:xfrm>
            <a:off x="460191" y="2852530"/>
            <a:ext cx="609114"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pc="220">
                <a:latin typeface="Biome" panose="020B0503030204020804" pitchFamily="34" charset="0"/>
                <a:cs typeface="Biome" panose="020B0503030204020804" pitchFamily="34" charset="0"/>
              </a:rPr>
              <a:t>7</a:t>
            </a:r>
          </a:p>
        </p:txBody>
      </p:sp>
      <p:sp>
        <p:nvSpPr>
          <p:cNvPr id="28" name="Title 2">
            <a:extLst>
              <a:ext uri="{FF2B5EF4-FFF2-40B4-BE49-F238E27FC236}">
                <a16:creationId xmlns:a16="http://schemas.microsoft.com/office/drawing/2014/main" id="{5E4EA8C8-1715-4F89-B926-A42A365E115D}"/>
              </a:ext>
            </a:extLst>
          </p:cNvPr>
          <p:cNvSpPr txBox="1">
            <a:spLocks/>
          </p:cNvSpPr>
          <p:nvPr/>
        </p:nvSpPr>
        <p:spPr>
          <a:xfrm>
            <a:off x="5492852" y="2852530"/>
            <a:ext cx="603148"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pc="220">
                <a:latin typeface="Biome" panose="020B0503030204020804" pitchFamily="34" charset="0"/>
                <a:cs typeface="Biome" panose="020B0503030204020804" pitchFamily="34" charset="0"/>
              </a:rPr>
              <a:t>3</a:t>
            </a:r>
          </a:p>
        </p:txBody>
      </p:sp>
      <p:sp>
        <p:nvSpPr>
          <p:cNvPr id="35" name="Title 2">
            <a:extLst>
              <a:ext uri="{FF2B5EF4-FFF2-40B4-BE49-F238E27FC236}">
                <a16:creationId xmlns:a16="http://schemas.microsoft.com/office/drawing/2014/main" id="{313DDBC0-FC2C-4602-9BB0-1A23AAA62FDA}"/>
              </a:ext>
            </a:extLst>
          </p:cNvPr>
          <p:cNvSpPr txBox="1">
            <a:spLocks/>
          </p:cNvSpPr>
          <p:nvPr/>
        </p:nvSpPr>
        <p:spPr>
          <a:xfrm>
            <a:off x="1316998" y="3693181"/>
            <a:ext cx="2415972"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pc="220">
                <a:latin typeface="Biome" panose="020B0503030204020804" pitchFamily="34" charset="0"/>
                <a:cs typeface="Biome" panose="020B0503030204020804" pitchFamily="34" charset="0"/>
              </a:rPr>
              <a:t>35.000</a:t>
            </a:r>
          </a:p>
        </p:txBody>
      </p:sp>
      <p:sp>
        <p:nvSpPr>
          <p:cNvPr id="36" name="Title 2">
            <a:extLst>
              <a:ext uri="{FF2B5EF4-FFF2-40B4-BE49-F238E27FC236}">
                <a16:creationId xmlns:a16="http://schemas.microsoft.com/office/drawing/2014/main" id="{215D6C78-8797-4A25-B4B2-15E63260FAE9}"/>
              </a:ext>
            </a:extLst>
          </p:cNvPr>
          <p:cNvSpPr txBox="1">
            <a:spLocks/>
          </p:cNvSpPr>
          <p:nvPr/>
        </p:nvSpPr>
        <p:spPr>
          <a:xfrm>
            <a:off x="3909096" y="3600443"/>
            <a:ext cx="1725745" cy="44152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a:lstStyle>
          <a:p>
            <a:r>
              <a:rPr lang="en-US" spc="220">
                <a:latin typeface="Biome" panose="020B0503030204020804" pitchFamily="34" charset="0"/>
                <a:cs typeface="Biome" panose="020B0503030204020804" pitchFamily="34" charset="0"/>
              </a:rPr>
              <a:t>15.000</a:t>
            </a:r>
          </a:p>
        </p:txBody>
      </p:sp>
      <p:pic>
        <p:nvPicPr>
          <p:cNvPr id="42" name="Picture 41" descr="Icon&#10;&#10;Description automatically generated">
            <a:extLst>
              <a:ext uri="{FF2B5EF4-FFF2-40B4-BE49-F238E27FC236}">
                <a16:creationId xmlns:a16="http://schemas.microsoft.com/office/drawing/2014/main" id="{DFDC10B0-F06F-401B-BC1D-6C69DB3B8FF7}"/>
              </a:ext>
            </a:extLst>
          </p:cNvPr>
          <p:cNvPicPr>
            <a:picLocks noChangeAspect="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backgroundRemoval t="10000" b="90000" l="10000" r="90000">
                        <a14:foregroundMark x1="48889" y1="50667" x2="51778" y2="73333"/>
                        <a14:foregroundMark x1="52000" y1="61111" x2="49333" y2="45556"/>
                      </a14:backgroundRemoval>
                    </a14:imgEffect>
                    <a14:imgEffect>
                      <a14:artisticWatercolorSponge/>
                    </a14:imgEffect>
                  </a14:imgLayer>
                </a14:imgProps>
              </a:ext>
            </a:extLst>
          </a:blip>
          <a:stretch>
            <a:fillRect/>
          </a:stretch>
        </p:blipFill>
        <p:spPr>
          <a:xfrm>
            <a:off x="7313976" y="-72650"/>
            <a:ext cx="4999228" cy="4999228"/>
          </a:xfrm>
          <a:prstGeom prst="rect">
            <a:avLst/>
          </a:prstGeom>
        </p:spPr>
      </p:pic>
    </p:spTree>
    <p:extLst>
      <p:ext uri="{BB962C8B-B14F-4D97-AF65-F5344CB8AC3E}">
        <p14:creationId xmlns:p14="http://schemas.microsoft.com/office/powerpoint/2010/main" val="24422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6" presetClass="entr" presetSubtype="37"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barn(outVertical)">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P spid="21" grpId="0" animBg="1"/>
      <p:bldP spid="27" grpId="0"/>
      <p:bldP spid="28"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agram&#10;&#10;Description automatically generated">
            <a:extLst>
              <a:ext uri="{FF2B5EF4-FFF2-40B4-BE49-F238E27FC236}">
                <a16:creationId xmlns:a16="http://schemas.microsoft.com/office/drawing/2014/main" id="{F1B0AC9B-6345-4642-98F9-014D84FD925A}"/>
              </a:ext>
            </a:extLst>
          </p:cNvPr>
          <p:cNvPicPr>
            <a:picLocks noGrp="1" noChangeAspect="1"/>
          </p:cNvPicPr>
          <p:nvPr>
            <p:ph type="pic" sz="quarter" idx="18"/>
          </p:nvPr>
        </p:nvPicPr>
        <p:blipFill rotWithShape="1">
          <a:blip r:embed="rId2"/>
          <a:srcRect l="-1386" t="6831" r="1" b="-7262"/>
          <a:stretch/>
        </p:blipFill>
        <p:spPr>
          <a:xfrm>
            <a:off x="5681609" y="1017142"/>
            <a:ext cx="6510391" cy="4972692"/>
          </a:xfrm>
        </p:spPr>
      </p:pic>
      <p:sp>
        <p:nvSpPr>
          <p:cNvPr id="3" name="Title 2">
            <a:extLst>
              <a:ext uri="{FF2B5EF4-FFF2-40B4-BE49-F238E27FC236}">
                <a16:creationId xmlns:a16="http://schemas.microsoft.com/office/drawing/2014/main" id="{9B632E91-8523-4C72-A2CA-B687B1F8E643}"/>
              </a:ext>
            </a:extLst>
          </p:cNvPr>
          <p:cNvSpPr>
            <a:spLocks noGrp="1"/>
          </p:cNvSpPr>
          <p:nvPr>
            <p:ph type="title"/>
          </p:nvPr>
        </p:nvSpPr>
        <p:spPr/>
        <p:txBody>
          <a:bodyPr/>
          <a:lstStyle/>
          <a:p>
            <a:r>
              <a:rPr lang="en-US">
                <a:latin typeface="Biome" panose="020B0503030204020804" pitchFamily="34" charset="0"/>
                <a:cs typeface="Biome" panose="020B0503030204020804" pitchFamily="34" charset="0"/>
              </a:rPr>
              <a:t>Vectorizing Data</a:t>
            </a:r>
          </a:p>
        </p:txBody>
      </p:sp>
      <p:sp>
        <p:nvSpPr>
          <p:cNvPr id="5" name="Slide Number Placeholder 4">
            <a:extLst>
              <a:ext uri="{FF2B5EF4-FFF2-40B4-BE49-F238E27FC236}">
                <a16:creationId xmlns:a16="http://schemas.microsoft.com/office/drawing/2014/main" id="{DC544A0A-511B-40D7-9B73-A0963A5A3DB4}"/>
              </a:ext>
            </a:extLst>
          </p:cNvPr>
          <p:cNvSpPr>
            <a:spLocks noGrp="1"/>
          </p:cNvSpPr>
          <p:nvPr>
            <p:ph type="sldNum" sz="quarter" idx="12"/>
          </p:nvPr>
        </p:nvSpPr>
        <p:spPr/>
        <p:txBody>
          <a:bodyPr/>
          <a:lstStyle/>
          <a:p>
            <a:fld id="{D495E168-DA5E-4888-8D8A-92B118324C14}" type="slidenum">
              <a:rPr lang="ru-RU" smtClean="0"/>
              <a:t>9</a:t>
            </a:fld>
            <a:endParaRPr lang="ru-RU" dirty="0"/>
          </a:p>
        </p:txBody>
      </p:sp>
      <p:sp>
        <p:nvSpPr>
          <p:cNvPr id="7" name="Text Placeholder 6">
            <a:extLst>
              <a:ext uri="{FF2B5EF4-FFF2-40B4-BE49-F238E27FC236}">
                <a16:creationId xmlns:a16="http://schemas.microsoft.com/office/drawing/2014/main" id="{02DEC783-BA5E-4B4A-979E-F742A1FA3BB0}"/>
              </a:ext>
            </a:extLst>
          </p:cNvPr>
          <p:cNvSpPr>
            <a:spLocks noGrp="1"/>
          </p:cNvSpPr>
          <p:nvPr>
            <p:ph type="body" sz="quarter" idx="16"/>
          </p:nvPr>
        </p:nvSpPr>
        <p:spPr>
          <a:xfrm>
            <a:off x="243840" y="2385060"/>
            <a:ext cx="5527930" cy="3241040"/>
          </a:xfrm>
        </p:spPr>
        <p:txBody>
          <a:bodyPr/>
          <a:lstStyle/>
          <a:p>
            <a:pPr marL="285750" indent="-285750">
              <a:buFontTx/>
              <a:buChar char="-"/>
            </a:pPr>
            <a:r>
              <a:rPr lang="en-US" sz="2400"/>
              <a:t>Chuyển đổi mã sang số.</a:t>
            </a:r>
          </a:p>
          <a:p>
            <a:endParaRPr lang="en-US"/>
          </a:p>
          <a:p>
            <a:pPr marL="285750" indent="-285750">
              <a:buFontTx/>
              <a:buChar char="-"/>
            </a:pPr>
            <a:r>
              <a:rPr lang="en-US" sz="2400"/>
              <a:t>Vì thuật toán học máy hoạt động với số chứ không phải văn bản.</a:t>
            </a:r>
          </a:p>
          <a:p>
            <a:endParaRPr lang="en-US"/>
          </a:p>
          <a:p>
            <a:pPr marL="285750" indent="-285750">
              <a:buFontTx/>
              <a:buChar char="-"/>
            </a:pPr>
            <a:r>
              <a:rPr lang="en-US" sz="2400"/>
              <a:t>Dùng Tf-idf</a:t>
            </a:r>
            <a:endParaRPr lang="en-US" sz="2400" dirty="0"/>
          </a:p>
        </p:txBody>
      </p:sp>
    </p:spTree>
    <p:extLst>
      <p:ext uri="{BB962C8B-B14F-4D97-AF65-F5344CB8AC3E}">
        <p14:creationId xmlns:p14="http://schemas.microsoft.com/office/powerpoint/2010/main" val="30092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ED9DE88C9A0B4F855F48B5621C332F" ma:contentTypeVersion="7" ma:contentTypeDescription="Create a new document." ma:contentTypeScope="" ma:versionID="d2035e134929e2a57913e7e952adadae">
  <xsd:schema xmlns:xsd="http://www.w3.org/2001/XMLSchema" xmlns:xs="http://www.w3.org/2001/XMLSchema" xmlns:p="http://schemas.microsoft.com/office/2006/metadata/properties" xmlns:ns3="3f1ec511-f7f7-42ec-871d-7c436ec7a518" targetNamespace="http://schemas.microsoft.com/office/2006/metadata/properties" ma:root="true" ma:fieldsID="a62a28f057dde9bd74d36653c693245e" ns3:_="">
    <xsd:import namespace="3f1ec511-f7f7-42ec-871d-7c436ec7a51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ec511-f7f7-42ec-871d-7c436ec7a5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3f1ec511-f7f7-42ec-871d-7c436ec7a518"/>
    <ds:schemaRef ds:uri="http://www.w3.org/XML/1998/namespace"/>
  </ds:schemaRefs>
</ds:datastoreItem>
</file>

<file path=customXml/itemProps3.xml><?xml version="1.0" encoding="utf-8"?>
<ds:datastoreItem xmlns:ds="http://schemas.openxmlformats.org/officeDocument/2006/customXml" ds:itemID="{1A00E75E-0A76-4FEE-AF6C-03AA12E7E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ec511-f7f7-42ec-871d-7c436ec7a5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1073</TotalTime>
  <Words>581</Words>
  <Application>Microsoft Office PowerPoint</Application>
  <PresentationFormat>Widescreen</PresentationFormat>
  <Paragraphs>103</Paragraphs>
  <Slides>17</Slides>
  <Notes>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Gotham SSm A</vt:lpstr>
      <vt:lpstr>Arial</vt:lpstr>
      <vt:lpstr>Biome</vt:lpstr>
      <vt:lpstr>Calibri</vt:lpstr>
      <vt:lpstr>Cambria Math</vt:lpstr>
      <vt:lpstr>Century Gothic</vt:lpstr>
      <vt:lpstr>Office Theme</vt:lpstr>
      <vt:lpstr>PowerPoint Presentation</vt:lpstr>
      <vt:lpstr>Sentiment                      Analysis</vt:lpstr>
      <vt:lpstr>Giới thiệu</vt:lpstr>
      <vt:lpstr>Thu thập dữ liệu</vt:lpstr>
      <vt:lpstr>Xử lý dữ liệu</vt:lpstr>
      <vt:lpstr>Xử lý dữ liệu</vt:lpstr>
      <vt:lpstr>Xử lý dữ liệu</vt:lpstr>
      <vt:lpstr>Split data</vt:lpstr>
      <vt:lpstr>Vectorizing Data</vt:lpstr>
      <vt:lpstr>Vectorizing Data</vt:lpstr>
      <vt:lpstr>Term frequency-inverse document frequency - - - Tf-idf - - -</vt:lpstr>
      <vt:lpstr>Logistic regression</vt:lpstr>
      <vt:lpstr>PowerPoint Presentation</vt:lpstr>
      <vt:lpstr>CHART SLIDE</vt:lpstr>
      <vt:lpstr>BIG IMAGE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Lam Hoang Khanh</dc:creator>
  <cp:lastModifiedBy>Lam Hoang Khanh</cp:lastModifiedBy>
  <cp:revision>17</cp:revision>
  <dcterms:created xsi:type="dcterms:W3CDTF">2020-10-30T11:20:58Z</dcterms:created>
  <dcterms:modified xsi:type="dcterms:W3CDTF">2020-11-21T02:07:38Z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0x0101001AED9DE88C9A0B4F855F48B5621C332F</vt:lpwstr>
  </property>
</Properties>
</file>