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65" r:id="rId4"/>
    <p:sldId id="266" r:id="rId5"/>
    <p:sldId id="270" r:id="rId6"/>
    <p:sldId id="271" r:id="rId7"/>
    <p:sldId id="275" r:id="rId8"/>
    <p:sldId id="273" r:id="rId9"/>
    <p:sldId id="272" r:id="rId10"/>
    <p:sldId id="274" r:id="rId11"/>
    <p:sldId id="267" r:id="rId12"/>
    <p:sldId id="277" r:id="rId13"/>
    <p:sldId id="278" r:id="rId14"/>
    <p:sldId id="286" r:id="rId15"/>
    <p:sldId id="287" r:id="rId16"/>
    <p:sldId id="285" r:id="rId17"/>
    <p:sldId id="290" r:id="rId18"/>
    <p:sldId id="288" r:id="rId19"/>
    <p:sldId id="289" r:id="rId20"/>
    <p:sldId id="279" r:id="rId21"/>
    <p:sldId id="280" r:id="rId22"/>
    <p:sldId id="281" r:id="rId23"/>
    <p:sldId id="284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B7F03"/>
    <a:srgbClr val="FF0066"/>
    <a:srgbClr val="EB8297"/>
    <a:srgbClr val="FAE2E7"/>
    <a:srgbClr val="F4BAC5"/>
    <a:srgbClr val="F09EAE"/>
    <a:srgbClr val="E34B68"/>
    <a:srgbClr val="A7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727" autoAdjust="0"/>
  </p:normalViewPr>
  <p:slideViewPr>
    <p:cSldViewPr snapToGrid="0" showGuides="1">
      <p:cViewPr varScale="1">
        <p:scale>
          <a:sx n="65" d="100"/>
          <a:sy n="65" d="100"/>
        </p:scale>
        <p:origin x="936" y="150"/>
      </p:cViewPr>
      <p:guideLst>
        <p:guide orient="horz" pos="216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A12C4-DA49-4CE5-87FF-5EEBB086679A}" type="doc">
      <dgm:prSet loTypeId="urn:microsoft.com/office/officeart/2005/8/layout/radial6" loCatId="cycle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02445CAB-EBB7-456C-97B6-38D07E58EF52}">
      <dgm:prSet phldrT="[텍스트]"/>
      <dgm:spPr/>
      <dgm:t>
        <a:bodyPr/>
        <a:lstStyle/>
        <a:p>
          <a:pPr latinLnBrk="1"/>
          <a:r>
            <a:rPr lang="ko-KR" altLang="en-US" dirty="0" smtClean="0"/>
            <a:t>책임제</a:t>
          </a:r>
          <a:endParaRPr lang="ko-KR" altLang="en-US" dirty="0"/>
        </a:p>
      </dgm:t>
    </dgm:pt>
    <dgm:pt modelId="{2AD60B5F-7CF7-4689-B77E-C78188C4A771}" type="parTrans" cxnId="{4BC91DFE-768A-4F95-BC37-5B8F1B3FB5A0}">
      <dgm:prSet/>
      <dgm:spPr/>
      <dgm:t>
        <a:bodyPr/>
        <a:lstStyle/>
        <a:p>
          <a:pPr latinLnBrk="1"/>
          <a:endParaRPr lang="ko-KR" altLang="en-US"/>
        </a:p>
      </dgm:t>
    </dgm:pt>
    <dgm:pt modelId="{70A748AA-2A5A-4422-8EB5-F4EE9E581C7F}" type="sibTrans" cxnId="{4BC91DFE-768A-4F95-BC37-5B8F1B3FB5A0}">
      <dgm:prSet/>
      <dgm:spPr/>
      <dgm:t>
        <a:bodyPr/>
        <a:lstStyle/>
        <a:p>
          <a:pPr latinLnBrk="1"/>
          <a:endParaRPr lang="ko-KR" altLang="en-US"/>
        </a:p>
      </dgm:t>
    </dgm:pt>
    <dgm:pt modelId="{E3CCE9FD-C3D7-4006-83E2-AD9CD178F149}">
      <dgm:prSet phldrT="[텍스트]"/>
      <dgm:spPr/>
      <dgm:t>
        <a:bodyPr/>
        <a:lstStyle/>
        <a:p>
          <a:pPr latinLnBrk="1"/>
          <a:r>
            <a:rPr lang="ko-KR" altLang="en-US" dirty="0" smtClean="0"/>
            <a:t>프로젝트 총괄 관리</a:t>
          </a:r>
          <a:endParaRPr lang="ko-KR" altLang="en-US" dirty="0"/>
        </a:p>
      </dgm:t>
    </dgm:pt>
    <dgm:pt modelId="{094AD113-312D-4157-86C7-6C28A1AD36DC}" type="parTrans" cxnId="{C3255CCC-45C2-4662-B513-DA5446E37959}">
      <dgm:prSet/>
      <dgm:spPr/>
      <dgm:t>
        <a:bodyPr/>
        <a:lstStyle/>
        <a:p>
          <a:pPr latinLnBrk="1"/>
          <a:endParaRPr lang="ko-KR" altLang="en-US"/>
        </a:p>
      </dgm:t>
    </dgm:pt>
    <dgm:pt modelId="{329681F7-953A-468A-ADB7-49D19FE0840D}" type="sibTrans" cxnId="{C3255CCC-45C2-4662-B513-DA5446E37959}">
      <dgm:prSet/>
      <dgm:spPr/>
      <dgm:t>
        <a:bodyPr/>
        <a:lstStyle/>
        <a:p>
          <a:pPr latinLnBrk="1"/>
          <a:endParaRPr lang="ko-KR" altLang="en-US"/>
        </a:p>
      </dgm:t>
    </dgm:pt>
    <dgm:pt modelId="{5B0CC966-037C-4F37-870F-EA5851196C1F}">
      <dgm:prSet phldrT="[텍스트]"/>
      <dgm:spPr/>
      <dgm:t>
        <a:bodyPr/>
        <a:lstStyle/>
        <a:p>
          <a:pPr latinLnBrk="1"/>
          <a:r>
            <a:rPr lang="ko-KR" altLang="en-US" dirty="0" smtClean="0"/>
            <a:t>코드 관리</a:t>
          </a:r>
          <a:r>
            <a:rPr lang="en-US" altLang="ko-KR" dirty="0" smtClean="0"/>
            <a:t>+SVN</a:t>
          </a:r>
          <a:r>
            <a:rPr lang="ko-KR" altLang="en-US" dirty="0" smtClean="0"/>
            <a:t>관리</a:t>
          </a:r>
          <a:endParaRPr lang="ko-KR" altLang="en-US" dirty="0"/>
        </a:p>
      </dgm:t>
    </dgm:pt>
    <dgm:pt modelId="{3B40C7DF-97DC-47A3-87FE-10792FA5D015}" type="parTrans" cxnId="{838FAA72-B5B2-4681-8E7C-A7CB45459EF5}">
      <dgm:prSet/>
      <dgm:spPr/>
      <dgm:t>
        <a:bodyPr/>
        <a:lstStyle/>
        <a:p>
          <a:pPr latinLnBrk="1"/>
          <a:endParaRPr lang="ko-KR" altLang="en-US"/>
        </a:p>
      </dgm:t>
    </dgm:pt>
    <dgm:pt modelId="{C5044017-211D-4909-9F0F-DD0070085CA6}" type="sibTrans" cxnId="{838FAA72-B5B2-4681-8E7C-A7CB45459EF5}">
      <dgm:prSet/>
      <dgm:spPr/>
      <dgm:t>
        <a:bodyPr/>
        <a:lstStyle/>
        <a:p>
          <a:pPr latinLnBrk="1"/>
          <a:endParaRPr lang="ko-KR" altLang="en-US"/>
        </a:p>
      </dgm:t>
    </dgm:pt>
    <dgm:pt modelId="{0214BB8E-C158-4A06-B699-FBC583137D65}">
      <dgm:prSet phldrT="[텍스트]"/>
      <dgm:spPr/>
      <dgm:t>
        <a:bodyPr/>
        <a:lstStyle/>
        <a:p>
          <a:pPr latinLnBrk="1"/>
          <a:r>
            <a:rPr lang="en-US" altLang="ko-KR" dirty="0" smtClean="0"/>
            <a:t>DB, </a:t>
          </a:r>
          <a:r>
            <a:rPr lang="ko-KR" altLang="en-US" dirty="0" smtClean="0"/>
            <a:t>데이터</a:t>
          </a:r>
          <a:endParaRPr lang="en-US" altLang="ko-KR" dirty="0" smtClean="0"/>
        </a:p>
        <a:p>
          <a:pPr latinLnBrk="1"/>
          <a:r>
            <a:rPr lang="ko-KR" altLang="en-US" dirty="0" smtClean="0"/>
            <a:t>관리</a:t>
          </a:r>
          <a:endParaRPr lang="ko-KR" altLang="en-US" dirty="0"/>
        </a:p>
      </dgm:t>
    </dgm:pt>
    <dgm:pt modelId="{5617CFFC-68A7-4AFE-8A27-5E13AE1E1B6B}" type="parTrans" cxnId="{F28CC4C0-589A-4366-857F-A9DD454BBBD4}">
      <dgm:prSet/>
      <dgm:spPr/>
      <dgm:t>
        <a:bodyPr/>
        <a:lstStyle/>
        <a:p>
          <a:pPr latinLnBrk="1"/>
          <a:endParaRPr lang="ko-KR" altLang="en-US"/>
        </a:p>
      </dgm:t>
    </dgm:pt>
    <dgm:pt modelId="{839EC29E-8D3E-4357-BF5A-836DE5ADA30B}" type="sibTrans" cxnId="{F28CC4C0-589A-4366-857F-A9DD454BBBD4}">
      <dgm:prSet/>
      <dgm:spPr/>
      <dgm:t>
        <a:bodyPr/>
        <a:lstStyle/>
        <a:p>
          <a:pPr latinLnBrk="1"/>
          <a:endParaRPr lang="ko-KR" altLang="en-US"/>
        </a:p>
      </dgm:t>
    </dgm:pt>
    <dgm:pt modelId="{9CBBAC3E-CAFD-4AEA-BCFB-2374B0D958B7}" type="pres">
      <dgm:prSet presAssocID="{AC9A12C4-DA49-4CE5-87FF-5EEBB086679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EAC9F-AC80-44A9-B31A-6949B2E37EF3}" type="pres">
      <dgm:prSet presAssocID="{02445CAB-EBB7-456C-97B6-38D07E58EF52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65E3459-801A-434D-8C85-3F9918F483B9}" type="pres">
      <dgm:prSet presAssocID="{E3CCE9FD-C3D7-4006-83E2-AD9CD178F14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BFDB9E-4710-46ED-9B0B-7AB3C253E474}" type="pres">
      <dgm:prSet presAssocID="{E3CCE9FD-C3D7-4006-83E2-AD9CD178F149}" presName="dummy" presStyleCnt="0"/>
      <dgm:spPr/>
    </dgm:pt>
    <dgm:pt modelId="{95878F10-28D1-411D-8E29-BB866F5432B9}" type="pres">
      <dgm:prSet presAssocID="{329681F7-953A-468A-ADB7-49D19FE0840D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103DFA-DC17-4A5F-AD02-7D9A45AC59AB}" type="pres">
      <dgm:prSet presAssocID="{5B0CC966-037C-4F37-870F-EA5851196C1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392F4D-92BE-45A9-89F6-A569D6DDDD6D}" type="pres">
      <dgm:prSet presAssocID="{5B0CC966-037C-4F37-870F-EA5851196C1F}" presName="dummy" presStyleCnt="0"/>
      <dgm:spPr/>
    </dgm:pt>
    <dgm:pt modelId="{CBC93345-8CA7-4E4C-8215-B7216459A966}" type="pres">
      <dgm:prSet presAssocID="{C5044017-211D-4909-9F0F-DD0070085CA6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D18827B-3D86-4F3A-A200-28B0F8FAB69A}" type="pres">
      <dgm:prSet presAssocID="{0214BB8E-C158-4A06-B699-FBC583137D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55F331-ED0F-4DD3-A74C-6F92DD941CCA}" type="pres">
      <dgm:prSet presAssocID="{0214BB8E-C158-4A06-B699-FBC583137D65}" presName="dummy" presStyleCnt="0"/>
      <dgm:spPr/>
    </dgm:pt>
    <dgm:pt modelId="{155797B1-6326-42A2-A77C-AA119DB68415}" type="pres">
      <dgm:prSet presAssocID="{839EC29E-8D3E-4357-BF5A-836DE5ADA30B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71DA4A5C-85E2-4168-9A31-27D1A3FA868C}" type="presOf" srcId="{AC9A12C4-DA49-4CE5-87FF-5EEBB086679A}" destId="{9CBBAC3E-CAFD-4AEA-BCFB-2374B0D958B7}" srcOrd="0" destOrd="0" presId="urn:microsoft.com/office/officeart/2005/8/layout/radial6"/>
    <dgm:cxn modelId="{507C3887-187F-40FC-9365-CE23730498C3}" type="presOf" srcId="{329681F7-953A-468A-ADB7-49D19FE0840D}" destId="{95878F10-28D1-411D-8E29-BB866F5432B9}" srcOrd="0" destOrd="0" presId="urn:microsoft.com/office/officeart/2005/8/layout/radial6"/>
    <dgm:cxn modelId="{8255D486-BC6D-451D-8AC1-A8FA575D9CB9}" type="presOf" srcId="{02445CAB-EBB7-456C-97B6-38D07E58EF52}" destId="{FCAEAC9F-AC80-44A9-B31A-6949B2E37EF3}" srcOrd="0" destOrd="0" presId="urn:microsoft.com/office/officeart/2005/8/layout/radial6"/>
    <dgm:cxn modelId="{4BC91DFE-768A-4F95-BC37-5B8F1B3FB5A0}" srcId="{AC9A12C4-DA49-4CE5-87FF-5EEBB086679A}" destId="{02445CAB-EBB7-456C-97B6-38D07E58EF52}" srcOrd="0" destOrd="0" parTransId="{2AD60B5F-7CF7-4689-B77E-C78188C4A771}" sibTransId="{70A748AA-2A5A-4422-8EB5-F4EE9E581C7F}"/>
    <dgm:cxn modelId="{5A2A97CC-E3F4-49E4-828B-2997B02285B8}" type="presOf" srcId="{C5044017-211D-4909-9F0F-DD0070085CA6}" destId="{CBC93345-8CA7-4E4C-8215-B7216459A966}" srcOrd="0" destOrd="0" presId="urn:microsoft.com/office/officeart/2005/8/layout/radial6"/>
    <dgm:cxn modelId="{58A9D0A1-B197-467A-A79B-E9DE65450BC6}" type="presOf" srcId="{0214BB8E-C158-4A06-B699-FBC583137D65}" destId="{AD18827B-3D86-4F3A-A200-28B0F8FAB69A}" srcOrd="0" destOrd="0" presId="urn:microsoft.com/office/officeart/2005/8/layout/radial6"/>
    <dgm:cxn modelId="{C3255CCC-45C2-4662-B513-DA5446E37959}" srcId="{02445CAB-EBB7-456C-97B6-38D07E58EF52}" destId="{E3CCE9FD-C3D7-4006-83E2-AD9CD178F149}" srcOrd="0" destOrd="0" parTransId="{094AD113-312D-4157-86C7-6C28A1AD36DC}" sibTransId="{329681F7-953A-468A-ADB7-49D19FE0840D}"/>
    <dgm:cxn modelId="{0F7E5385-D72B-4DD8-8E9C-04BF641BA33D}" type="presOf" srcId="{E3CCE9FD-C3D7-4006-83E2-AD9CD178F149}" destId="{665E3459-801A-434D-8C85-3F9918F483B9}" srcOrd="0" destOrd="0" presId="urn:microsoft.com/office/officeart/2005/8/layout/radial6"/>
    <dgm:cxn modelId="{F28CC4C0-589A-4366-857F-A9DD454BBBD4}" srcId="{02445CAB-EBB7-456C-97B6-38D07E58EF52}" destId="{0214BB8E-C158-4A06-B699-FBC583137D65}" srcOrd="2" destOrd="0" parTransId="{5617CFFC-68A7-4AFE-8A27-5E13AE1E1B6B}" sibTransId="{839EC29E-8D3E-4357-BF5A-836DE5ADA30B}"/>
    <dgm:cxn modelId="{5B5B3AA9-6808-4703-8ED7-580CC3FA2AD5}" type="presOf" srcId="{5B0CC966-037C-4F37-870F-EA5851196C1F}" destId="{47103DFA-DC17-4A5F-AD02-7D9A45AC59AB}" srcOrd="0" destOrd="0" presId="urn:microsoft.com/office/officeart/2005/8/layout/radial6"/>
    <dgm:cxn modelId="{1E1B82E5-9D31-4BB1-B7BF-D9B4DCC5DFEF}" type="presOf" srcId="{839EC29E-8D3E-4357-BF5A-836DE5ADA30B}" destId="{155797B1-6326-42A2-A77C-AA119DB68415}" srcOrd="0" destOrd="0" presId="urn:microsoft.com/office/officeart/2005/8/layout/radial6"/>
    <dgm:cxn modelId="{838FAA72-B5B2-4681-8E7C-A7CB45459EF5}" srcId="{02445CAB-EBB7-456C-97B6-38D07E58EF52}" destId="{5B0CC966-037C-4F37-870F-EA5851196C1F}" srcOrd="1" destOrd="0" parTransId="{3B40C7DF-97DC-47A3-87FE-10792FA5D015}" sibTransId="{C5044017-211D-4909-9F0F-DD0070085CA6}"/>
    <dgm:cxn modelId="{61394561-FD3C-4D81-99A7-5B9CA7BE8788}" type="presParOf" srcId="{9CBBAC3E-CAFD-4AEA-BCFB-2374B0D958B7}" destId="{FCAEAC9F-AC80-44A9-B31A-6949B2E37EF3}" srcOrd="0" destOrd="0" presId="urn:microsoft.com/office/officeart/2005/8/layout/radial6"/>
    <dgm:cxn modelId="{26431DEA-931C-44DB-BE14-28DB264D99AE}" type="presParOf" srcId="{9CBBAC3E-CAFD-4AEA-BCFB-2374B0D958B7}" destId="{665E3459-801A-434D-8C85-3F9918F483B9}" srcOrd="1" destOrd="0" presId="urn:microsoft.com/office/officeart/2005/8/layout/radial6"/>
    <dgm:cxn modelId="{C7D0FDEB-4AC8-46F5-B282-C07F38E3ADBC}" type="presParOf" srcId="{9CBBAC3E-CAFD-4AEA-BCFB-2374B0D958B7}" destId="{35BFDB9E-4710-46ED-9B0B-7AB3C253E474}" srcOrd="2" destOrd="0" presId="urn:microsoft.com/office/officeart/2005/8/layout/radial6"/>
    <dgm:cxn modelId="{2C0A46A0-38D9-40C2-BFE6-7742E3A98938}" type="presParOf" srcId="{9CBBAC3E-CAFD-4AEA-BCFB-2374B0D958B7}" destId="{95878F10-28D1-411D-8E29-BB866F5432B9}" srcOrd="3" destOrd="0" presId="urn:microsoft.com/office/officeart/2005/8/layout/radial6"/>
    <dgm:cxn modelId="{DCDEA669-511E-4AD5-9EA9-A3E7D5B9BCFD}" type="presParOf" srcId="{9CBBAC3E-CAFD-4AEA-BCFB-2374B0D958B7}" destId="{47103DFA-DC17-4A5F-AD02-7D9A45AC59AB}" srcOrd="4" destOrd="0" presId="urn:microsoft.com/office/officeart/2005/8/layout/radial6"/>
    <dgm:cxn modelId="{41BC688D-8609-4F84-BA3B-C9FF1BDD0F27}" type="presParOf" srcId="{9CBBAC3E-CAFD-4AEA-BCFB-2374B0D958B7}" destId="{36392F4D-92BE-45A9-89F6-A569D6DDDD6D}" srcOrd="5" destOrd="0" presId="urn:microsoft.com/office/officeart/2005/8/layout/radial6"/>
    <dgm:cxn modelId="{5FB1C977-E28A-4F52-88A9-934C8F63504E}" type="presParOf" srcId="{9CBBAC3E-CAFD-4AEA-BCFB-2374B0D958B7}" destId="{CBC93345-8CA7-4E4C-8215-B7216459A966}" srcOrd="6" destOrd="0" presId="urn:microsoft.com/office/officeart/2005/8/layout/radial6"/>
    <dgm:cxn modelId="{71A75D38-F60F-4B22-8135-FD0267A98B07}" type="presParOf" srcId="{9CBBAC3E-CAFD-4AEA-BCFB-2374B0D958B7}" destId="{AD18827B-3D86-4F3A-A200-28B0F8FAB69A}" srcOrd="7" destOrd="0" presId="urn:microsoft.com/office/officeart/2005/8/layout/radial6"/>
    <dgm:cxn modelId="{DB907A68-4F2B-4CB6-BE78-144AAE03C103}" type="presParOf" srcId="{9CBBAC3E-CAFD-4AEA-BCFB-2374B0D958B7}" destId="{3855F331-ED0F-4DD3-A74C-6F92DD941CCA}" srcOrd="8" destOrd="0" presId="urn:microsoft.com/office/officeart/2005/8/layout/radial6"/>
    <dgm:cxn modelId="{A8779EEF-57B0-459B-B091-1980C656E14C}" type="presParOf" srcId="{9CBBAC3E-CAFD-4AEA-BCFB-2374B0D958B7}" destId="{155797B1-6326-42A2-A77C-AA119DB6841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4ABD5E-B536-44D4-A84C-C144CC79EA0A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885C3C97-080B-40CE-9049-4710B30EB6ED}">
      <dgm:prSet phldrT="[텍스트]" custT="1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pPr latinLnBrk="1"/>
          <a:r>
            <a:rPr lang="ko-KR" altLang="en-US" sz="2400" b="1" dirty="0" smtClean="0"/>
            <a:t>데이트 코스 추천</a:t>
          </a:r>
          <a:endParaRPr lang="ko-KR" altLang="en-US" sz="2400" b="1" dirty="0"/>
        </a:p>
      </dgm:t>
    </dgm:pt>
    <dgm:pt modelId="{F760F388-13A8-48EF-BD7F-367F9529B2EF}" type="parTrans" cxnId="{862BD1F4-195F-4FBD-99DC-4192C61F2193}">
      <dgm:prSet/>
      <dgm:spPr/>
      <dgm:t>
        <a:bodyPr/>
        <a:lstStyle/>
        <a:p>
          <a:pPr latinLnBrk="1"/>
          <a:endParaRPr lang="ko-KR" altLang="en-US"/>
        </a:p>
      </dgm:t>
    </dgm:pt>
    <dgm:pt modelId="{416BCC47-FD65-4B31-A4B0-2DEB17C83E50}" type="sibTrans" cxnId="{862BD1F4-195F-4FBD-99DC-4192C61F2193}">
      <dgm:prSet/>
      <dgm:spPr/>
      <dgm:t>
        <a:bodyPr/>
        <a:lstStyle/>
        <a:p>
          <a:pPr latinLnBrk="1"/>
          <a:endParaRPr lang="ko-KR" altLang="en-US"/>
        </a:p>
      </dgm:t>
    </dgm:pt>
    <dgm:pt modelId="{7A7686C7-CF0A-47E2-BA47-E41CF927AA35}">
      <dgm:prSet phldrT="[텍스트]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latinLnBrk="1"/>
          <a:r>
            <a:rPr lang="ko-KR" altLang="en-US" b="1" smtClean="0">
              <a:solidFill>
                <a:srgbClr val="C00000"/>
              </a:solidFill>
            </a:rPr>
            <a:t>관리자가 추천하는 </a:t>
          </a:r>
          <a:r>
            <a:rPr lang="en-US" altLang="ko-KR" b="1" smtClean="0">
              <a:solidFill>
                <a:srgbClr val="C00000"/>
              </a:solidFill>
            </a:rPr>
            <a:t>TOP10 </a:t>
          </a:r>
          <a:r>
            <a:rPr lang="ko-KR" altLang="en-US" b="1" smtClean="0">
              <a:solidFill>
                <a:srgbClr val="C00000"/>
              </a:solidFill>
            </a:rPr>
            <a:t>데이트 코스</a:t>
          </a:r>
          <a:endParaRPr lang="ko-KR" altLang="en-US" b="1" dirty="0">
            <a:solidFill>
              <a:srgbClr val="C00000"/>
            </a:solidFill>
          </a:endParaRPr>
        </a:p>
      </dgm:t>
    </dgm:pt>
    <dgm:pt modelId="{ED308489-B400-4E55-AEBB-FC9D954B3420}" type="parTrans" cxnId="{2E322265-06D1-4CCD-A940-CA9184DB2266}">
      <dgm:prSet/>
      <dgm:spPr/>
      <dgm:t>
        <a:bodyPr/>
        <a:lstStyle/>
        <a:p>
          <a:pPr latinLnBrk="1"/>
          <a:endParaRPr lang="ko-KR" altLang="en-US"/>
        </a:p>
      </dgm:t>
    </dgm:pt>
    <dgm:pt modelId="{A861E56D-6DDD-48CF-B5F9-853A7D4D60CB}" type="sibTrans" cxnId="{2E322265-06D1-4CCD-A940-CA9184DB2266}">
      <dgm:prSet/>
      <dgm:spPr/>
      <dgm:t>
        <a:bodyPr/>
        <a:lstStyle/>
        <a:p>
          <a:pPr latinLnBrk="1"/>
          <a:endParaRPr lang="ko-KR" altLang="en-US"/>
        </a:p>
      </dgm:t>
    </dgm:pt>
    <dgm:pt modelId="{59E193A0-CEBD-464F-8951-1CFED6E0815C}">
      <dgm:prSet phldrT="[텍스트]" custT="1"/>
      <dgm:spPr/>
      <dgm:t>
        <a:bodyPr/>
        <a:lstStyle/>
        <a:p>
          <a:pPr latinLnBrk="1"/>
          <a:r>
            <a:rPr lang="ko-KR" altLang="en-US" sz="2400" b="1" dirty="0" smtClean="0"/>
            <a:t>카테고리 별 </a:t>
          </a:r>
          <a:endParaRPr lang="en-US" altLang="ko-KR" sz="2400" b="1" dirty="0" smtClean="0"/>
        </a:p>
        <a:p>
          <a:pPr latinLnBrk="1"/>
          <a:r>
            <a:rPr lang="ko-KR" altLang="en-US" sz="2400" b="1" dirty="0" smtClean="0"/>
            <a:t>세부 검색</a:t>
          </a:r>
          <a:endParaRPr lang="ko-KR" altLang="en-US" sz="2400" b="1" dirty="0"/>
        </a:p>
      </dgm:t>
    </dgm:pt>
    <dgm:pt modelId="{0F09FD00-70C0-4355-A380-5A6D6232D06D}" type="parTrans" cxnId="{24EC104D-0297-4EC3-A5F6-FB9A812AD762}">
      <dgm:prSet/>
      <dgm:spPr/>
      <dgm:t>
        <a:bodyPr/>
        <a:lstStyle/>
        <a:p>
          <a:pPr latinLnBrk="1"/>
          <a:endParaRPr lang="ko-KR" altLang="en-US"/>
        </a:p>
      </dgm:t>
    </dgm:pt>
    <dgm:pt modelId="{1E64F351-0E6B-459E-BAC7-C1DFC1A6B668}" type="sibTrans" cxnId="{24EC104D-0297-4EC3-A5F6-FB9A812AD762}">
      <dgm:prSet/>
      <dgm:spPr/>
      <dgm:t>
        <a:bodyPr/>
        <a:lstStyle/>
        <a:p>
          <a:pPr latinLnBrk="1"/>
          <a:endParaRPr lang="ko-KR" altLang="en-US"/>
        </a:p>
      </dgm:t>
    </dgm:pt>
    <dgm:pt modelId="{0499F738-B7C7-4DCD-AE38-55F5AC6828C4}">
      <dgm:prSet phldrT="[텍스트]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latinLnBrk="1"/>
          <a:r>
            <a:rPr lang="ko-KR" altLang="en-US" b="1" dirty="0" smtClean="0">
              <a:solidFill>
                <a:srgbClr val="C00000"/>
              </a:solidFill>
            </a:rPr>
            <a:t>음식</a:t>
          </a:r>
          <a:endParaRPr lang="ko-KR" altLang="en-US" b="1" dirty="0">
            <a:solidFill>
              <a:srgbClr val="C00000"/>
            </a:solidFill>
          </a:endParaRPr>
        </a:p>
      </dgm:t>
    </dgm:pt>
    <dgm:pt modelId="{4A413D22-A120-4518-AF98-D22291F0C77D}" type="parTrans" cxnId="{32416765-946F-42F1-BF10-1F1B302D2F88}">
      <dgm:prSet/>
      <dgm:spPr/>
      <dgm:t>
        <a:bodyPr/>
        <a:lstStyle/>
        <a:p>
          <a:pPr latinLnBrk="1"/>
          <a:endParaRPr lang="ko-KR" altLang="en-US"/>
        </a:p>
      </dgm:t>
    </dgm:pt>
    <dgm:pt modelId="{FE948772-507C-428B-9E47-9FD469CEBD46}" type="sibTrans" cxnId="{32416765-946F-42F1-BF10-1F1B302D2F88}">
      <dgm:prSet/>
      <dgm:spPr/>
      <dgm:t>
        <a:bodyPr/>
        <a:lstStyle/>
        <a:p>
          <a:pPr latinLnBrk="1"/>
          <a:endParaRPr lang="ko-KR" altLang="en-US"/>
        </a:p>
      </dgm:t>
    </dgm:pt>
    <dgm:pt modelId="{9169AE34-A768-4B58-8232-580AFD5A3A84}">
      <dgm:prSet phldrT="[텍스트]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latinLnBrk="1"/>
          <a:r>
            <a:rPr lang="ko-KR" altLang="en-US" b="1" smtClean="0">
              <a:solidFill>
                <a:srgbClr val="C00000"/>
              </a:solidFill>
            </a:rPr>
            <a:t>축제</a:t>
          </a:r>
          <a:endParaRPr lang="ko-KR" altLang="en-US" b="1" dirty="0">
            <a:solidFill>
              <a:srgbClr val="C00000"/>
            </a:solidFill>
          </a:endParaRPr>
        </a:p>
      </dgm:t>
    </dgm:pt>
    <dgm:pt modelId="{0A3F8561-704C-4482-BD5E-7C95BBEF1C90}" type="parTrans" cxnId="{C52C47FC-D77A-45FB-B9F2-AD7A457581DE}">
      <dgm:prSet/>
      <dgm:spPr/>
      <dgm:t>
        <a:bodyPr/>
        <a:lstStyle/>
        <a:p>
          <a:pPr latinLnBrk="1"/>
          <a:endParaRPr lang="ko-KR" altLang="en-US"/>
        </a:p>
      </dgm:t>
    </dgm:pt>
    <dgm:pt modelId="{D3F54BFA-C3D1-4AE2-8849-A610FDF784AF}" type="sibTrans" cxnId="{C52C47FC-D77A-45FB-B9F2-AD7A457581DE}">
      <dgm:prSet/>
      <dgm:spPr/>
      <dgm:t>
        <a:bodyPr/>
        <a:lstStyle/>
        <a:p>
          <a:pPr latinLnBrk="1"/>
          <a:endParaRPr lang="ko-KR" altLang="en-US"/>
        </a:p>
      </dgm:t>
    </dgm:pt>
    <dgm:pt modelId="{CDB96605-E129-46C6-AB4C-57E79C382952}">
      <dgm:prSet phldrT="[텍스트]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latinLnBrk="1"/>
          <a:r>
            <a:rPr lang="ko-KR" altLang="en-US" b="1" smtClean="0">
              <a:solidFill>
                <a:srgbClr val="C00000"/>
              </a:solidFill>
            </a:rPr>
            <a:t>카페</a:t>
          </a:r>
          <a:endParaRPr lang="ko-KR" altLang="en-US" b="1" dirty="0">
            <a:solidFill>
              <a:srgbClr val="C00000"/>
            </a:solidFill>
          </a:endParaRPr>
        </a:p>
      </dgm:t>
    </dgm:pt>
    <dgm:pt modelId="{ADCB1995-662B-4C43-872A-7D3BA70BA349}" type="parTrans" cxnId="{1B18E2CD-7037-4B46-AAD8-FA5B75289379}">
      <dgm:prSet/>
      <dgm:spPr/>
      <dgm:t>
        <a:bodyPr/>
        <a:lstStyle/>
        <a:p>
          <a:pPr latinLnBrk="1"/>
          <a:endParaRPr lang="ko-KR" altLang="en-US"/>
        </a:p>
      </dgm:t>
    </dgm:pt>
    <dgm:pt modelId="{2F02B3FD-DAA4-41E9-9377-DF01125956B8}" type="sibTrans" cxnId="{1B18E2CD-7037-4B46-AAD8-FA5B75289379}">
      <dgm:prSet/>
      <dgm:spPr/>
      <dgm:t>
        <a:bodyPr/>
        <a:lstStyle/>
        <a:p>
          <a:pPr latinLnBrk="1"/>
          <a:endParaRPr lang="ko-KR" altLang="en-US"/>
        </a:p>
      </dgm:t>
    </dgm:pt>
    <dgm:pt modelId="{2ED3166A-5B5B-4432-95CE-35A51649E25B}" type="pres">
      <dgm:prSet presAssocID="{F14ABD5E-B536-44D4-A84C-C144CC79EA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A884EF-19AD-4794-8AD8-D71FF563FDF9}" type="pres">
      <dgm:prSet presAssocID="{885C3C97-080B-40CE-9049-4710B30EB6ED}" presName="linNode" presStyleCnt="0"/>
      <dgm:spPr/>
    </dgm:pt>
    <dgm:pt modelId="{52AFADB1-DE9F-4FC1-8D73-EBAFC9E82DDF}" type="pres">
      <dgm:prSet presAssocID="{885C3C97-080B-40CE-9049-4710B30EB6ED}" presName="parentText" presStyleLbl="node1" presStyleIdx="0" presStyleCnt="2" custScaleY="5718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FEC331-E969-4258-8BB7-9CB9B5252403}" type="pres">
      <dgm:prSet presAssocID="{885C3C97-080B-40CE-9049-4710B30EB6ED}" presName="descendantText" presStyleLbl="alignAccFollowNode1" presStyleIdx="0" presStyleCnt="2" custScaleX="75546" custScaleY="4905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E92035-BDEC-4BA4-8161-E9F95EA89B7D}" type="pres">
      <dgm:prSet presAssocID="{416BCC47-FD65-4B31-A4B0-2DEB17C83E50}" presName="sp" presStyleCnt="0"/>
      <dgm:spPr/>
    </dgm:pt>
    <dgm:pt modelId="{68448F59-61EF-42E2-9856-00D8D32E2D6F}" type="pres">
      <dgm:prSet presAssocID="{59E193A0-CEBD-464F-8951-1CFED6E0815C}" presName="linNode" presStyleCnt="0"/>
      <dgm:spPr/>
    </dgm:pt>
    <dgm:pt modelId="{DF0AECE2-B8F1-44B5-86E7-DE036A357301}" type="pres">
      <dgm:prSet presAssocID="{59E193A0-CEBD-464F-8951-1CFED6E0815C}" presName="parentText" presStyleLbl="node1" presStyleIdx="1" presStyleCnt="2" custScaleY="5718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7D24CB-02A8-4280-9FDD-046B409E3220}" type="pres">
      <dgm:prSet presAssocID="{59E193A0-CEBD-464F-8951-1CFED6E0815C}" presName="descendantText" presStyleLbl="alignAccFollowNode1" presStyleIdx="1" presStyleCnt="2" custScaleX="75546" custScaleY="4796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2C47FC-D77A-45FB-B9F2-AD7A457581DE}" srcId="{59E193A0-CEBD-464F-8951-1CFED6E0815C}" destId="{9169AE34-A768-4B58-8232-580AFD5A3A84}" srcOrd="2" destOrd="0" parTransId="{0A3F8561-704C-4482-BD5E-7C95BBEF1C90}" sibTransId="{D3F54BFA-C3D1-4AE2-8849-A610FDF784AF}"/>
    <dgm:cxn modelId="{862BD1F4-195F-4FBD-99DC-4192C61F2193}" srcId="{F14ABD5E-B536-44D4-A84C-C144CC79EA0A}" destId="{885C3C97-080B-40CE-9049-4710B30EB6ED}" srcOrd="0" destOrd="0" parTransId="{F760F388-13A8-48EF-BD7F-367F9529B2EF}" sibTransId="{416BCC47-FD65-4B31-A4B0-2DEB17C83E50}"/>
    <dgm:cxn modelId="{0318A4AE-C3D2-4A5A-AD9A-86F4EE48A129}" type="presOf" srcId="{0499F738-B7C7-4DCD-AE38-55F5AC6828C4}" destId="{537D24CB-02A8-4280-9FDD-046B409E3220}" srcOrd="0" destOrd="0" presId="urn:microsoft.com/office/officeart/2005/8/layout/vList5"/>
    <dgm:cxn modelId="{8FFCAAE1-306C-4C96-8FC7-C74899AA80BD}" type="presOf" srcId="{9169AE34-A768-4B58-8232-580AFD5A3A84}" destId="{537D24CB-02A8-4280-9FDD-046B409E3220}" srcOrd="0" destOrd="2" presId="urn:microsoft.com/office/officeart/2005/8/layout/vList5"/>
    <dgm:cxn modelId="{24EC104D-0297-4EC3-A5F6-FB9A812AD762}" srcId="{F14ABD5E-B536-44D4-A84C-C144CC79EA0A}" destId="{59E193A0-CEBD-464F-8951-1CFED6E0815C}" srcOrd="1" destOrd="0" parTransId="{0F09FD00-70C0-4355-A380-5A6D6232D06D}" sibTransId="{1E64F351-0E6B-459E-BAC7-C1DFC1A6B668}"/>
    <dgm:cxn modelId="{32416765-946F-42F1-BF10-1F1B302D2F88}" srcId="{59E193A0-CEBD-464F-8951-1CFED6E0815C}" destId="{0499F738-B7C7-4DCD-AE38-55F5AC6828C4}" srcOrd="0" destOrd="0" parTransId="{4A413D22-A120-4518-AF98-D22291F0C77D}" sibTransId="{FE948772-507C-428B-9E47-9FD469CEBD46}"/>
    <dgm:cxn modelId="{B786455B-158C-4D55-800F-330E1B271075}" type="presOf" srcId="{59E193A0-CEBD-464F-8951-1CFED6E0815C}" destId="{DF0AECE2-B8F1-44B5-86E7-DE036A357301}" srcOrd="0" destOrd="0" presId="urn:microsoft.com/office/officeart/2005/8/layout/vList5"/>
    <dgm:cxn modelId="{1B18E2CD-7037-4B46-AAD8-FA5B75289379}" srcId="{59E193A0-CEBD-464F-8951-1CFED6E0815C}" destId="{CDB96605-E129-46C6-AB4C-57E79C382952}" srcOrd="1" destOrd="0" parTransId="{ADCB1995-662B-4C43-872A-7D3BA70BA349}" sibTransId="{2F02B3FD-DAA4-41E9-9377-DF01125956B8}"/>
    <dgm:cxn modelId="{459F08B1-FCAA-4C7F-9FFE-CDD7DA3C8279}" type="presOf" srcId="{F14ABD5E-B536-44D4-A84C-C144CC79EA0A}" destId="{2ED3166A-5B5B-4432-95CE-35A51649E25B}" srcOrd="0" destOrd="0" presId="urn:microsoft.com/office/officeart/2005/8/layout/vList5"/>
    <dgm:cxn modelId="{7BA64DA2-6C33-4644-BF48-977E39E9B983}" type="presOf" srcId="{CDB96605-E129-46C6-AB4C-57E79C382952}" destId="{537D24CB-02A8-4280-9FDD-046B409E3220}" srcOrd="0" destOrd="1" presId="urn:microsoft.com/office/officeart/2005/8/layout/vList5"/>
    <dgm:cxn modelId="{2D3C082B-CEDE-4F4C-9CC1-E0B30FFE1952}" type="presOf" srcId="{7A7686C7-CF0A-47E2-BA47-E41CF927AA35}" destId="{BFFEC331-E969-4258-8BB7-9CB9B5252403}" srcOrd="0" destOrd="0" presId="urn:microsoft.com/office/officeart/2005/8/layout/vList5"/>
    <dgm:cxn modelId="{2E322265-06D1-4CCD-A940-CA9184DB2266}" srcId="{885C3C97-080B-40CE-9049-4710B30EB6ED}" destId="{7A7686C7-CF0A-47E2-BA47-E41CF927AA35}" srcOrd="0" destOrd="0" parTransId="{ED308489-B400-4E55-AEBB-FC9D954B3420}" sibTransId="{A861E56D-6DDD-48CF-B5F9-853A7D4D60CB}"/>
    <dgm:cxn modelId="{3FCC6769-C34D-4A0C-99A8-B159EFDF7749}" type="presOf" srcId="{885C3C97-080B-40CE-9049-4710B30EB6ED}" destId="{52AFADB1-DE9F-4FC1-8D73-EBAFC9E82DDF}" srcOrd="0" destOrd="0" presId="urn:microsoft.com/office/officeart/2005/8/layout/vList5"/>
    <dgm:cxn modelId="{C06A2EBE-9449-458A-AA8E-2E35AB1A33A2}" type="presParOf" srcId="{2ED3166A-5B5B-4432-95CE-35A51649E25B}" destId="{AFA884EF-19AD-4794-8AD8-D71FF563FDF9}" srcOrd="0" destOrd="0" presId="urn:microsoft.com/office/officeart/2005/8/layout/vList5"/>
    <dgm:cxn modelId="{9C896270-5067-4378-B413-09DC20C5A036}" type="presParOf" srcId="{AFA884EF-19AD-4794-8AD8-D71FF563FDF9}" destId="{52AFADB1-DE9F-4FC1-8D73-EBAFC9E82DDF}" srcOrd="0" destOrd="0" presId="urn:microsoft.com/office/officeart/2005/8/layout/vList5"/>
    <dgm:cxn modelId="{22DFF8A6-A726-4E69-9475-C2D10D05A8A3}" type="presParOf" srcId="{AFA884EF-19AD-4794-8AD8-D71FF563FDF9}" destId="{BFFEC331-E969-4258-8BB7-9CB9B5252403}" srcOrd="1" destOrd="0" presId="urn:microsoft.com/office/officeart/2005/8/layout/vList5"/>
    <dgm:cxn modelId="{743306BD-52DE-48AE-8C32-944E624C5163}" type="presParOf" srcId="{2ED3166A-5B5B-4432-95CE-35A51649E25B}" destId="{C6E92035-BDEC-4BA4-8161-E9F95EA89B7D}" srcOrd="1" destOrd="0" presId="urn:microsoft.com/office/officeart/2005/8/layout/vList5"/>
    <dgm:cxn modelId="{20041966-2A60-4F51-8C94-242240B20611}" type="presParOf" srcId="{2ED3166A-5B5B-4432-95CE-35A51649E25B}" destId="{68448F59-61EF-42E2-9856-00D8D32E2D6F}" srcOrd="2" destOrd="0" presId="urn:microsoft.com/office/officeart/2005/8/layout/vList5"/>
    <dgm:cxn modelId="{45471BBA-8491-4A31-BB4D-66159713FF6E}" type="presParOf" srcId="{68448F59-61EF-42E2-9856-00D8D32E2D6F}" destId="{DF0AECE2-B8F1-44B5-86E7-DE036A357301}" srcOrd="0" destOrd="0" presId="urn:microsoft.com/office/officeart/2005/8/layout/vList5"/>
    <dgm:cxn modelId="{B78FDE2F-BB16-43E3-BB6D-6E0314A2539A}" type="presParOf" srcId="{68448F59-61EF-42E2-9856-00D8D32E2D6F}" destId="{537D24CB-02A8-4280-9FDD-046B409E32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8ABEE-6CDE-48B1-AC2C-00788517A95C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8A1BF26-A9A8-49A6-B75D-C54A3BD01AE4}">
      <dgm:prSet phldrT="[텍스트]"/>
      <dgm:spPr/>
      <dgm:t>
        <a:bodyPr/>
        <a:lstStyle/>
        <a:p>
          <a:pPr latinLnBrk="1"/>
          <a:r>
            <a:rPr lang="ko-KR" altLang="en-US" b="1" dirty="0" err="1" smtClean="0">
              <a:solidFill>
                <a:schemeClr val="accent2">
                  <a:lumMod val="50000"/>
                </a:schemeClr>
              </a:solidFill>
            </a:rPr>
            <a:t>꼬시조</a:t>
          </a:r>
          <a:r>
            <a:rPr lang="ko-KR" altLang="en-US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altLang="ko-KR" b="1" dirty="0" smtClean="0">
              <a:solidFill>
                <a:srgbClr val="FF0000"/>
              </a:solidFill>
            </a:rPr>
            <a:t>API</a:t>
          </a:r>
          <a:endParaRPr lang="ko-KR" altLang="en-US" b="1" dirty="0">
            <a:solidFill>
              <a:srgbClr val="FF0000"/>
            </a:solidFill>
          </a:endParaRPr>
        </a:p>
      </dgm:t>
    </dgm:pt>
    <dgm:pt modelId="{D31D7C2B-6EF6-4497-BE92-CC305CF7D535}" type="parTrans" cxnId="{62D4E253-9DFE-48AF-ABF3-132B6EF9FB57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553BBAF1-E6A4-4310-8BB8-735E79F5FFC3}" type="sibTrans" cxnId="{62D4E253-9DFE-48AF-ABF3-132B6EF9FB57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6BE0EB62-B7D4-4899-BF8B-44A1E58E33BF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</a:rPr>
            <a:t>SVN</a:t>
          </a:r>
          <a:r>
            <a:rPr lang="en-US" altLang="ko-KR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ko-KR" altLang="en-US" b="1" dirty="0" smtClean="0">
              <a:solidFill>
                <a:schemeClr val="accent2">
                  <a:lumMod val="50000"/>
                </a:schemeClr>
              </a:solidFill>
            </a:rPr>
            <a:t>관리</a:t>
          </a:r>
          <a:endParaRPr lang="ko-KR" alt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DFBD89F0-F1F2-4172-A422-B2E8F7B64716}" type="parTrans" cxnId="{4747AF03-1920-427D-8A2F-9EAB4FFA028B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8ED021A0-4F24-4E6B-8536-22358218A9FA}" type="sibTrans" cxnId="{4747AF03-1920-427D-8A2F-9EAB4FFA028B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14C72BEC-D98A-4B7C-830F-6B632534A08E}">
      <dgm:prSet phldrT="[텍스트]" custT="1"/>
      <dgm:spPr/>
      <dgm:t>
        <a:bodyPr/>
        <a:lstStyle/>
        <a:p>
          <a:pPr latinLnBrk="1"/>
          <a:r>
            <a:rPr lang="en-US" altLang="ko-KR" sz="2500" b="1" dirty="0" smtClean="0">
              <a:solidFill>
                <a:srgbClr val="FF0000"/>
              </a:solidFill>
            </a:rPr>
            <a:t>Interface</a:t>
          </a:r>
          <a:r>
            <a:rPr lang="ko-KR" altLang="en-US" sz="2500" b="1" dirty="0" smtClean="0">
              <a:solidFill>
                <a:schemeClr val="accent2">
                  <a:lumMod val="50000"/>
                </a:schemeClr>
              </a:solidFill>
            </a:rPr>
            <a:t> 사용</a:t>
          </a:r>
          <a:endParaRPr lang="ko-KR" altLang="en-US" sz="2500" b="1" dirty="0">
            <a:solidFill>
              <a:schemeClr val="accent2">
                <a:lumMod val="50000"/>
              </a:schemeClr>
            </a:solidFill>
          </a:endParaRPr>
        </a:p>
      </dgm:t>
    </dgm:pt>
    <dgm:pt modelId="{DA66C896-4C6F-40CF-B626-F288CE7DC519}" type="parTrans" cxnId="{06259FB6-C8B6-4AF3-8CD5-109C7470357F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4FC68BE9-3121-4800-8212-15D01A148F4F}" type="sibTrans" cxnId="{06259FB6-C8B6-4AF3-8CD5-109C7470357F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C956E3CF-0353-4EFB-B087-9C4816FC363A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</a:rPr>
            <a:t>Procedure</a:t>
          </a:r>
          <a:r>
            <a:rPr lang="en-US" altLang="ko-KR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ko-KR" altLang="en-US" b="1" dirty="0" smtClean="0">
              <a:solidFill>
                <a:schemeClr val="accent2">
                  <a:lumMod val="50000"/>
                </a:schemeClr>
              </a:solidFill>
            </a:rPr>
            <a:t>사용</a:t>
          </a:r>
          <a:endParaRPr lang="ko-KR" alt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F1B3A6CF-D0EB-4295-8895-D6DAF668CE74}" type="parTrans" cxnId="{1F6F2844-95F6-4829-BBB8-E5B5F438221F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C7D4CFF8-3BAF-40EA-A17E-9E50F68130A7}" type="sibTrans" cxnId="{1F6F2844-95F6-4829-BBB8-E5B5F438221F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7A9D5373-EF90-44DB-B26A-2D3457EB8D48}" type="pres">
      <dgm:prSet presAssocID="{C778ABEE-6CDE-48B1-AC2C-00788517A95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6322C8-D2A3-4C25-88F4-8FCB467110A5}" type="pres">
      <dgm:prSet presAssocID="{D8A1BF26-A9A8-49A6-B75D-C54A3BD01AE4}" presName="Name5" presStyleLbl="vennNode1" presStyleIdx="0" presStyleCnt="4" custLinFactNeighborX="-33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6B0D2-F263-4A40-A5BE-A201A1921BB4}" type="pres">
      <dgm:prSet presAssocID="{553BBAF1-E6A4-4310-8BB8-735E79F5FFC3}" presName="space" presStyleCnt="0"/>
      <dgm:spPr/>
    </dgm:pt>
    <dgm:pt modelId="{D4C88FFE-8245-475C-84A5-233D3CE91E2B}" type="pres">
      <dgm:prSet presAssocID="{6BE0EB62-B7D4-4899-BF8B-44A1E58E33BF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C55F52-99F6-45BD-B312-BDDEFAC155D6}" type="pres">
      <dgm:prSet presAssocID="{8ED021A0-4F24-4E6B-8536-22358218A9FA}" presName="space" presStyleCnt="0"/>
      <dgm:spPr/>
    </dgm:pt>
    <dgm:pt modelId="{938736CD-DA09-4D02-8A14-E79EC7E76DD9}" type="pres">
      <dgm:prSet presAssocID="{14C72BEC-D98A-4B7C-830F-6B632534A08E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8A5964-F71B-4044-9B6A-1A971B3C8C0A}" type="pres">
      <dgm:prSet presAssocID="{4FC68BE9-3121-4800-8212-15D01A148F4F}" presName="space" presStyleCnt="0"/>
      <dgm:spPr/>
    </dgm:pt>
    <dgm:pt modelId="{B5BAEA44-8425-4E6F-A8F5-808A7D795A9B}" type="pres">
      <dgm:prSet presAssocID="{C956E3CF-0353-4EFB-B087-9C4816FC363A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259FB6-C8B6-4AF3-8CD5-109C7470357F}" srcId="{C778ABEE-6CDE-48B1-AC2C-00788517A95C}" destId="{14C72BEC-D98A-4B7C-830F-6B632534A08E}" srcOrd="2" destOrd="0" parTransId="{DA66C896-4C6F-40CF-B626-F288CE7DC519}" sibTransId="{4FC68BE9-3121-4800-8212-15D01A148F4F}"/>
    <dgm:cxn modelId="{1F6F2844-95F6-4829-BBB8-E5B5F438221F}" srcId="{C778ABEE-6CDE-48B1-AC2C-00788517A95C}" destId="{C956E3CF-0353-4EFB-B087-9C4816FC363A}" srcOrd="3" destOrd="0" parTransId="{F1B3A6CF-D0EB-4295-8895-D6DAF668CE74}" sibTransId="{C7D4CFF8-3BAF-40EA-A17E-9E50F68130A7}"/>
    <dgm:cxn modelId="{4747AF03-1920-427D-8A2F-9EAB4FFA028B}" srcId="{C778ABEE-6CDE-48B1-AC2C-00788517A95C}" destId="{6BE0EB62-B7D4-4899-BF8B-44A1E58E33BF}" srcOrd="1" destOrd="0" parTransId="{DFBD89F0-F1F2-4172-A422-B2E8F7B64716}" sibTransId="{8ED021A0-4F24-4E6B-8536-22358218A9FA}"/>
    <dgm:cxn modelId="{32F0227F-49DC-4865-BFF4-E754073AA2F8}" type="presOf" srcId="{14C72BEC-D98A-4B7C-830F-6B632534A08E}" destId="{938736CD-DA09-4D02-8A14-E79EC7E76DD9}" srcOrd="0" destOrd="0" presId="urn:microsoft.com/office/officeart/2005/8/layout/venn3"/>
    <dgm:cxn modelId="{8F119795-A259-4CC3-AD3E-4902467B099B}" type="presOf" srcId="{6BE0EB62-B7D4-4899-BF8B-44A1E58E33BF}" destId="{D4C88FFE-8245-475C-84A5-233D3CE91E2B}" srcOrd="0" destOrd="0" presId="urn:microsoft.com/office/officeart/2005/8/layout/venn3"/>
    <dgm:cxn modelId="{4DDFCB16-E8C4-4C71-B77C-4C43328B7656}" type="presOf" srcId="{C956E3CF-0353-4EFB-B087-9C4816FC363A}" destId="{B5BAEA44-8425-4E6F-A8F5-808A7D795A9B}" srcOrd="0" destOrd="0" presId="urn:microsoft.com/office/officeart/2005/8/layout/venn3"/>
    <dgm:cxn modelId="{90F7596D-8C10-4C2B-977F-646522A751E9}" type="presOf" srcId="{D8A1BF26-A9A8-49A6-B75D-C54A3BD01AE4}" destId="{4B6322C8-D2A3-4C25-88F4-8FCB467110A5}" srcOrd="0" destOrd="0" presId="urn:microsoft.com/office/officeart/2005/8/layout/venn3"/>
    <dgm:cxn modelId="{CC554E0F-D7A5-4B94-BE06-8805F03CD15F}" type="presOf" srcId="{C778ABEE-6CDE-48B1-AC2C-00788517A95C}" destId="{7A9D5373-EF90-44DB-B26A-2D3457EB8D48}" srcOrd="0" destOrd="0" presId="urn:microsoft.com/office/officeart/2005/8/layout/venn3"/>
    <dgm:cxn modelId="{62D4E253-9DFE-48AF-ABF3-132B6EF9FB57}" srcId="{C778ABEE-6CDE-48B1-AC2C-00788517A95C}" destId="{D8A1BF26-A9A8-49A6-B75D-C54A3BD01AE4}" srcOrd="0" destOrd="0" parTransId="{D31D7C2B-6EF6-4497-BE92-CC305CF7D535}" sibTransId="{553BBAF1-E6A4-4310-8BB8-735E79F5FFC3}"/>
    <dgm:cxn modelId="{4495B5F2-CE79-4628-9C78-9D03381A2EA8}" type="presParOf" srcId="{7A9D5373-EF90-44DB-B26A-2D3457EB8D48}" destId="{4B6322C8-D2A3-4C25-88F4-8FCB467110A5}" srcOrd="0" destOrd="0" presId="urn:microsoft.com/office/officeart/2005/8/layout/venn3"/>
    <dgm:cxn modelId="{D59E3767-034B-49A0-82B0-34291EA8611A}" type="presParOf" srcId="{7A9D5373-EF90-44DB-B26A-2D3457EB8D48}" destId="{9806B0D2-F263-4A40-A5BE-A201A1921BB4}" srcOrd="1" destOrd="0" presId="urn:microsoft.com/office/officeart/2005/8/layout/venn3"/>
    <dgm:cxn modelId="{87207F02-49A6-41A8-A521-6E44D1FE6DDB}" type="presParOf" srcId="{7A9D5373-EF90-44DB-B26A-2D3457EB8D48}" destId="{D4C88FFE-8245-475C-84A5-233D3CE91E2B}" srcOrd="2" destOrd="0" presId="urn:microsoft.com/office/officeart/2005/8/layout/venn3"/>
    <dgm:cxn modelId="{D2F7352D-6CA1-482C-8235-546751A364D8}" type="presParOf" srcId="{7A9D5373-EF90-44DB-B26A-2D3457EB8D48}" destId="{C2C55F52-99F6-45BD-B312-BDDEFAC155D6}" srcOrd="3" destOrd="0" presId="urn:microsoft.com/office/officeart/2005/8/layout/venn3"/>
    <dgm:cxn modelId="{6777783C-435B-4869-BAF3-4795DD459C54}" type="presParOf" srcId="{7A9D5373-EF90-44DB-B26A-2D3457EB8D48}" destId="{938736CD-DA09-4D02-8A14-E79EC7E76DD9}" srcOrd="4" destOrd="0" presId="urn:microsoft.com/office/officeart/2005/8/layout/venn3"/>
    <dgm:cxn modelId="{33DB74A0-C5AB-4E8A-9EF5-AE6DB2E36E8D}" type="presParOf" srcId="{7A9D5373-EF90-44DB-B26A-2D3457EB8D48}" destId="{A08A5964-F71B-4044-9B6A-1A971B3C8C0A}" srcOrd="5" destOrd="0" presId="urn:microsoft.com/office/officeart/2005/8/layout/venn3"/>
    <dgm:cxn modelId="{A83231A6-0460-4282-9409-7074F56442FD}" type="presParOf" srcId="{7A9D5373-EF90-44DB-B26A-2D3457EB8D48}" destId="{B5BAEA44-8425-4E6F-A8F5-808A7D795A9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8ABEE-6CDE-48B1-AC2C-00788517A95C}" type="doc">
      <dgm:prSet loTypeId="urn:microsoft.com/office/officeart/2005/8/layout/venn3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pPr latinLnBrk="1"/>
          <a:endParaRPr lang="ko-KR" altLang="en-US"/>
        </a:p>
      </dgm:t>
    </dgm:pt>
    <dgm:pt modelId="{D8A1BF26-A9A8-49A6-B75D-C54A3BD01AE4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</a:rPr>
            <a:t>Tiles</a:t>
          </a:r>
          <a:r>
            <a:rPr lang="ko-KR" altLang="en-US" b="1" dirty="0" smtClean="0"/>
            <a:t>의 부재</a:t>
          </a:r>
          <a:endParaRPr lang="ko-KR" altLang="en-US" b="1" dirty="0"/>
        </a:p>
      </dgm:t>
    </dgm:pt>
    <dgm:pt modelId="{D31D7C2B-6EF6-4497-BE92-CC305CF7D535}" type="parTrans" cxnId="{62D4E253-9DFE-48AF-ABF3-132B6EF9FB57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553BBAF1-E6A4-4310-8BB8-735E79F5FFC3}" type="sibTrans" cxnId="{62D4E253-9DFE-48AF-ABF3-132B6EF9FB57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6BE0EB62-B7D4-4899-BF8B-44A1E58E33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</a:rPr>
            <a:t>의사소통</a:t>
          </a:r>
          <a:r>
            <a:rPr lang="ko-KR" altLang="en-US" b="1" dirty="0" smtClean="0"/>
            <a:t>   부재</a:t>
          </a:r>
          <a:endParaRPr lang="ko-KR" altLang="en-US" b="1" dirty="0"/>
        </a:p>
      </dgm:t>
    </dgm:pt>
    <dgm:pt modelId="{DFBD89F0-F1F2-4172-A422-B2E8F7B64716}" type="parTrans" cxnId="{4747AF03-1920-427D-8A2F-9EAB4FFA028B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8ED021A0-4F24-4E6B-8536-22358218A9FA}" type="sibTrans" cxnId="{4747AF03-1920-427D-8A2F-9EAB4FFA028B}">
      <dgm:prSet/>
      <dgm:spPr/>
      <dgm:t>
        <a:bodyPr/>
        <a:lstStyle/>
        <a:p>
          <a:pPr latinLnBrk="1"/>
          <a:endParaRPr lang="ko-KR" altLang="en-US" b="1">
            <a:solidFill>
              <a:schemeClr val="accent2">
                <a:lumMod val="50000"/>
              </a:schemeClr>
            </a:solidFill>
          </a:endParaRPr>
        </a:p>
      </dgm:t>
    </dgm:pt>
    <dgm:pt modelId="{7A9D5373-EF90-44DB-B26A-2D3457EB8D48}" type="pres">
      <dgm:prSet presAssocID="{C778ABEE-6CDE-48B1-AC2C-00788517A95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6322C8-D2A3-4C25-88F4-8FCB467110A5}" type="pres">
      <dgm:prSet presAssocID="{D8A1BF26-A9A8-49A6-B75D-C54A3BD01AE4}" presName="Name5" presStyleLbl="vennNode1" presStyleIdx="0" presStyleCnt="2" custLinFactNeighborX="-7304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6B0D2-F263-4A40-A5BE-A201A1921BB4}" type="pres">
      <dgm:prSet presAssocID="{553BBAF1-E6A4-4310-8BB8-735E79F5FFC3}" presName="space" presStyleCnt="0"/>
      <dgm:spPr/>
    </dgm:pt>
    <dgm:pt modelId="{D4C88FFE-8245-475C-84A5-233D3CE91E2B}" type="pres">
      <dgm:prSet presAssocID="{6BE0EB62-B7D4-4899-BF8B-44A1E58E33BF}" presName="Name5" presStyleLbl="vennNode1" presStyleIdx="1" presStyleCnt="2" custLinFactNeighborX="68423" custLinFactNeighborY="5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554E0F-D7A5-4B94-BE06-8805F03CD15F}" type="presOf" srcId="{C778ABEE-6CDE-48B1-AC2C-00788517A95C}" destId="{7A9D5373-EF90-44DB-B26A-2D3457EB8D48}" srcOrd="0" destOrd="0" presId="urn:microsoft.com/office/officeart/2005/8/layout/venn3"/>
    <dgm:cxn modelId="{90F7596D-8C10-4C2B-977F-646522A751E9}" type="presOf" srcId="{D8A1BF26-A9A8-49A6-B75D-C54A3BD01AE4}" destId="{4B6322C8-D2A3-4C25-88F4-8FCB467110A5}" srcOrd="0" destOrd="0" presId="urn:microsoft.com/office/officeart/2005/8/layout/venn3"/>
    <dgm:cxn modelId="{62D4E253-9DFE-48AF-ABF3-132B6EF9FB57}" srcId="{C778ABEE-6CDE-48B1-AC2C-00788517A95C}" destId="{D8A1BF26-A9A8-49A6-B75D-C54A3BD01AE4}" srcOrd="0" destOrd="0" parTransId="{D31D7C2B-6EF6-4497-BE92-CC305CF7D535}" sibTransId="{553BBAF1-E6A4-4310-8BB8-735E79F5FFC3}"/>
    <dgm:cxn modelId="{4747AF03-1920-427D-8A2F-9EAB4FFA028B}" srcId="{C778ABEE-6CDE-48B1-AC2C-00788517A95C}" destId="{6BE0EB62-B7D4-4899-BF8B-44A1E58E33BF}" srcOrd="1" destOrd="0" parTransId="{DFBD89F0-F1F2-4172-A422-B2E8F7B64716}" sibTransId="{8ED021A0-4F24-4E6B-8536-22358218A9FA}"/>
    <dgm:cxn modelId="{8F119795-A259-4CC3-AD3E-4902467B099B}" type="presOf" srcId="{6BE0EB62-B7D4-4899-BF8B-44A1E58E33BF}" destId="{D4C88FFE-8245-475C-84A5-233D3CE91E2B}" srcOrd="0" destOrd="0" presId="urn:microsoft.com/office/officeart/2005/8/layout/venn3"/>
    <dgm:cxn modelId="{4495B5F2-CE79-4628-9C78-9D03381A2EA8}" type="presParOf" srcId="{7A9D5373-EF90-44DB-B26A-2D3457EB8D48}" destId="{4B6322C8-D2A3-4C25-88F4-8FCB467110A5}" srcOrd="0" destOrd="0" presId="urn:microsoft.com/office/officeart/2005/8/layout/venn3"/>
    <dgm:cxn modelId="{D59E3767-034B-49A0-82B0-34291EA8611A}" type="presParOf" srcId="{7A9D5373-EF90-44DB-B26A-2D3457EB8D48}" destId="{9806B0D2-F263-4A40-A5BE-A201A1921BB4}" srcOrd="1" destOrd="0" presId="urn:microsoft.com/office/officeart/2005/8/layout/venn3"/>
    <dgm:cxn modelId="{87207F02-49A6-41A8-A521-6E44D1FE6DDB}" type="presParOf" srcId="{7A9D5373-EF90-44DB-B26A-2D3457EB8D48}" destId="{D4C88FFE-8245-475C-84A5-233D3CE91E2B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97B1-6326-42A2-A77C-AA119DB68415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3345-8CA7-4E4C-8215-B7216459A96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8F10-28D1-411D-8E29-BB866F5432B9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AC9F-AC80-44A9-B31A-6949B2E37EF3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kern="1200" dirty="0" smtClean="0"/>
            <a:t>책임제</a:t>
          </a:r>
          <a:endParaRPr lang="ko-KR" altLang="en-US" sz="3500" kern="1200" dirty="0"/>
        </a:p>
      </dsp:txBody>
      <dsp:txXfrm>
        <a:off x="3338563" y="2172886"/>
        <a:ext cx="1450873" cy="1450873"/>
      </dsp:txXfrm>
    </dsp:sp>
    <dsp:sp modelId="{665E3459-801A-434D-8C85-3F9918F483B9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프로젝트 총괄 관리</a:t>
          </a:r>
          <a:endParaRPr lang="ko-KR" altLang="en-US" sz="1500" kern="1200" dirty="0"/>
        </a:p>
      </dsp:txBody>
      <dsp:txXfrm>
        <a:off x="3556194" y="211966"/>
        <a:ext cx="1015610" cy="1015610"/>
      </dsp:txXfrm>
    </dsp:sp>
    <dsp:sp modelId="{47103DFA-DC17-4A5F-AD02-7D9A45AC59AB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코드 관리</a:t>
          </a:r>
          <a:r>
            <a:rPr lang="en-US" altLang="ko-KR" sz="1500" kern="1200" dirty="0" smtClean="0"/>
            <a:t>+SVN</a:t>
          </a:r>
          <a:r>
            <a:rPr lang="ko-KR" altLang="en-US" sz="1500" kern="1200" dirty="0" smtClean="0"/>
            <a:t>관리</a:t>
          </a:r>
          <a:endParaRPr lang="ko-KR" altLang="en-US" sz="1500" kern="1200" dirty="0"/>
        </a:p>
      </dsp:txBody>
      <dsp:txXfrm>
        <a:off x="5442875" y="3479793"/>
        <a:ext cx="1015610" cy="1015610"/>
      </dsp:txXfrm>
    </dsp:sp>
    <dsp:sp modelId="{AD18827B-3D86-4F3A-A200-28B0F8FAB69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DB, </a:t>
          </a:r>
          <a:r>
            <a:rPr lang="ko-KR" altLang="en-US" sz="1500" kern="1200" dirty="0" smtClean="0"/>
            <a:t>데이터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관리</a:t>
          </a:r>
          <a:endParaRPr lang="ko-KR" altLang="en-US" sz="1500" kern="1200" dirty="0"/>
        </a:p>
      </dsp:txBody>
      <dsp:txXfrm>
        <a:off x="1669513" y="3479793"/>
        <a:ext cx="1015610" cy="1015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EC331-E969-4258-8BB7-9CB9B5252403}">
      <dsp:nvSpPr>
        <dsp:cNvPr id="0" name=""/>
        <dsp:cNvSpPr/>
      </dsp:nvSpPr>
      <dsp:spPr>
        <a:xfrm rot="5400000">
          <a:off x="4855304" y="-984139"/>
          <a:ext cx="1343470" cy="3929842"/>
        </a:xfrm>
        <a:prstGeom prst="round2SameRect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solidFill>
                <a:srgbClr val="C00000"/>
              </a:solidFill>
            </a:rPr>
            <a:t>관리자가 추천하는 </a:t>
          </a:r>
          <a:r>
            <a:rPr lang="en-US" altLang="ko-KR" sz="1600" b="1" kern="1200" smtClean="0">
              <a:solidFill>
                <a:srgbClr val="C00000"/>
              </a:solidFill>
            </a:rPr>
            <a:t>TOP10 </a:t>
          </a:r>
          <a:r>
            <a:rPr lang="ko-KR" altLang="en-US" sz="1600" b="1" kern="1200" smtClean="0">
              <a:solidFill>
                <a:srgbClr val="C00000"/>
              </a:solidFill>
            </a:rPr>
            <a:t>데이트 코스</a:t>
          </a:r>
          <a:endParaRPr lang="ko-KR" altLang="en-US" sz="1600" b="1" kern="1200" dirty="0">
            <a:solidFill>
              <a:srgbClr val="C00000"/>
            </a:solidFill>
          </a:endParaRPr>
        </a:p>
      </dsp:txBody>
      <dsp:txXfrm rot="-5400000">
        <a:off x="3562119" y="374629"/>
        <a:ext cx="3864259" cy="1212304"/>
      </dsp:txXfrm>
    </dsp:sp>
    <dsp:sp modelId="{52AFADB1-DE9F-4FC1-8D73-EBAFC9E82DDF}">
      <dsp:nvSpPr>
        <dsp:cNvPr id="0" name=""/>
        <dsp:cNvSpPr/>
      </dsp:nvSpPr>
      <dsp:spPr>
        <a:xfrm>
          <a:off x="636038" y="2029"/>
          <a:ext cx="2926080" cy="1957505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데이트 코스 추천</a:t>
          </a:r>
          <a:endParaRPr lang="ko-KR" altLang="en-US" sz="2400" b="1" kern="1200" dirty="0"/>
        </a:p>
      </dsp:txBody>
      <dsp:txXfrm>
        <a:off x="731596" y="97587"/>
        <a:ext cx="2734964" cy="1766389"/>
      </dsp:txXfrm>
    </dsp:sp>
    <dsp:sp modelId="{537D24CB-02A8-4280-9FDD-046B409E3220}">
      <dsp:nvSpPr>
        <dsp:cNvPr id="0" name=""/>
        <dsp:cNvSpPr/>
      </dsp:nvSpPr>
      <dsp:spPr>
        <a:xfrm rot="5400000">
          <a:off x="4870229" y="1144524"/>
          <a:ext cx="1313620" cy="3929842"/>
        </a:xfrm>
        <a:prstGeom prst="round2SameRect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dirty="0" smtClean="0">
              <a:solidFill>
                <a:srgbClr val="C00000"/>
              </a:solidFill>
            </a:rPr>
            <a:t>음식</a:t>
          </a:r>
          <a:endParaRPr lang="ko-KR" altLang="en-US" sz="1600" b="1" kern="1200" dirty="0">
            <a:solidFill>
              <a:srgbClr val="C00000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solidFill>
                <a:srgbClr val="C00000"/>
              </a:solidFill>
            </a:rPr>
            <a:t>카페</a:t>
          </a:r>
          <a:endParaRPr lang="ko-KR" altLang="en-US" sz="1600" b="1" kern="1200" dirty="0">
            <a:solidFill>
              <a:srgbClr val="C00000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b="1" kern="1200" smtClean="0">
              <a:solidFill>
                <a:srgbClr val="C00000"/>
              </a:solidFill>
            </a:rPr>
            <a:t>축제</a:t>
          </a:r>
          <a:endParaRPr lang="ko-KR" altLang="en-US" sz="1600" b="1" kern="1200" dirty="0">
            <a:solidFill>
              <a:srgbClr val="C00000"/>
            </a:solidFill>
          </a:endParaRPr>
        </a:p>
      </dsp:txBody>
      <dsp:txXfrm rot="-5400000">
        <a:off x="3562118" y="2516761"/>
        <a:ext cx="3865716" cy="1185368"/>
      </dsp:txXfrm>
    </dsp:sp>
    <dsp:sp modelId="{DF0AECE2-B8F1-44B5-86E7-DE036A357301}">
      <dsp:nvSpPr>
        <dsp:cNvPr id="0" name=""/>
        <dsp:cNvSpPr/>
      </dsp:nvSpPr>
      <dsp:spPr>
        <a:xfrm>
          <a:off x="636038" y="2130693"/>
          <a:ext cx="2926080" cy="195750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카테고리 별 </a:t>
          </a:r>
          <a:endParaRPr lang="en-US" altLang="ko-KR" sz="2400" b="1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/>
            <a:t>세부 검색</a:t>
          </a:r>
          <a:endParaRPr lang="ko-KR" altLang="en-US" sz="2400" b="1" kern="1200" dirty="0"/>
        </a:p>
      </dsp:txBody>
      <dsp:txXfrm>
        <a:off x="731596" y="2226251"/>
        <a:ext cx="2734964" cy="1766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22C8-D2A3-4C25-88F4-8FCB467110A5}">
      <dsp:nvSpPr>
        <dsp:cNvPr id="0" name=""/>
        <dsp:cNvSpPr/>
      </dsp:nvSpPr>
      <dsp:spPr>
        <a:xfrm>
          <a:off x="0" y="1355589"/>
          <a:ext cx="2571748" cy="257174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1532" tIns="31750" rIns="141532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 err="1" smtClean="0">
              <a:solidFill>
                <a:schemeClr val="accent2">
                  <a:lumMod val="50000"/>
                </a:schemeClr>
              </a:solidFill>
            </a:rPr>
            <a:t>꼬시조</a:t>
          </a:r>
          <a:r>
            <a:rPr lang="ko-KR" altLang="en-US" sz="25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altLang="ko-KR" sz="2500" b="1" kern="1200" dirty="0" smtClean="0">
              <a:solidFill>
                <a:srgbClr val="FF0000"/>
              </a:solidFill>
            </a:rPr>
            <a:t>API</a:t>
          </a:r>
          <a:endParaRPr lang="ko-KR" altLang="en-US" sz="2500" b="1" kern="1200" dirty="0">
            <a:solidFill>
              <a:srgbClr val="FF0000"/>
            </a:solidFill>
          </a:endParaRPr>
        </a:p>
      </dsp:txBody>
      <dsp:txXfrm>
        <a:off x="376624" y="1732213"/>
        <a:ext cx="1818500" cy="1818500"/>
      </dsp:txXfrm>
    </dsp:sp>
    <dsp:sp modelId="{D4C88FFE-8245-475C-84A5-233D3CE91E2B}">
      <dsp:nvSpPr>
        <dsp:cNvPr id="0" name=""/>
        <dsp:cNvSpPr/>
      </dsp:nvSpPr>
      <dsp:spPr>
        <a:xfrm>
          <a:off x="2059961" y="1355589"/>
          <a:ext cx="2571748" cy="2571748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1532" tIns="31750" rIns="141532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>
              <a:solidFill>
                <a:srgbClr val="FF0000"/>
              </a:solidFill>
            </a:rPr>
            <a:t>SVN</a:t>
          </a:r>
          <a:r>
            <a:rPr lang="en-US" altLang="ko-KR" sz="25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ko-KR" altLang="en-US" sz="2500" b="1" kern="1200" dirty="0" smtClean="0">
              <a:solidFill>
                <a:schemeClr val="accent2">
                  <a:lumMod val="50000"/>
                </a:schemeClr>
              </a:solidFill>
            </a:rPr>
            <a:t>관리</a:t>
          </a:r>
          <a:endParaRPr lang="ko-KR" altLang="en-US" sz="2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36585" y="1732213"/>
        <a:ext cx="1818500" cy="1818500"/>
      </dsp:txXfrm>
    </dsp:sp>
    <dsp:sp modelId="{938736CD-DA09-4D02-8A14-E79EC7E76DD9}">
      <dsp:nvSpPr>
        <dsp:cNvPr id="0" name=""/>
        <dsp:cNvSpPr/>
      </dsp:nvSpPr>
      <dsp:spPr>
        <a:xfrm>
          <a:off x="4117360" y="1355589"/>
          <a:ext cx="2571748" cy="2571748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1532" tIns="31750" rIns="141532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>
              <a:solidFill>
                <a:srgbClr val="FF0000"/>
              </a:solidFill>
            </a:rPr>
            <a:t>Interface</a:t>
          </a:r>
          <a:r>
            <a:rPr lang="ko-KR" altLang="en-US" sz="2500" b="1" kern="1200" dirty="0" smtClean="0">
              <a:solidFill>
                <a:schemeClr val="accent2">
                  <a:lumMod val="50000"/>
                </a:schemeClr>
              </a:solidFill>
            </a:rPr>
            <a:t> 사용</a:t>
          </a:r>
          <a:endParaRPr lang="ko-KR" altLang="en-US" sz="2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93984" y="1732213"/>
        <a:ext cx="1818500" cy="1818500"/>
      </dsp:txXfrm>
    </dsp:sp>
    <dsp:sp modelId="{B5BAEA44-8425-4E6F-A8F5-808A7D795A9B}">
      <dsp:nvSpPr>
        <dsp:cNvPr id="0" name=""/>
        <dsp:cNvSpPr/>
      </dsp:nvSpPr>
      <dsp:spPr>
        <a:xfrm>
          <a:off x="6174759" y="1355589"/>
          <a:ext cx="2571748" cy="2571748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1532" tIns="31750" rIns="141532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>
              <a:solidFill>
                <a:srgbClr val="FF0000"/>
              </a:solidFill>
            </a:rPr>
            <a:t>Procedure</a:t>
          </a:r>
          <a:r>
            <a:rPr lang="en-US" altLang="ko-KR" sz="25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ko-KR" altLang="en-US" sz="2500" b="1" kern="1200" dirty="0" smtClean="0">
              <a:solidFill>
                <a:schemeClr val="accent2">
                  <a:lumMod val="50000"/>
                </a:schemeClr>
              </a:solidFill>
            </a:rPr>
            <a:t>사용</a:t>
          </a:r>
          <a:endParaRPr lang="ko-KR" altLang="en-US" sz="25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6551383" y="1732213"/>
        <a:ext cx="1818500" cy="181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22C8-D2A3-4C25-88F4-8FCB467110A5}">
      <dsp:nvSpPr>
        <dsp:cNvPr id="0" name=""/>
        <dsp:cNvSpPr/>
      </dsp:nvSpPr>
      <dsp:spPr>
        <a:xfrm>
          <a:off x="0" y="1311"/>
          <a:ext cx="2694351" cy="2694351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279" tIns="39370" rIns="148279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100" b="1" kern="1200" dirty="0" smtClean="0">
              <a:solidFill>
                <a:srgbClr val="FF0000"/>
              </a:solidFill>
            </a:rPr>
            <a:t>Tiles</a:t>
          </a:r>
          <a:r>
            <a:rPr lang="ko-KR" altLang="en-US" sz="3100" b="1" kern="1200" dirty="0" smtClean="0"/>
            <a:t>의 부재</a:t>
          </a:r>
          <a:endParaRPr lang="ko-KR" altLang="en-US" sz="3100" b="1" kern="1200" dirty="0"/>
        </a:p>
      </dsp:txBody>
      <dsp:txXfrm>
        <a:off x="394579" y="395890"/>
        <a:ext cx="1905193" cy="1905193"/>
      </dsp:txXfrm>
    </dsp:sp>
    <dsp:sp modelId="{D4C88FFE-8245-475C-84A5-233D3CE91E2B}">
      <dsp:nvSpPr>
        <dsp:cNvPr id="0" name=""/>
        <dsp:cNvSpPr/>
      </dsp:nvSpPr>
      <dsp:spPr>
        <a:xfrm>
          <a:off x="2206210" y="2622"/>
          <a:ext cx="2694351" cy="2694351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279" tIns="39370" rIns="148279" bIns="3937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b="1" kern="1200" dirty="0" smtClean="0">
              <a:solidFill>
                <a:srgbClr val="FF0000"/>
              </a:solidFill>
            </a:rPr>
            <a:t>의사소통</a:t>
          </a:r>
          <a:r>
            <a:rPr lang="ko-KR" altLang="en-US" sz="3100" b="1" kern="1200" dirty="0" smtClean="0"/>
            <a:t>   부재</a:t>
          </a:r>
          <a:endParaRPr lang="ko-KR" altLang="en-US" sz="3100" b="1" kern="1200" dirty="0"/>
        </a:p>
      </dsp:txBody>
      <dsp:txXfrm>
        <a:off x="2600789" y="397201"/>
        <a:ext cx="1905193" cy="190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40E6-D12C-4CA1-9234-AED2BB0A5FBE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D1BD-D22B-4022-A5EF-ECAB7C551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2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저희조는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구성함에 있어서 프로시저를 사용하였습니다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insert,</a:t>
            </a:r>
            <a:r>
              <a:rPr lang="en-US" altLang="ko-KR" baseline="0" dirty="0" smtClean="0"/>
              <a:t> delete, update</a:t>
            </a:r>
            <a:r>
              <a:rPr lang="ko-KR" altLang="en-US" baseline="0" dirty="0" smtClean="0"/>
              <a:t>를 미리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상에 프로시저로 구현해 놓고 간단하게 </a:t>
            </a:r>
            <a:r>
              <a:rPr lang="en-US" altLang="ko-KR" baseline="0" dirty="0" smtClean="0"/>
              <a:t>call</a:t>
            </a:r>
            <a:r>
              <a:rPr lang="ko-KR" altLang="en-US" baseline="0" dirty="0" smtClean="0"/>
              <a:t>하여 </a:t>
            </a:r>
            <a:r>
              <a:rPr lang="ko-KR" altLang="en-US" baseline="0" dirty="0" err="1" smtClean="0"/>
              <a:t>사용하므로써</a:t>
            </a:r>
            <a:r>
              <a:rPr lang="ko-KR" altLang="en-US" baseline="0" dirty="0" smtClean="0"/>
              <a:t> 데이터 처리가 신속하게 되게 하였고 외부에서 직접 소스에 대한 접근이 불가하게 하여 </a:t>
            </a:r>
            <a:r>
              <a:rPr lang="ko-KR" altLang="en-US" baseline="0" dirty="0" err="1" smtClean="0"/>
              <a:t>보안성을</a:t>
            </a:r>
            <a:r>
              <a:rPr lang="ko-KR" altLang="en-US" baseline="0" dirty="0" smtClean="0"/>
              <a:t> 높였습니다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이를 통해 높은 성능을 가진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구성할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2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본격적으로 프로젝트의 기능을 간단하게 알려 드리기 위해 </a:t>
            </a:r>
            <a:r>
              <a:rPr lang="en-US" altLang="ko-KR" dirty="0" err="1" smtClean="0"/>
              <a:t>usecase</a:t>
            </a:r>
            <a:r>
              <a:rPr lang="ko-KR" altLang="en-US" dirty="0" smtClean="0"/>
              <a:t>를 만들어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사용자는 메인화면에서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하거나 회원가입을 할 수 있고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하게 되면 맛집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축제를 기준으로 데이트 코스를 찾을 수 있고 찾은 내용이 마음에 들면 </a:t>
            </a:r>
            <a:r>
              <a:rPr lang="ko-KR" altLang="en-US" dirty="0" err="1" smtClean="0"/>
              <a:t>좋아요를</a:t>
            </a:r>
            <a:r>
              <a:rPr lang="ko-KR" altLang="en-US" baseline="0" dirty="0" smtClean="0"/>
              <a:t> 누를 수가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또한 저희가 비밀번호 찾기에 있어서 비밀번호를 화면에 노출시키는 것이 보안상에 문제가 있다고 생각되어 비밀번호 찾기를 </a:t>
            </a:r>
            <a:r>
              <a:rPr lang="ko-KR" altLang="en-US" baseline="0" dirty="0" err="1" smtClean="0"/>
              <a:t>하게되면</a:t>
            </a:r>
            <a:r>
              <a:rPr lang="ko-KR" altLang="en-US" baseline="0" dirty="0" smtClean="0"/>
              <a:t> 등록된 </a:t>
            </a:r>
            <a:r>
              <a:rPr lang="en-US" altLang="ko-KR" baseline="0" dirty="0" smtClean="0"/>
              <a:t>e-mail</a:t>
            </a:r>
            <a:r>
              <a:rPr lang="ko-KR" altLang="en-US" baseline="0" dirty="0" smtClean="0"/>
              <a:t>로 새 비밀번호를 보여주는 방식으로 구현을 할 예정입니다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기능은 최종 프로젝트 때 </a:t>
            </a:r>
            <a:r>
              <a:rPr lang="ko-KR" altLang="en-US" baseline="0" dirty="0" err="1" smtClean="0"/>
              <a:t>구현시켜서</a:t>
            </a:r>
            <a:r>
              <a:rPr lang="ko-KR" altLang="en-US" baseline="0" dirty="0" smtClean="0"/>
              <a:t> 보여드리겠습니다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9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관리자화면의 경우 관리자 아이디와 비밀번호로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하게되면</a:t>
            </a:r>
            <a:r>
              <a:rPr lang="ko-KR" altLang="en-US" dirty="0" smtClean="0"/>
              <a:t> 사용자 화면과는 다른 관리자 화면이 뜨게 되고 회원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맛집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축제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광고관리를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77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미리 수집해 놓은 많은 정보들을 기반으로 데이트 코스를 추천해주기 때문에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구성이 중요할 수 밖에 없었는데 미술관 축제 도서관 박물관 카페 등 각각의 데이트 코스들을 대부분 이름을 기반으로 </a:t>
            </a:r>
            <a:r>
              <a:rPr lang="en-US" altLang="ko-KR" dirty="0" smtClean="0"/>
              <a:t>Primary</a:t>
            </a:r>
            <a:r>
              <a:rPr lang="ko-KR" altLang="en-US" dirty="0" smtClean="0"/>
              <a:t>키를 잡아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구성하였습니댜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저희 사이트의 카테고리인 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Q&amp;A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사용자정보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도 구성하였습니다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카테고리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경우 대부분 시퀀스로 잡은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primary</a:t>
            </a:r>
            <a:r>
              <a:rPr lang="en-US" altLang="ko-KR" baseline="0" dirty="0" smtClean="0"/>
              <a:t> key</a:t>
            </a:r>
            <a:r>
              <a:rPr lang="ko-KR" altLang="en-US" baseline="0" dirty="0" smtClean="0"/>
              <a:t>를 잡았습니다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MainView</a:t>
            </a:r>
            <a:r>
              <a:rPr lang="ko-KR" altLang="en-US" dirty="0" smtClean="0"/>
              <a:t>는 다음과 같이 구성을 하였는데 상단부의 로그인버튼을 통해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 수가 있고 아이디가 없는 경우 회원가입을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저희는 컨텐츠를 </a:t>
            </a:r>
            <a:r>
              <a:rPr lang="en-US" altLang="ko-KR" dirty="0" smtClean="0"/>
              <a:t>Highlight,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DateThema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Ggosizo</a:t>
            </a:r>
            <a:r>
              <a:rPr lang="ko-KR" altLang="en-US" baseline="0" dirty="0" smtClean="0"/>
              <a:t>소식으로 구성을 하였는데 하이라이트에서는 </a:t>
            </a:r>
            <a:r>
              <a:rPr lang="en-US" altLang="ko-KR" baseline="0" dirty="0" smtClean="0"/>
              <a:t>top10</a:t>
            </a:r>
            <a:r>
              <a:rPr lang="ko-KR" altLang="en-US" baseline="0" dirty="0" smtClean="0"/>
              <a:t>과 데이트코스추천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맛집추천의</a:t>
            </a:r>
            <a:r>
              <a:rPr lang="ko-KR" altLang="en-US" baseline="0" dirty="0" smtClean="0"/>
              <a:t> 세부 항목이 있고 데이트 테마에는 음식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축제가 있어서 각각의 데이트 코스를 따로따로 검색도 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꼬시조</a:t>
            </a:r>
            <a:r>
              <a:rPr lang="ko-KR" altLang="en-US" baseline="0" dirty="0" smtClean="0"/>
              <a:t> 소식에서는 공지사항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이벤트</a:t>
            </a:r>
            <a:r>
              <a:rPr lang="en-US" altLang="ko-KR" baseline="0" dirty="0" smtClean="0"/>
              <a:t>, Q&amp;A, </a:t>
            </a:r>
            <a:r>
              <a:rPr lang="ko-KR" altLang="en-US" baseline="0" dirty="0" err="1" smtClean="0"/>
              <a:t>회사정보를</a:t>
            </a:r>
            <a:r>
              <a:rPr lang="ko-KR" altLang="en-US" baseline="0" dirty="0" smtClean="0"/>
              <a:t> 볼 수가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조가 현재까지 구현한 대표적인 기능 두 가지는 데이트 코스 추천과 </a:t>
            </a:r>
            <a:r>
              <a:rPr lang="ko-KR" altLang="en-US" baseline="0" dirty="0" err="1" smtClean="0"/>
              <a:t>맛집</a:t>
            </a:r>
            <a:r>
              <a:rPr lang="ko-KR" altLang="en-US" baseline="0" dirty="0" smtClean="0"/>
              <a:t> 카페 축제 별 세부 검색입니다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데이트 코스 추천 기능은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가지의 추천 기능 중 한</a:t>
            </a:r>
            <a:r>
              <a:rPr lang="ko-KR" altLang="en-US" baseline="0" dirty="0" smtClean="0"/>
              <a:t> 가지 코스를 선택하면 지도에 </a:t>
            </a: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코스가 뜨게 되고 각각의 코스를 선택하면 </a:t>
            </a:r>
            <a:r>
              <a:rPr lang="ko-KR" altLang="en-US" baseline="0" dirty="0" err="1" smtClean="0"/>
              <a:t>네이버에</a:t>
            </a:r>
            <a:r>
              <a:rPr lang="ko-KR" altLang="en-US" baseline="0" dirty="0" smtClean="0"/>
              <a:t> 등록되어 있는 </a:t>
            </a:r>
            <a:r>
              <a:rPr lang="ko-KR" altLang="en-US" baseline="0" dirty="0" err="1" smtClean="0"/>
              <a:t>블로그들이</a:t>
            </a:r>
            <a:r>
              <a:rPr lang="ko-KR" altLang="en-US" baseline="0" dirty="0" smtClean="0"/>
              <a:t> 화면에 출력됩니다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블로그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클릭하면 새로운 창이 열리면서 </a:t>
            </a:r>
            <a:r>
              <a:rPr lang="ko-KR" altLang="en-US" baseline="0" dirty="0" err="1" smtClean="0"/>
              <a:t>블로그</a:t>
            </a:r>
            <a:r>
              <a:rPr lang="ko-KR" altLang="en-US" baseline="0" dirty="0" smtClean="0"/>
              <a:t> 내용이 보여집니다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0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카테고리 별 세부 검색은 </a:t>
            </a:r>
            <a:r>
              <a:rPr lang="ko-KR" altLang="en-US" dirty="0" err="1" smtClean="0"/>
              <a:t>맛집과</a:t>
            </a:r>
            <a:r>
              <a:rPr lang="ko-KR" altLang="en-US" dirty="0" smtClean="0"/>
              <a:t> 카페가 비슷하게 구현되었고 축제의 경우 조금 다르게 구성하였습니다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맛집과 카페의 경우 위치를 기반으로 하여 주소의 큰 카테고리를 선택하면 그 지역의 맛집과 카페에 대한 정보가 화면에 출력됩니다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상세정보보기로 들어가면 음식점과 카페에 대한 상세정보가 나열된 새 창이 화면에 띄워집니다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축제의 경우 월을 기준으로 구분하여서 볼 수 있고 리스트 중 하나의 축제를 선택하면 세부 설명이 있는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이동하게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프로젝트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순으로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16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시간적인 한계로 유효성검사를 많이 하지는 못하였는데 회원가입 만큼은 확실하게 유효성 검사를 끝마쳤습니다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아이디와 비밀번호의 경우 영문과 숫자가 혼합된 </a:t>
            </a:r>
            <a:r>
              <a:rPr lang="en-US" altLang="ko-KR" baseline="0" dirty="0" smtClean="0"/>
              <a:t>6~12</a:t>
            </a:r>
            <a:r>
              <a:rPr lang="ko-KR" altLang="en-US" baseline="0" dirty="0" smtClean="0"/>
              <a:t>자리 숫자 여야만 가능하게 처리하였습니다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4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프로젝트 결과 </a:t>
            </a:r>
            <a:r>
              <a:rPr lang="ko-KR" altLang="en-US" dirty="0" err="1" smtClean="0"/>
              <a:t>저희조가</a:t>
            </a:r>
            <a:r>
              <a:rPr lang="ko-KR" altLang="en-US" dirty="0" smtClean="0"/>
              <a:t> 잘 한 점이라고 생각한 것은 맨 처음 저희 조만의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만들어 프로젝트가 체계적으로 진행될 수 있었다는 점과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관리를 함에 있어서 </a:t>
            </a:r>
            <a:r>
              <a:rPr lang="en-US" altLang="ko-KR" dirty="0" smtClean="0"/>
              <a:t>trunk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svn</a:t>
            </a:r>
            <a:r>
              <a:rPr lang="ko-KR" altLang="en-US" dirty="0" smtClean="0"/>
              <a:t>책임자 한 사람만 건드리고 나머지 팀원들은 </a:t>
            </a:r>
            <a:r>
              <a:rPr lang="en-US" altLang="ko-KR" dirty="0" smtClean="0"/>
              <a:t>trunk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생성하여 코딩을 각자의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에서 하고 커밋하여 </a:t>
            </a:r>
            <a:r>
              <a:rPr lang="en-US" altLang="ko-KR" dirty="0" err="1" smtClean="0"/>
              <a:t>commint</a:t>
            </a:r>
            <a:r>
              <a:rPr lang="ko-KR" altLang="en-US" dirty="0" smtClean="0"/>
              <a:t>충돌이 나는 것을 방지하였다는 점입니다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를 사용하여 코드와 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관리를 효율적으로 하였다는 점도 잘된 점이라고 생각하였습니다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23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반면 </a:t>
            </a:r>
            <a:r>
              <a:rPr lang="ko-KR" altLang="en-US" dirty="0" err="1" smtClean="0"/>
              <a:t>저희조의</a:t>
            </a:r>
            <a:r>
              <a:rPr lang="ko-KR" altLang="en-US" dirty="0" smtClean="0"/>
              <a:t> 한계점은 저희가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를 사용하지 않았기 때문에 수동적으로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맞추다보니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뷰적인</a:t>
            </a:r>
            <a:r>
              <a:rPr lang="ko-KR" altLang="en-US" dirty="0" smtClean="0"/>
              <a:t> 측면에서 애를 먹은 부분이 많았습니다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각자가 맡은 기능 외의 기능은 다른 팀원들이 알기가 어려워 마지막에 코드를 합치는데 있어서도 힘들었던 점이 많았습니다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64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발표를 마치고 프로젝트 시연이 있겠습니다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3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질문받겠습니다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3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컨셉발표에서 말씀 드렸듯이 주제 선정 배경은 맞춤 데이트 코스 추천 사이트의 구현이고 목표는 저희 조는 이 프로젝트를 장기적인 프로젝트로 보고 시작하였기 때문에 최종 목표는 커플들의 취향에 맞는 </a:t>
            </a:r>
            <a:r>
              <a:rPr lang="ko-KR" altLang="en-US" dirty="0" err="1" smtClean="0"/>
              <a:t>맞춤식</a:t>
            </a:r>
            <a:r>
              <a:rPr lang="ko-KR" altLang="en-US" dirty="0" smtClean="0"/>
              <a:t> 설계를 통한 코스추천이고 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 프로젝트의 구현된 중점적인 기능은 관리자가 추천하는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가지의 코스</a:t>
            </a:r>
            <a:r>
              <a:rPr lang="ko-KR" altLang="en-US" baseline="0" dirty="0" smtClean="0"/>
              <a:t> 중 선택된 코스를 지도상에 표현하고 네이버 검색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이용하여 코스에 따른 블로그의 내용을 화면에 출력하는 것입니다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5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ko-KR" altLang="en-US" dirty="0" err="1" smtClean="0"/>
              <a:t>개발도구는</a:t>
            </a:r>
            <a:r>
              <a:rPr lang="ko-KR" altLang="en-US" dirty="0" smtClean="0"/>
              <a:t> 분석 및 설계에서 엑셀과 파워포인트를 이용하였고 개발과정에서 이클립스를 사용하여 </a:t>
            </a:r>
            <a:r>
              <a:rPr lang="en-US" altLang="ko-KR" dirty="0" smtClean="0"/>
              <a:t>JSP,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, AJAX, JQUERY</a:t>
            </a:r>
            <a:r>
              <a:rPr lang="ko-KR" altLang="en-US" dirty="0" smtClean="0"/>
              <a:t>를 이용하였고 </a:t>
            </a:r>
            <a:r>
              <a:rPr lang="en-US" altLang="ko-KR" dirty="0" smtClean="0"/>
              <a:t>Oracle</a:t>
            </a:r>
            <a:r>
              <a:rPr lang="en-US" altLang="ko-KR" baseline="0" dirty="0" smtClean="0"/>
              <a:t> SQL</a:t>
            </a:r>
            <a:r>
              <a:rPr lang="ko-KR" altLang="en-US" baseline="0" dirty="0" smtClean="0"/>
              <a:t>을 사용하였습니다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6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조는 </a:t>
            </a:r>
            <a:r>
              <a:rPr lang="ko-KR" altLang="en-US" baseline="0" dirty="0" err="1" smtClean="0"/>
              <a:t>비트윈과</a:t>
            </a:r>
            <a:r>
              <a:rPr lang="ko-KR" altLang="en-US" baseline="0" dirty="0" smtClean="0"/>
              <a:t> 서울 </a:t>
            </a:r>
            <a:r>
              <a:rPr lang="ko-KR" altLang="en-US" baseline="0" dirty="0" err="1" smtClean="0"/>
              <a:t>데이트팝의</a:t>
            </a:r>
            <a:r>
              <a:rPr lang="ko-KR" altLang="en-US" baseline="0" dirty="0" smtClean="0"/>
              <a:t> 기능을 벤치마킹하였고 전체적인 뷰는 대한민국 구석구석이라는 사이트를 벤치마킹하였습니다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전체적인 프로젝트의 일정은 다음과 같은데  </a:t>
            </a:r>
            <a:r>
              <a:rPr lang="en-US" altLang="ko-KR" dirty="0" smtClean="0"/>
              <a:t>5678</a:t>
            </a:r>
            <a:r>
              <a:rPr lang="ko-KR" altLang="en-US" dirty="0" smtClean="0"/>
              <a:t>일에 팀원들이 휴식을 많이 취하고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일간 즉 약 </a:t>
            </a:r>
            <a:r>
              <a:rPr lang="en-US" altLang="ko-KR" dirty="0" smtClean="0"/>
              <a:t>50</a:t>
            </a:r>
            <a:r>
              <a:rPr lang="ko-KR" altLang="en-US" dirty="0" err="1" smtClean="0"/>
              <a:t>시간정도</a:t>
            </a:r>
            <a:r>
              <a:rPr lang="ko-KR" altLang="en-US" dirty="0" smtClean="0"/>
              <a:t> 코딩을 했다는 것을 감안하고 시연을 봐주시면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1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저희조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컨셉발표</a:t>
            </a:r>
            <a:r>
              <a:rPr lang="ko-KR" altLang="en-US" dirty="0" smtClean="0"/>
              <a:t> 때 책임제로 프로젝트가 진행된다고 말씀 드렸는데 각각의 분야의 책임자가 맡은 바를 잘 수행하여 잘 진행되었다고 평가됩니다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조는 초반 컨셉 회의 당시에 저희 조만의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엑셀로 만들어 놓아 파일 명칭과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명을 통일해 놓았고 각각의 기능별로 담당자가 </a:t>
            </a:r>
            <a:r>
              <a:rPr lang="en-US" altLang="ko-KR" baseline="0" dirty="0" smtClean="0"/>
              <a:t>MVC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까지 도맡아 구현하면서 팀원들 전부 </a:t>
            </a:r>
            <a:r>
              <a:rPr lang="en-US" altLang="ko-KR" baseline="0" dirty="0" smtClean="0"/>
              <a:t>MVC</a:t>
            </a:r>
            <a:r>
              <a:rPr lang="ko-KR" altLang="en-US" baseline="0" dirty="0" smtClean="0"/>
              <a:t>에 대한 이해를 할 수 있게끔 프로젝트를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2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저희는 </a:t>
            </a:r>
            <a:r>
              <a:rPr lang="ko-KR" altLang="en-US" dirty="0" err="1" smtClean="0"/>
              <a:t>꼬시조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DAO, DTO, </a:t>
            </a:r>
            <a:r>
              <a:rPr lang="ko-KR" altLang="en-US" dirty="0" smtClean="0"/>
              <a:t>예외처리를 인터페이스로 구현을 미리 해 두어 똑같은 기능에 대한 </a:t>
            </a:r>
            <a:r>
              <a:rPr lang="ko-KR" altLang="en-US" dirty="0" err="1" smtClean="0"/>
              <a:t>메소드명을</a:t>
            </a:r>
            <a:r>
              <a:rPr lang="ko-KR" altLang="en-US" dirty="0" smtClean="0"/>
              <a:t> 맞추었고 각각의 기능별로 </a:t>
            </a:r>
            <a:r>
              <a:rPr lang="en-US" altLang="ko-KR" dirty="0" smtClean="0"/>
              <a:t>DAO, DTO</a:t>
            </a:r>
            <a:r>
              <a:rPr lang="ko-KR" altLang="en-US" dirty="0" smtClean="0"/>
              <a:t>를 만들 때 이를 받아서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하여 사용하였습니다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저희가 처음에는 예외처리까지 인터페이스로 구현하려고 하였는데 고려하여야 할 점이 너무 많이 현재 예외처리 부분은 인터페이스로 구현을 해 놓지 못한 상황입니다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0D1BD-D22B-4022-A5EF-ECAB7C5511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4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0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8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1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966F-18C4-4C89-8B59-FF4C914EC656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EE68-9679-4424-AC0B-61957B66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em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emf"/><Relationship Id="rId9" Type="http://schemas.microsoft.com/office/2007/relationships/diagramDrawing" Target="../diagrams/drawin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.emf"/><Relationship Id="rId4" Type="http://schemas.openxmlformats.org/officeDocument/2006/relationships/image" Target="../media/image8.png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3050" flipH="1">
            <a:off x="-1077917" y="368429"/>
            <a:ext cx="7797124" cy="59768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01147" y="2064171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 err="1" smtClean="0">
                <a:ln w="6600">
                  <a:solidFill>
                    <a:srgbClr val="EB829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꼬시조</a:t>
            </a:r>
            <a:endParaRPr lang="en-US" altLang="ko-KR" sz="6600" b="1" cap="none" spc="0" dirty="0">
              <a:ln w="6600">
                <a:solidFill>
                  <a:srgbClr val="EB8297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598" y="3172167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E34B68"/>
                </a:solidFill>
              </a:rPr>
              <a:t>부제 </a:t>
            </a:r>
            <a:r>
              <a:rPr lang="en-US" altLang="ko-KR" sz="2400" b="1" dirty="0" smtClean="0">
                <a:solidFill>
                  <a:srgbClr val="E34B68"/>
                </a:solidFill>
              </a:rPr>
              <a:t>: </a:t>
            </a:r>
            <a:r>
              <a:rPr lang="ko-KR" altLang="en-US" sz="2400" b="1" dirty="0" smtClean="0">
                <a:solidFill>
                  <a:srgbClr val="E34B68"/>
                </a:solidFill>
              </a:rPr>
              <a:t>내 여자친구가 너라면 좋겠다</a:t>
            </a:r>
            <a:endParaRPr lang="ko-KR" altLang="en-US" sz="2400" b="1" dirty="0">
              <a:solidFill>
                <a:srgbClr val="E34B6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27450" y="4332230"/>
            <a:ext cx="1624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&lt;1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조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조장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이연지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김성식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김용민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김종문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김한슬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시연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이희만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70" y="1421130"/>
            <a:ext cx="5089208" cy="4234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52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(Procedure)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981700" y="2000250"/>
            <a:ext cx="0" cy="4583332"/>
          </a:xfrm>
          <a:prstGeom prst="line">
            <a:avLst/>
          </a:prstGeom>
          <a:ln w="25400">
            <a:solidFill>
              <a:srgbClr val="F09E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8" y="3466590"/>
            <a:ext cx="5468862" cy="329437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38554" y="1374931"/>
            <a:ext cx="1005446" cy="3167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298" y="2053234"/>
            <a:ext cx="1437322" cy="103620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83920" y="1798007"/>
            <a:ext cx="3426942" cy="15281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50280" y="5747864"/>
            <a:ext cx="614172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처리의 신속성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보안의 효율성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성능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en-US" altLang="ko-KR" sz="2000" dirty="0" err="1" smtClean="0">
                <a:solidFill>
                  <a:srgbClr val="FF0066"/>
                </a:solidFill>
              </a:rPr>
              <a:t>Usecase</a:t>
            </a:r>
            <a:r>
              <a:rPr lang="en-US" altLang="ko-KR" sz="2000" dirty="0" smtClean="0">
                <a:solidFill>
                  <a:srgbClr val="FF0066"/>
                </a:solidFill>
              </a:rPr>
              <a:t> (</a:t>
            </a:r>
            <a:r>
              <a:rPr lang="ko-KR" altLang="en-US" sz="2000" dirty="0" smtClean="0">
                <a:solidFill>
                  <a:srgbClr val="FF0066"/>
                </a:solidFill>
              </a:rPr>
              <a:t>사용자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36829" y="3146863"/>
            <a:ext cx="763089" cy="1394000"/>
            <a:chOff x="1124702" y="2792906"/>
            <a:chExt cx="763089" cy="1394000"/>
          </a:xfrm>
        </p:grpSpPr>
        <p:sp>
          <p:nvSpPr>
            <p:cNvPr id="3" name="타원 2"/>
            <p:cNvSpPr/>
            <p:nvPr/>
          </p:nvSpPr>
          <p:spPr>
            <a:xfrm>
              <a:off x="1150374" y="2792906"/>
              <a:ext cx="697000" cy="697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286934" y="3489906"/>
              <a:ext cx="438625" cy="3667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124702" y="3578396"/>
              <a:ext cx="147481" cy="258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 flipV="1">
              <a:off x="1725559" y="3591188"/>
              <a:ext cx="162232" cy="2359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1286934" y="3865946"/>
              <a:ext cx="117984" cy="3209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1572066" y="3870866"/>
              <a:ext cx="153493" cy="3160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12597" y="2810520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.  .</a:t>
              </a:r>
              <a:endParaRPr lang="ko-KR" altLang="en-US" sz="2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79791" y="4706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</a:t>
            </a:r>
            <a:endParaRPr lang="ko-KR" altLang="en-US" b="1" dirty="0"/>
          </a:p>
        </p:txBody>
      </p:sp>
      <p:cxnSp>
        <p:nvCxnSpPr>
          <p:cNvPr id="34" name="직선 연결선 33"/>
          <p:cNvCxnSpPr>
            <a:stCxn id="43" idx="2"/>
          </p:cNvCxnSpPr>
          <p:nvPr/>
        </p:nvCxnSpPr>
        <p:spPr>
          <a:xfrm flipH="1">
            <a:off x="2406776" y="2384243"/>
            <a:ext cx="1406395" cy="14744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5" idx="2"/>
          </p:cNvCxnSpPr>
          <p:nvPr/>
        </p:nvCxnSpPr>
        <p:spPr>
          <a:xfrm flipH="1">
            <a:off x="2383460" y="3352120"/>
            <a:ext cx="1485192" cy="5065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813171" y="2085770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68652" y="3053647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회원가입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2423877" y="3843863"/>
            <a:ext cx="1436606" cy="5003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868652" y="4021524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아이디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851810" y="4974738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비밀번호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 flipV="1">
            <a:off x="2423877" y="3858661"/>
            <a:ext cx="1444776" cy="14145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6612916" y="2542958"/>
            <a:ext cx="1867409" cy="75240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코스 찾기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361387" y="2101914"/>
            <a:ext cx="1499908" cy="498829"/>
          </a:xfrm>
          <a:prstGeom prst="ellipse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0066"/>
                </a:solidFill>
              </a:rPr>
              <a:t>좋아요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8293455" y="3678625"/>
            <a:ext cx="1465348" cy="4317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</a:rPr>
              <a:t>음</a:t>
            </a:r>
            <a:r>
              <a:rPr lang="ko-KR" altLang="en-US" b="1" dirty="0">
                <a:solidFill>
                  <a:srgbClr val="0070C0"/>
                </a:solidFill>
              </a:rPr>
              <a:t>식</a:t>
            </a:r>
          </a:p>
        </p:txBody>
      </p:sp>
      <p:sp>
        <p:nvSpPr>
          <p:cNvPr id="78" name="타원 77"/>
          <p:cNvSpPr/>
          <p:nvPr/>
        </p:nvSpPr>
        <p:spPr>
          <a:xfrm>
            <a:off x="8308899" y="4470221"/>
            <a:ext cx="1465348" cy="4317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C000"/>
                </a:solidFill>
              </a:rPr>
              <a:t>카페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08899" y="5213491"/>
            <a:ext cx="1465348" cy="4317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축제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4" name="직선 화살표 연결선 83"/>
          <p:cNvCxnSpPr>
            <a:stCxn id="44" idx="2"/>
          </p:cNvCxnSpPr>
          <p:nvPr/>
        </p:nvCxnSpPr>
        <p:spPr>
          <a:xfrm flipH="1">
            <a:off x="8308899" y="2351329"/>
            <a:ext cx="1052488" cy="331387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7491541" y="3873438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7506985" y="5429352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7491540" y="3268735"/>
            <a:ext cx="23318" cy="21606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7514857" y="4662216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1" idx="2"/>
            <a:endCxn id="43" idx="6"/>
          </p:cNvCxnSpPr>
          <p:nvPr/>
        </p:nvCxnSpPr>
        <p:spPr>
          <a:xfrm flipH="1" flipV="1">
            <a:off x="5570422" y="2384243"/>
            <a:ext cx="1042494" cy="5349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en-US" altLang="ko-KR" sz="2000" dirty="0" err="1" smtClean="0">
                <a:solidFill>
                  <a:srgbClr val="FF0066"/>
                </a:solidFill>
              </a:rPr>
              <a:t>Usecase</a:t>
            </a:r>
            <a:r>
              <a:rPr lang="en-US" altLang="ko-KR" sz="2000" dirty="0" smtClean="0">
                <a:solidFill>
                  <a:srgbClr val="FF0066"/>
                </a:solidFill>
              </a:rPr>
              <a:t> (</a:t>
            </a:r>
            <a:r>
              <a:rPr lang="ko-KR" altLang="en-US" sz="2000" dirty="0" smtClean="0">
                <a:solidFill>
                  <a:srgbClr val="FF0066"/>
                </a:solidFill>
              </a:rPr>
              <a:t>관리자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9791" y="47062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3439958" y="3737114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로그인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584546" y="4000312"/>
            <a:ext cx="8665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320971" y="4000312"/>
            <a:ext cx="161925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8130599" y="2966231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146043" y="1961530"/>
            <a:ext cx="7872" cy="39263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8909197" y="1663057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536829" y="3146863"/>
            <a:ext cx="763089" cy="1394000"/>
            <a:chOff x="1124702" y="2792906"/>
            <a:chExt cx="763089" cy="1394000"/>
          </a:xfrm>
        </p:grpSpPr>
        <p:sp>
          <p:nvSpPr>
            <p:cNvPr id="36" name="타원 35"/>
            <p:cNvSpPr/>
            <p:nvPr/>
          </p:nvSpPr>
          <p:spPr>
            <a:xfrm>
              <a:off x="1150374" y="2792906"/>
              <a:ext cx="697000" cy="697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286934" y="3489906"/>
              <a:ext cx="438625" cy="366752"/>
            </a:xfrm>
            <a:prstGeom prst="round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1124702" y="3578396"/>
              <a:ext cx="147481" cy="258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 flipV="1">
              <a:off x="1725559" y="3591188"/>
              <a:ext cx="162232" cy="23597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1286934" y="3865946"/>
              <a:ext cx="117984" cy="3209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1572066" y="3870866"/>
              <a:ext cx="153493" cy="3160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212597" y="2810520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.  .</a:t>
              </a:r>
              <a:endParaRPr lang="ko-KR" altLang="en-US" sz="2400" b="1" dirty="0"/>
            </a:p>
          </p:txBody>
        </p:sp>
      </p:grpSp>
      <p:cxnSp>
        <p:nvCxnSpPr>
          <p:cNvPr id="44" name="직선 연결선 43"/>
          <p:cNvCxnSpPr/>
          <p:nvPr/>
        </p:nvCxnSpPr>
        <p:spPr>
          <a:xfrm flipH="1">
            <a:off x="8130599" y="1976278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8153915" y="5887921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8153915" y="4897968"/>
            <a:ext cx="77859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8932513" y="2667758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</a:t>
            </a:r>
            <a:r>
              <a:rPr lang="ko-KR" altLang="en-US" b="1" dirty="0">
                <a:solidFill>
                  <a:schemeClr val="tx1"/>
                </a:solidFill>
              </a:rPr>
              <a:t>식</a:t>
            </a:r>
            <a:r>
              <a:rPr lang="ko-KR" altLang="en-US" b="1" dirty="0" smtClean="0">
                <a:solidFill>
                  <a:schemeClr val="tx1"/>
                </a:solidFill>
              </a:rPr>
              <a:t>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955672" y="3701839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카페관리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909196" y="4599495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축제관리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955672" y="5589448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광고관리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83494" y="3737114"/>
            <a:ext cx="1757251" cy="59694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관리자모드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197209" y="4000312"/>
            <a:ext cx="4192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en-US" altLang="ko-KR" sz="2000" dirty="0" smtClean="0">
                <a:solidFill>
                  <a:srgbClr val="FF0066"/>
                </a:solidFill>
              </a:rPr>
              <a:t>DB </a:t>
            </a:r>
            <a:r>
              <a:rPr lang="ko-KR" altLang="en-US" sz="2000" dirty="0" smtClean="0">
                <a:solidFill>
                  <a:srgbClr val="FF0066"/>
                </a:solidFill>
              </a:rPr>
              <a:t>구성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10" y="1548178"/>
            <a:ext cx="8213768" cy="5249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4837" y="14122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미술관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0457" y="1412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축</a:t>
            </a:r>
            <a:r>
              <a:rPr lang="ko-KR" altLang="en-US" b="1" dirty="0">
                <a:solidFill>
                  <a:srgbClr val="C00000"/>
                </a:solidFill>
              </a:rPr>
              <a:t>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0" y="14272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도서</a:t>
            </a:r>
            <a:r>
              <a:rPr lang="ko-KR" altLang="en-US" b="1" dirty="0">
                <a:solidFill>
                  <a:srgbClr val="C00000"/>
                </a:solidFill>
              </a:rPr>
              <a:t>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888" y="3633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콘서트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7927" y="3436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데이트 코스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2725" y="35287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박물</a:t>
            </a:r>
            <a:r>
              <a:rPr lang="ko-KR" altLang="en-US" b="1" dirty="0">
                <a:solidFill>
                  <a:srgbClr val="C00000"/>
                </a:solidFill>
              </a:rPr>
              <a:t>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9704" y="6421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음</a:t>
            </a:r>
            <a:r>
              <a:rPr lang="ko-KR" altLang="en-US" b="1" dirty="0">
                <a:solidFill>
                  <a:srgbClr val="C00000"/>
                </a:solidFill>
              </a:rPr>
              <a:t>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6797" y="6421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카페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en-US" altLang="ko-KR" sz="2000" dirty="0" smtClean="0">
                <a:solidFill>
                  <a:srgbClr val="FF0066"/>
                </a:solidFill>
              </a:rPr>
              <a:t>DB </a:t>
            </a:r>
            <a:r>
              <a:rPr lang="ko-KR" altLang="en-US" sz="2000" dirty="0" smtClean="0">
                <a:solidFill>
                  <a:srgbClr val="FF0066"/>
                </a:solidFill>
              </a:rPr>
              <a:t>구성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28" y="1566735"/>
            <a:ext cx="5429847" cy="52912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62288" y="1382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후</a:t>
            </a:r>
            <a:r>
              <a:rPr lang="ko-KR" altLang="en-US" b="1" dirty="0">
                <a:solidFill>
                  <a:srgbClr val="C00000"/>
                </a:solidFill>
              </a:rPr>
              <a:t>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07090" y="14122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Q&amp;A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86911" y="24940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이벤</a:t>
            </a:r>
            <a:r>
              <a:rPr lang="ko-KR" altLang="en-US" b="1" dirty="0">
                <a:solidFill>
                  <a:srgbClr val="C00000"/>
                </a:solidFill>
              </a:rPr>
              <a:t>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7352" y="26938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공지사</a:t>
            </a:r>
            <a:r>
              <a:rPr lang="ko-KR" altLang="en-US" b="1">
                <a:solidFill>
                  <a:srgbClr val="C00000"/>
                </a:solidFill>
              </a:rPr>
              <a:t>항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8795" y="37684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사용</a:t>
            </a:r>
            <a:r>
              <a:rPr lang="ko-KR" altLang="en-US" b="1" dirty="0">
                <a:solidFill>
                  <a:srgbClr val="C00000"/>
                </a:solidFill>
              </a:rPr>
              <a:t>자</a:t>
            </a:r>
            <a:r>
              <a:rPr lang="ko-KR" altLang="en-US" b="1" dirty="0" smtClean="0">
                <a:solidFill>
                  <a:srgbClr val="C00000"/>
                </a:solidFill>
              </a:rPr>
              <a:t>정보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en-US" altLang="ko-KR" sz="2000" dirty="0" smtClean="0">
                <a:solidFill>
                  <a:srgbClr val="FF0066"/>
                </a:solidFill>
              </a:rPr>
              <a:t>Main View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870" y="1651414"/>
            <a:ext cx="8348663" cy="4988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405" y="2728453"/>
            <a:ext cx="2289073" cy="13863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225" y="2728453"/>
            <a:ext cx="2418735" cy="13863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1456" y="2728454"/>
            <a:ext cx="2389240" cy="17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세</a:t>
            </a:r>
            <a:r>
              <a:rPr lang="ko-KR" altLang="en-US" sz="2000" dirty="0">
                <a:solidFill>
                  <a:srgbClr val="FF0066"/>
                </a:solidFill>
              </a:rPr>
              <a:t>부</a:t>
            </a:r>
            <a:r>
              <a:rPr lang="ko-KR" altLang="en-US" sz="2000" dirty="0" smtClean="0">
                <a:solidFill>
                  <a:srgbClr val="FF0066"/>
                </a:solidFill>
              </a:rPr>
              <a:t> 기능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316272272"/>
              </p:ext>
            </p:extLst>
          </p:nvPr>
        </p:nvGraphicFramePr>
        <p:xfrm>
          <a:off x="2221658" y="2014430"/>
          <a:ext cx="8128000" cy="409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77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79" y="1756663"/>
            <a:ext cx="4824153" cy="25827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세</a:t>
            </a:r>
            <a:r>
              <a:rPr lang="ko-KR" altLang="en-US" sz="2000" dirty="0">
                <a:solidFill>
                  <a:srgbClr val="FF0066"/>
                </a:solidFill>
              </a:rPr>
              <a:t>부</a:t>
            </a:r>
            <a:r>
              <a:rPr lang="ko-KR" altLang="en-US" sz="2000" dirty="0" smtClean="0">
                <a:solidFill>
                  <a:srgbClr val="FF0066"/>
                </a:solidFill>
              </a:rPr>
              <a:t> 기능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데이트 코스 추천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8286" y="1559855"/>
            <a:ext cx="418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관리자가 추천하는 </a:t>
            </a:r>
            <a:r>
              <a:rPr lang="en-US" altLang="ko-KR" b="1" dirty="0" smtClean="0"/>
              <a:t>TOP10 </a:t>
            </a:r>
            <a:r>
              <a:rPr lang="ko-KR" altLang="en-US" b="1" dirty="0" smtClean="0"/>
              <a:t>데이트 코스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379" y="4372724"/>
            <a:ext cx="4824154" cy="234863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5981700" y="2118234"/>
            <a:ext cx="0" cy="4583332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96" y="2250214"/>
            <a:ext cx="5142023" cy="4283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17046" y="61333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8080"/>
                </a:solidFill>
              </a:rPr>
              <a:t>블로그</a:t>
            </a:r>
            <a:endParaRPr lang="ko-KR" altLang="en-US" sz="2000" b="1" dirty="0">
              <a:solidFill>
                <a:srgbClr val="0080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12509" y="48363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008080"/>
                </a:solidFill>
              </a:rPr>
              <a:t>지도</a:t>
            </a:r>
            <a:endParaRPr lang="ko-KR" altLang="en-US" sz="2000" b="1" dirty="0">
              <a:solidFill>
                <a:srgbClr val="0080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12509" y="37559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8080"/>
                </a:solidFill>
              </a:rPr>
              <a:t>코스</a:t>
            </a:r>
            <a:endParaRPr lang="ko-KR" altLang="en-US" sz="2000" b="1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1" y="1551921"/>
            <a:ext cx="7680377" cy="51848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세</a:t>
            </a:r>
            <a:r>
              <a:rPr lang="ko-KR" altLang="en-US" sz="2000" dirty="0">
                <a:solidFill>
                  <a:srgbClr val="FF0066"/>
                </a:solidFill>
              </a:rPr>
              <a:t>부</a:t>
            </a:r>
            <a:r>
              <a:rPr lang="ko-KR" altLang="en-US" sz="2000" dirty="0" smtClean="0">
                <a:solidFill>
                  <a:srgbClr val="FF0066"/>
                </a:solidFill>
              </a:rPr>
              <a:t> 기능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카테고리 별 세부검색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8286" y="155985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음</a:t>
            </a:r>
            <a:r>
              <a:rPr lang="ko-KR" altLang="en-US" b="1" dirty="0">
                <a:solidFill>
                  <a:srgbClr val="C00000"/>
                </a:solidFill>
              </a:rPr>
              <a:t>식</a:t>
            </a:r>
            <a:r>
              <a:rPr lang="ko-KR" altLang="en-US" b="1" dirty="0" smtClean="0">
                <a:solidFill>
                  <a:srgbClr val="C00000"/>
                </a:solidFill>
              </a:rPr>
              <a:t>  카페</a:t>
            </a:r>
            <a:r>
              <a:rPr lang="ko-KR" altLang="en-US" b="1" dirty="0" smtClean="0"/>
              <a:t>  축제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48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01" y="1559855"/>
            <a:ext cx="8770761" cy="5166167"/>
          </a:xfrm>
          <a:prstGeom prst="rect">
            <a:avLst/>
          </a:prstGeom>
          <a:ln>
            <a:solidFill>
              <a:srgbClr val="FF0066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세</a:t>
            </a:r>
            <a:r>
              <a:rPr lang="ko-KR" altLang="en-US" sz="2000" dirty="0">
                <a:solidFill>
                  <a:srgbClr val="FF0066"/>
                </a:solidFill>
              </a:rPr>
              <a:t>부</a:t>
            </a:r>
            <a:r>
              <a:rPr lang="ko-KR" altLang="en-US" sz="2000" dirty="0" smtClean="0">
                <a:solidFill>
                  <a:srgbClr val="FF0066"/>
                </a:solidFill>
              </a:rPr>
              <a:t> 기능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카테고리 별 세부검색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8286" y="155985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음</a:t>
            </a:r>
            <a:r>
              <a:rPr lang="ko-KR" altLang="en-US" b="1" dirty="0"/>
              <a:t>식</a:t>
            </a:r>
            <a:r>
              <a:rPr lang="ko-KR" altLang="en-US" b="1" dirty="0" smtClean="0"/>
              <a:t>  카페  </a:t>
            </a:r>
            <a:r>
              <a:rPr lang="ko-KR" altLang="en-US" b="1" dirty="0" smtClean="0">
                <a:solidFill>
                  <a:srgbClr val="C00000"/>
                </a:solidFill>
              </a:rPr>
              <a:t>축제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85047" flipH="1">
            <a:off x="-2318553" y="-1161144"/>
            <a:ext cx="10390316" cy="7964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15467" y="1728154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5467" y="29496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기능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5907" y="819150"/>
            <a:ext cx="2802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E34B68"/>
                </a:solidFill>
              </a:rPr>
              <a:t>Contents</a:t>
            </a:r>
            <a:endParaRPr lang="ko-KR" altLang="en-US" sz="4800" b="1" dirty="0">
              <a:solidFill>
                <a:srgbClr val="E34B6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3024" y="2244721"/>
            <a:ext cx="2223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컨셉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과정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9165" y="3460322"/>
            <a:ext cx="17347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Usecase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기능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유효성 검사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5467" y="4760914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결과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85424" y="5222579"/>
            <a:ext cx="1334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한 점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15467" y="5919154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시연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14" y="1551920"/>
            <a:ext cx="6478935" cy="5143847"/>
          </a:xfrm>
          <a:prstGeom prst="rect">
            <a:avLst/>
          </a:prstGeom>
          <a:ln>
            <a:solidFill>
              <a:srgbClr val="FB7F03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2.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기능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유효성 검사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317" y="3271355"/>
            <a:ext cx="3457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873622425"/>
              </p:ext>
            </p:extLst>
          </p:nvPr>
        </p:nvGraphicFramePr>
        <p:xfrm>
          <a:off x="1721464" y="1351866"/>
          <a:ext cx="8749071" cy="528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3.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결과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잘 된 점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E34B68"/>
                </a:solidFill>
              </a:rPr>
              <a:t>3. </a:t>
            </a:r>
            <a:r>
              <a:rPr lang="ko-KR" altLang="en-US" sz="2800" dirty="0" smtClean="0">
                <a:solidFill>
                  <a:srgbClr val="E34B68"/>
                </a:solidFill>
              </a:rPr>
              <a:t>프로젝트 결과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한계점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738248929"/>
              </p:ext>
            </p:extLst>
          </p:nvPr>
        </p:nvGraphicFramePr>
        <p:xfrm>
          <a:off x="3439725" y="2642363"/>
          <a:ext cx="4900562" cy="269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 rot="21247297">
            <a:off x="-475456" y="2255920"/>
            <a:ext cx="13135149" cy="2667000"/>
          </a:xfrm>
          <a:prstGeom prst="rect">
            <a:avLst/>
          </a:prstGeom>
          <a:solidFill>
            <a:srgbClr val="FAE2E7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B8297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3239451" y="3083182"/>
            <a:ext cx="1205575" cy="12599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48200" y="3235477"/>
            <a:ext cx="4055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EB8297"/>
                </a:solidFill>
              </a:rPr>
              <a:t>4. </a:t>
            </a:r>
            <a:r>
              <a:rPr lang="ko-KR" altLang="en-US" sz="4000" b="1" dirty="0">
                <a:solidFill>
                  <a:srgbClr val="EB8297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0130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00000" flipH="1">
            <a:off x="-1994152" y="438335"/>
            <a:ext cx="8934400" cy="684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5048" y="2650197"/>
            <a:ext cx="345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E34B68"/>
                </a:solidFill>
              </a:rPr>
              <a:t>Q &amp; A</a:t>
            </a:r>
            <a:endParaRPr lang="ko-KR" altLang="en-US" sz="4800" b="1" dirty="0">
              <a:solidFill>
                <a:srgbClr val="E34B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04887"/>
            <a:ext cx="3695700" cy="340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49012" y="2204527"/>
            <a:ext cx="6428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항상 데이트코스를 고민해야 하는 </a:t>
            </a:r>
            <a:r>
              <a:rPr lang="ko-KR" altLang="en-US" sz="2400" dirty="0" smtClean="0">
                <a:solidFill>
                  <a:srgbClr val="E34B68"/>
                </a:solidFill>
              </a:rPr>
              <a:t>남성들을 위한 </a:t>
            </a:r>
            <a:endParaRPr lang="en-US" altLang="ko-KR" sz="2400" dirty="0" smtClean="0">
              <a:solidFill>
                <a:srgbClr val="E34B68"/>
              </a:solidFill>
            </a:endParaRPr>
          </a:p>
          <a:p>
            <a:r>
              <a:rPr lang="ko-KR" altLang="en-US" sz="2400" dirty="0" smtClean="0">
                <a:solidFill>
                  <a:srgbClr val="E34B68"/>
                </a:solidFill>
              </a:rPr>
              <a:t>맞춤 데이트 코스 추천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 사이트를 구현하기 위하여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051" y="170318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66"/>
                </a:solidFill>
              </a:rPr>
              <a:t>주제 선정 배경 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0051" y="326909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66"/>
                </a:solidFill>
              </a:rPr>
              <a:t>프로젝트 목표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9012" y="3865687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커플 별 취향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날씨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예산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활동성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등을 고려한 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맞춤식설계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를 통해 남성들의 데이트 고민 해결을 목표로 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0051" y="4930258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66"/>
                </a:solidFill>
              </a:rPr>
              <a:t>3</a:t>
            </a:r>
            <a:r>
              <a:rPr lang="ko-KR" altLang="en-US" sz="2000" dirty="0" smtClean="0">
                <a:solidFill>
                  <a:srgbClr val="FF0066"/>
                </a:solidFill>
              </a:rPr>
              <a:t>차 프로젝트 중점 기능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9012" y="5526847"/>
            <a:ext cx="6096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관리자가 추천하는 </a:t>
            </a:r>
            <a:r>
              <a:rPr lang="en-US" altLang="ko-KR" sz="2400" dirty="0" smtClean="0">
                <a:solidFill>
                  <a:srgbClr val="FF0000"/>
                </a:solidFill>
              </a:rPr>
              <a:t>10</a:t>
            </a:r>
            <a:r>
              <a:rPr lang="ko-KR" altLang="en-US" sz="2400" dirty="0">
                <a:solidFill>
                  <a:srgbClr val="FF0000"/>
                </a:solidFill>
              </a:rPr>
              <a:t>가지의 </a:t>
            </a:r>
            <a:r>
              <a:rPr lang="ko-KR" altLang="en-US" sz="2400" dirty="0" smtClean="0">
                <a:solidFill>
                  <a:srgbClr val="FF0000"/>
                </a:solidFill>
              </a:rPr>
              <a:t>코스를 나열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하고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지도에 위치 표현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및 </a:t>
            </a:r>
            <a:r>
              <a:rPr lang="ko-KR" altLang="en-US" sz="2400" dirty="0">
                <a:solidFill>
                  <a:srgbClr val="FF0000"/>
                </a:solidFill>
              </a:rPr>
              <a:t>블로그 내용 출력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8374" y="1151811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컨셉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개발도구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8654" y="2694183"/>
            <a:ext cx="1889760" cy="1889760"/>
          </a:xfrm>
          <a:prstGeom prst="ellipse">
            <a:avLst/>
          </a:prstGeom>
          <a:solidFill>
            <a:srgbClr val="EB8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분석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및 </a:t>
            </a:r>
            <a:endParaRPr lang="en-US" altLang="ko-KR" sz="2000" dirty="0" smtClean="0"/>
          </a:p>
          <a:p>
            <a:pPr algn="ctr"/>
            <a:r>
              <a:rPr lang="ko-KR" altLang="en-US" sz="2800" dirty="0"/>
              <a:t>설계</a:t>
            </a:r>
          </a:p>
        </p:txBody>
      </p:sp>
      <p:sp>
        <p:nvSpPr>
          <p:cNvPr id="20" name="타원 19"/>
          <p:cNvSpPr/>
          <p:nvPr/>
        </p:nvSpPr>
        <p:spPr>
          <a:xfrm>
            <a:off x="5132002" y="2699596"/>
            <a:ext cx="1889760" cy="1889760"/>
          </a:xfrm>
          <a:prstGeom prst="ellipse">
            <a:avLst/>
          </a:prstGeom>
          <a:solidFill>
            <a:srgbClr val="EB8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개발</a:t>
            </a:r>
            <a:endParaRPr lang="ko-KR" altLang="en-US" sz="2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66" y="2165252"/>
            <a:ext cx="1085062" cy="10149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645" y="2215992"/>
            <a:ext cx="923477" cy="98776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96257" y="4047083"/>
            <a:ext cx="2965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Excel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 PowerPoint 2016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62105" y="4054681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Eclipse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Mars.2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Releas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(4.5.2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(html, java script, java1.8.91, CSS)</a:t>
            </a: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iBatis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34B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-Ajax</a:t>
            </a: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-jQuery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SQL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34B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XE 11.2.0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벤치마킹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93" y="2832970"/>
            <a:ext cx="2107005" cy="3750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3" y="1909837"/>
            <a:ext cx="669331" cy="6526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0" y="2000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F0"/>
                </a:solidFill>
              </a:rPr>
              <a:t>비트윈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588" y="2428525"/>
            <a:ext cx="2124733" cy="38230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466" y="1980830"/>
            <a:ext cx="616434" cy="5891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58100" y="2019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B7F03"/>
                </a:solidFill>
              </a:rPr>
              <a:t>서울데이트팝</a:t>
            </a:r>
            <a:endParaRPr lang="ko-KR" altLang="en-US" dirty="0">
              <a:solidFill>
                <a:srgbClr val="FB7F0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466" y="2832969"/>
            <a:ext cx="2108235" cy="37506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6305" y="2428525"/>
            <a:ext cx="2037991" cy="3650218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5981700" y="2000250"/>
            <a:ext cx="0" cy="4583332"/>
          </a:xfrm>
          <a:prstGeom prst="line">
            <a:avLst/>
          </a:prstGeom>
          <a:ln w="25400">
            <a:solidFill>
              <a:srgbClr val="F09E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5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기간</a:t>
            </a:r>
            <a:r>
              <a:rPr lang="en-US" altLang="ko-KR" sz="2000" dirty="0" smtClean="0">
                <a:solidFill>
                  <a:srgbClr val="FF0066"/>
                </a:solidFill>
              </a:rPr>
              <a:t>&amp;</a:t>
            </a:r>
            <a:r>
              <a:rPr lang="ko-KR" altLang="en-US" sz="2000" dirty="0" smtClean="0">
                <a:solidFill>
                  <a:srgbClr val="FF0066"/>
                </a:solidFill>
              </a:rPr>
              <a:t>일정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54" y="1825946"/>
            <a:ext cx="3773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E34B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</a:t>
            </a:r>
            <a:r>
              <a:rPr lang="en-US" altLang="ko-KR" sz="2000" dirty="0" smtClean="0">
                <a:solidFill>
                  <a:srgbClr val="E34B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2016.04.26 ~ 2016.05.20</a:t>
            </a:r>
            <a:endParaRPr lang="ko-KR" altLang="en-US" sz="2000" dirty="0">
              <a:solidFill>
                <a:srgbClr val="E34B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35818"/>
              </p:ext>
            </p:extLst>
          </p:nvPr>
        </p:nvGraphicFramePr>
        <p:xfrm>
          <a:off x="0" y="2620264"/>
          <a:ext cx="12191998" cy="4237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3347809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472887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622166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7657251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2996080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542716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3263852"/>
                    </a:ext>
                  </a:extLst>
                </a:gridCol>
              </a:tblGrid>
              <a:tr h="10485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29.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30.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05986"/>
                  </a:ext>
                </a:extLst>
              </a:tr>
              <a:tr h="1063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7.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472952"/>
                  </a:ext>
                </a:extLst>
              </a:tr>
              <a:tr h="1063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8.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14.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9998"/>
                  </a:ext>
                </a:extLst>
              </a:tr>
              <a:tr h="1063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15.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20.</a:t>
                      </a:r>
                      <a:endParaRPr lang="ko-KR" altLang="en-US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EAE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04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32793"/>
              </p:ext>
            </p:extLst>
          </p:nvPr>
        </p:nvGraphicFramePr>
        <p:xfrm>
          <a:off x="0" y="2240280"/>
          <a:ext cx="12191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74540047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0169771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184112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465090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406925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459672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08495375"/>
                    </a:ext>
                  </a:extLst>
                </a:gridCol>
              </a:tblGrid>
              <a:tr h="28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SUN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MON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WED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SAT</a:t>
                      </a:r>
                      <a:endParaRPr lang="ko-KR" altLang="en-US" dirty="0"/>
                    </a:p>
                  </a:txBody>
                  <a:tcPr>
                    <a:solidFill>
                      <a:srgbClr val="EB8297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79463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3505200" y="3419504"/>
            <a:ext cx="5164248" cy="17116"/>
          </a:xfrm>
          <a:prstGeom prst="straightConnector1">
            <a:avLst/>
          </a:prstGeom>
          <a:ln w="177800">
            <a:solidFill>
              <a:schemeClr val="tx1">
                <a:lumMod val="50000"/>
                <a:lumOff val="50000"/>
                <a:alpha val="2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14950" y="321564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Concept </a:t>
            </a:r>
            <a:r>
              <a:rPr lang="ko-KR" altLang="en-US" b="1" dirty="0" smtClean="0"/>
              <a:t>회의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-628650" y="4493325"/>
            <a:ext cx="7460524" cy="17715"/>
          </a:xfrm>
          <a:prstGeom prst="straightConnector1">
            <a:avLst/>
          </a:prstGeom>
          <a:ln w="177800">
            <a:solidFill>
              <a:schemeClr val="tx1">
                <a:lumMod val="50000"/>
                <a:lumOff val="50000"/>
                <a:alpha val="2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6854" y="430865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자료수집</a:t>
            </a:r>
            <a:r>
              <a:rPr lang="en-US" altLang="ko-KR" b="1" dirty="0" smtClean="0"/>
              <a:t>, DB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</a:t>
            </a:r>
            <a:r>
              <a:rPr lang="en-US" altLang="ko-KR" b="1" dirty="0" smtClean="0"/>
              <a:t>View </a:t>
            </a:r>
            <a:r>
              <a:rPr lang="ko-KR" altLang="en-US" b="1" dirty="0" smtClean="0"/>
              <a:t>골격 구성</a:t>
            </a:r>
            <a:endParaRPr lang="ko-KR" altLang="en-US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717175" y="3428673"/>
            <a:ext cx="4103473" cy="5974"/>
          </a:xfrm>
          <a:prstGeom prst="straightConnector1">
            <a:avLst/>
          </a:prstGeom>
          <a:ln w="177800">
            <a:solidFill>
              <a:schemeClr val="tx1">
                <a:lumMod val="50000"/>
                <a:lumOff val="50000"/>
                <a:alpha val="2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18374" y="5520976"/>
            <a:ext cx="10902274" cy="13215"/>
          </a:xfrm>
          <a:prstGeom prst="straightConnector1">
            <a:avLst/>
          </a:prstGeom>
          <a:ln w="177800">
            <a:solidFill>
              <a:schemeClr val="tx1">
                <a:lumMod val="50000"/>
                <a:lumOff val="50000"/>
                <a:alpha val="2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385" y="5355359"/>
            <a:ext cx="71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코딩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-628650" y="6496933"/>
            <a:ext cx="9298098" cy="14357"/>
          </a:xfrm>
          <a:prstGeom prst="straightConnector1">
            <a:avLst/>
          </a:prstGeom>
          <a:ln w="177800">
            <a:solidFill>
              <a:schemeClr val="tx1">
                <a:lumMod val="50000"/>
                <a:lumOff val="50000"/>
                <a:alpha val="2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732" y="6312267"/>
            <a:ext cx="233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코딩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유효성 검사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055344" y="6289407"/>
            <a:ext cx="71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발표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/>
          </p:nvPr>
        </p:nvGraphicFramePr>
        <p:xfrm>
          <a:off x="2032000" y="10625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4868" y="6192134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전체적인 코딩은 팀원 모두 함께 진행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2002" y="21104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이희만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0376" y="52979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</a:rPr>
              <a:t>김용민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0376" y="52979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</a:rPr>
              <a:t>김성식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8374" y="1151811"/>
            <a:ext cx="3114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책임제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2728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(API)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981700" y="2000250"/>
            <a:ext cx="0" cy="4583332"/>
          </a:xfrm>
          <a:prstGeom prst="line">
            <a:avLst/>
          </a:prstGeom>
          <a:ln w="25400">
            <a:solidFill>
              <a:srgbClr val="F09E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8" y="1919927"/>
            <a:ext cx="8913596" cy="45833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25725" y="4739639"/>
            <a:ext cx="3088196" cy="168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명칭 통일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통일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분담의 효율성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체계적인 프로젝트 진행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51195" y="1943100"/>
            <a:ext cx="939805" cy="3124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98875" y="6231001"/>
            <a:ext cx="741406" cy="272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50195" y="1919926"/>
            <a:ext cx="406125" cy="3355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2960383" y="3052748"/>
            <a:ext cx="290812" cy="8791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437" y="2418654"/>
            <a:ext cx="1351804" cy="126818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874" y="51435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>
                <a:solidFill>
                  <a:srgbClr val="E34B68"/>
                </a:solidFill>
              </a:rPr>
              <a:t>프로젝트 개요</a:t>
            </a:r>
            <a:endParaRPr lang="en-US" altLang="ko-KR" sz="2800" dirty="0" smtClean="0">
              <a:solidFill>
                <a:srgbClr val="E34B6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8374" y="1151811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66"/>
                </a:solidFill>
              </a:rPr>
              <a:t> - </a:t>
            </a:r>
            <a:r>
              <a:rPr lang="ko-KR" altLang="en-US" sz="2000" dirty="0" smtClean="0">
                <a:solidFill>
                  <a:srgbClr val="FF0066"/>
                </a:solidFill>
              </a:rPr>
              <a:t>프로젝트 과정 </a:t>
            </a:r>
            <a:r>
              <a:rPr lang="en-US" altLang="ko-KR" sz="2000" dirty="0" smtClean="0">
                <a:solidFill>
                  <a:srgbClr val="FF0066"/>
                </a:solidFill>
              </a:rPr>
              <a:t>(</a:t>
            </a:r>
            <a:r>
              <a:rPr lang="ko-KR" altLang="en-US" sz="2000" dirty="0" smtClean="0">
                <a:solidFill>
                  <a:srgbClr val="FF0066"/>
                </a:solidFill>
              </a:rPr>
              <a:t>인터페이스</a:t>
            </a:r>
            <a:r>
              <a:rPr lang="en-US" altLang="ko-KR" sz="2000" dirty="0" smtClean="0">
                <a:solidFill>
                  <a:srgbClr val="FF0066"/>
                </a:solidFill>
              </a:rPr>
              <a:t>)</a:t>
            </a:r>
            <a:endParaRPr lang="ko-KR" altLang="en-US" sz="2000" dirty="0">
              <a:solidFill>
                <a:srgbClr val="FF006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96" y="2232906"/>
            <a:ext cx="2389136" cy="997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33" y="3962400"/>
            <a:ext cx="5030257" cy="2318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756" y="1547143"/>
            <a:ext cx="4216783" cy="50364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981700" y="2000250"/>
            <a:ext cx="0" cy="4583332"/>
          </a:xfrm>
          <a:prstGeom prst="line">
            <a:avLst/>
          </a:prstGeom>
          <a:ln w="25400">
            <a:solidFill>
              <a:srgbClr val="F09EA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883920" y="1919927"/>
            <a:ext cx="3426942" cy="15281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03920" y="2061210"/>
            <a:ext cx="1860978" cy="2326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-6704"/>
            <a:ext cx="12192000" cy="356065"/>
            <a:chOff x="0" y="-6704"/>
            <a:chExt cx="12192000" cy="54549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0" y="-116"/>
              <a:ext cx="3048000" cy="538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1.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개요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048000" y="-3410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2.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기능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096000" y="-6704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3.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결과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144000" y="-116"/>
              <a:ext cx="3048000" cy="5389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4. </a:t>
              </a:r>
              <a:r>
                <a:rPr lang="ko-KR" alt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프로젝트 시연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121262">
            <a:off x="-211824" y="271181"/>
            <a:ext cx="1463976" cy="15299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47259" flipV="1">
            <a:off x="10413226" y="377750"/>
            <a:ext cx="1881750" cy="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1705</Words>
  <Application>Microsoft Office PowerPoint</Application>
  <PresentationFormat>와이드스크린</PresentationFormat>
  <Paragraphs>328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kosta-4-24</cp:lastModifiedBy>
  <cp:revision>149</cp:revision>
  <dcterms:created xsi:type="dcterms:W3CDTF">2016-04-06T05:20:31Z</dcterms:created>
  <dcterms:modified xsi:type="dcterms:W3CDTF">2016-05-20T02:47:48Z</dcterms:modified>
</cp:coreProperties>
</file>