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945AD-4045-4338-9CDF-572BDC71573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B6D4F-62CD-4C1D-981D-B1F64759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0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B6D4F-62CD-4C1D-981D-B1F647599A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B6D4F-62CD-4C1D-981D-B1F647599A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B6D4F-62CD-4C1D-981D-B1F647599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B6D4F-62CD-4C1D-981D-B1F647599A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7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492A-75AD-108E-2D86-1FF7808E0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6DF0E-7976-5067-10C1-45029E349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B83D9-01B7-A68F-8BAF-59A87B80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6926-F10F-441C-AE7A-CC120CA19D9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50B34-6FF3-6BFE-B1D5-CB432800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5C13-B34B-FB38-4EC9-340EBF47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8D0-8DD1-4EF9-AEE9-FA08AC9CC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3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EB92-97AF-B895-3AF3-F3B3FB79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60A75-3CBB-59FE-BC39-CA808108E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19CF-A1B1-A0E0-2C2B-B69B51E7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6926-F10F-441C-AE7A-CC120CA19D9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5EA5-4CBB-A496-B88E-7DA44200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9611-4111-BAEB-FB05-931C20DC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8D0-8DD1-4EF9-AEE9-FA08AC9CC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7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BC98C-1607-682A-BD85-A45CCBA93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77C10-E289-3C96-B936-72B1111C1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D596-DE28-3A4F-284D-56E7C207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6926-F10F-441C-AE7A-CC120CA19D9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FDC2-FB35-E1F8-708B-DC95E71A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5E193-022B-217C-B474-D100DA6C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8D0-8DD1-4EF9-AEE9-FA08AC9CC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0322-4B20-7E21-AD16-46E3991C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AAA0-F87D-C5DB-19D2-800DD6CC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A692-C073-1B96-0A71-79457242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6926-F10F-441C-AE7A-CC120CA19D9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B0FB-51C4-BA9E-A461-27E51B93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DBA7-1A69-96FE-6F02-26D68714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8D0-8DD1-4EF9-AEE9-FA08AC9CC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3BAE-1A96-89A8-876E-CA044F7A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68015-0C20-ADD1-1631-2503D64D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455DF-F684-D8EA-67E5-D049B2AC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6926-F10F-441C-AE7A-CC120CA19D9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90C19-8898-3F3E-14B8-FDFFA14F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B829-F4E0-456C-FDFD-513A98B3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8D0-8DD1-4EF9-AEE9-FA08AC9CC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4D7D-CBE7-41B9-A01D-40E6DA7C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1F63-B365-72EA-AD89-E83C518BC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36E23-59B5-82FF-BEC0-04667B991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85880-34F3-27FF-A35B-5C3FD6D6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6926-F10F-441C-AE7A-CC120CA19D9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3A9FA-BB48-D16B-3207-0EA21F7A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52349-3F40-79FE-8D2F-1BF1C892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8D0-8DD1-4EF9-AEE9-FA08AC9CC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5318-6C13-3BBD-B41E-52A1A92F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66C80-EB22-2BFD-6E5E-733233116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D4D7B-0805-7CA5-B2FB-AF5C85E6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452A8-2746-4733-F0CA-9C8208059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2206F-ADE0-3832-3415-EEAF6087A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FCF80-7096-1B78-2ED9-7860F878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6926-F10F-441C-AE7A-CC120CA19D9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205B0-A76D-7FB2-FA08-A590F4AF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AEAB3-C775-7C83-2EFA-56BCE6A3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8D0-8DD1-4EF9-AEE9-FA08AC9CC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B99B-8D83-933E-2CCE-4E72D25A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EA1FD-72FF-DC27-9458-35D8E563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6926-F10F-441C-AE7A-CC120CA19D9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452B0-F882-8C17-9F2F-B2CEF3A4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AFBBA-8EC5-8722-F506-1B6DFBE0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8D0-8DD1-4EF9-AEE9-FA08AC9CC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2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F7665-2E1F-5E1E-C848-98D2F5DB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6926-F10F-441C-AE7A-CC120CA19D9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E82E9-DD80-87C0-C146-57338D70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EE832-736F-41FA-88D6-BC2259B9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8D0-8DD1-4EF9-AEE9-FA08AC9CC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3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4A28-F955-C67C-EA6D-E1E32DCC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54E0-EA59-E079-2296-A9438F8D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382B-B4AE-EA5C-BDBE-59C28814D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5C96D-0A15-A2B4-B1C1-2C0D4A6D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6926-F10F-441C-AE7A-CC120CA19D9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4C589-1F3E-2E2B-1CBE-23641A6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0271F-BF71-9A99-C045-01476F73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8D0-8DD1-4EF9-AEE9-FA08AC9CC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8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0046-8231-5BAC-871C-9EC08E49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87FFE-D8C6-D0E7-4EC0-DF61542C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90EA0-BD87-5281-EC12-79FEBE718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D824-5258-8418-A11F-CCF8457D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6926-F10F-441C-AE7A-CC120CA19D9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CF72A-2148-AB0C-E1F7-0FE59290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F281F-565D-874D-312B-4A905FBA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8D0-8DD1-4EF9-AEE9-FA08AC9CC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70939-14F9-D251-9F2C-F9FEA21F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E8E8C-1D9E-AB8E-0DE6-53042E853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A55DE-AD19-239C-CFFA-589884337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6926-F10F-441C-AE7A-CC120CA19D9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5554-E9B4-1605-AE15-D46C5DAB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77CC-2AE5-8514-656E-B182A551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A8D0-8DD1-4EF9-AEE9-FA08AC9CC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web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49BD7-592C-64F7-29E6-3E7F86A2F9C1}"/>
              </a:ext>
            </a:extLst>
          </p:cNvPr>
          <p:cNvSpPr/>
          <p:nvPr/>
        </p:nvSpPr>
        <p:spPr>
          <a:xfrm>
            <a:off x="0" y="0"/>
            <a:ext cx="7918516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D2C4AB-1164-31AE-35DD-1594814C2235}"/>
              </a:ext>
            </a:extLst>
          </p:cNvPr>
          <p:cNvSpPr/>
          <p:nvPr/>
        </p:nvSpPr>
        <p:spPr>
          <a:xfrm>
            <a:off x="521606" y="1747343"/>
            <a:ext cx="338706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640C7-0FDC-830B-3616-44AD36D01AB6}"/>
              </a:ext>
            </a:extLst>
          </p:cNvPr>
          <p:cNvSpPr/>
          <p:nvPr/>
        </p:nvSpPr>
        <p:spPr>
          <a:xfrm>
            <a:off x="499144" y="2815448"/>
            <a:ext cx="60337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Learning Management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0D30EB-C5C0-93F1-2C2E-9DFFE482A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5" y="0"/>
            <a:ext cx="4280728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DADE72-B117-75E0-4D1B-8BE6BAFA8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93" y="5188478"/>
            <a:ext cx="2256365" cy="18758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A0EC153-6435-73E0-6A1F-F4FC6B0690BA}"/>
              </a:ext>
            </a:extLst>
          </p:cNvPr>
          <p:cNvSpPr/>
          <p:nvPr/>
        </p:nvSpPr>
        <p:spPr>
          <a:xfrm>
            <a:off x="422772" y="4386660"/>
            <a:ext cx="428072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Trainer:</a:t>
            </a:r>
            <a:b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Linh (Larry) Nguyen</a:t>
            </a:r>
            <a:b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mplementer:</a:t>
            </a:r>
            <a:b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Le Huynh Phuong Tung (Drum)</a:t>
            </a:r>
            <a:b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Nguyen Duy Lap</a:t>
            </a:r>
          </a:p>
          <a:p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23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D4896-C136-3532-855F-D446BB0C3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11742B-190A-8210-CAA1-26482A0D2D73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B296E-4695-F533-28E9-7362E669963B}"/>
              </a:ext>
            </a:extLst>
          </p:cNvPr>
          <p:cNvSpPr/>
          <p:nvPr/>
        </p:nvSpPr>
        <p:spPr>
          <a:xfrm>
            <a:off x="4506013" y="2521373"/>
            <a:ext cx="340936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4339A6-35E7-08F2-32C0-B188E30F9F3D}"/>
              </a:ext>
            </a:extLst>
          </p:cNvPr>
          <p:cNvSpPr/>
          <p:nvPr/>
        </p:nvSpPr>
        <p:spPr>
          <a:xfrm>
            <a:off x="5184662" y="3521646"/>
            <a:ext cx="20743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Content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1448B-C672-7E9C-978F-FAF62F3BB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D01F83-48C6-BBC7-F8F0-9AD32152EA2A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E075ED-EAF3-435F-1334-CC31299BABBE}"/>
              </a:ext>
            </a:extLst>
          </p:cNvPr>
          <p:cNvSpPr/>
          <p:nvPr/>
        </p:nvSpPr>
        <p:spPr>
          <a:xfrm>
            <a:off x="4506013" y="2521373"/>
            <a:ext cx="340936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5B91C-4ABD-313C-A816-311AB3ABF267}"/>
              </a:ext>
            </a:extLst>
          </p:cNvPr>
          <p:cNvSpPr/>
          <p:nvPr/>
        </p:nvSpPr>
        <p:spPr>
          <a:xfrm>
            <a:off x="5184662" y="3521646"/>
            <a:ext cx="20743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Content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93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C29D-BC0D-FA85-55FE-5CEC90B8C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E07FA-BEEE-AFAC-4859-53A731932135}"/>
              </a:ext>
            </a:extLst>
          </p:cNvPr>
          <p:cNvSpPr/>
          <p:nvPr/>
        </p:nvSpPr>
        <p:spPr>
          <a:xfrm>
            <a:off x="0" y="0"/>
            <a:ext cx="7918516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F8A198-A966-7377-7F52-18F4D23F1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5" y="0"/>
            <a:ext cx="4280728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7E1FDB-F4A2-E437-3D6D-0E2D037C31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93" y="5188478"/>
            <a:ext cx="2256365" cy="18758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8CDEAE7-B412-44AB-CA35-17E4D716ED5F}"/>
              </a:ext>
            </a:extLst>
          </p:cNvPr>
          <p:cNvSpPr/>
          <p:nvPr/>
        </p:nvSpPr>
        <p:spPr>
          <a:xfrm>
            <a:off x="422772" y="4386660"/>
            <a:ext cx="428072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Trainer:</a:t>
            </a:r>
            <a:b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Linh (Larry) Nguyen</a:t>
            </a:r>
            <a:b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mplementer:</a:t>
            </a:r>
            <a:b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Le Huynh Phuong Tung (Drum)</a:t>
            </a:r>
            <a:b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Nguyen Duy Lap</a:t>
            </a:r>
          </a:p>
          <a:p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533949-33BA-9EC9-A187-46E298B620C6}"/>
              </a:ext>
            </a:extLst>
          </p:cNvPr>
          <p:cNvSpPr/>
          <p:nvPr/>
        </p:nvSpPr>
        <p:spPr>
          <a:xfrm>
            <a:off x="342500" y="1747343"/>
            <a:ext cx="610543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THANKS YOU!</a:t>
            </a:r>
            <a:endParaRPr 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F04BB6-BE3F-90D7-8116-2F9F0B7ED628}"/>
              </a:ext>
            </a:extLst>
          </p:cNvPr>
          <p:cNvSpPr/>
          <p:nvPr/>
        </p:nvSpPr>
        <p:spPr>
          <a:xfrm>
            <a:off x="518000" y="2815448"/>
            <a:ext cx="44404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 YOUR WATCHING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33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Lesson-SCORM"/>
  <p:tag name="ISPRING_LMS_API_VERSION" val="SCORM 2004 (2nd edition)"/>
  <p:tag name="ISPRING_ULTRA_SCORM_COURSE_ID" val="BEFAD79D-95D7-4CC6-8AF8-430FA7463891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&amp;{E4F2BABC-2BF6-462B-8B4A-8DD621B6B3E0}&quot;,&quot;C:\\Users\\tung.lhp\\Desktop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sson-SCORM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5315CCC-6D38-4824-9064-E8B324717A09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33606F5-6FA5-4D6D-B9F7-9BA481BBEF71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2DDCD27-C356-4BEA-B3FB-92EFEA8BB522}:2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BD35E8A-E515-41B0-8951-0F7BB0AB07ED}:25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72</Words>
  <Application>Microsoft Office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Lesson-SCORM</dc:title>
  <dc:creator>Tung LHP</dc:creator>
  <cp:lastModifiedBy>Tung LHP</cp:lastModifiedBy>
  <cp:revision>8</cp:revision>
  <dcterms:created xsi:type="dcterms:W3CDTF">2024-11-26T07:47:41Z</dcterms:created>
  <dcterms:modified xsi:type="dcterms:W3CDTF">2024-11-26T08:36:21Z</dcterms:modified>
</cp:coreProperties>
</file>