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15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85F-FD3E-933A-5925-495A71775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815EF-769A-DDDA-193F-E3284513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71" y="3761851"/>
            <a:ext cx="1717496" cy="12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92" y="463174"/>
            <a:ext cx="4180788" cy="1143000"/>
          </a:xfrm>
        </p:spPr>
        <p:txBody>
          <a:bodyPr>
            <a:normAutofit fontScale="90000"/>
          </a:bodyPr>
          <a:lstStyle/>
          <a:p>
            <a:pPr algn="l">
              <a:defRPr sz="3600"/>
            </a:pPr>
            <a:r>
              <a:rPr b="1" dirty="0"/>
              <a:t>Data Analytics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794005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rPr dirty="0"/>
              <a:t>A roadmap to unlocking business value from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0FA77-72CD-A932-AC77-6FDA5D8B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04" y="4808226"/>
            <a:ext cx="1717496" cy="1263818"/>
          </a:xfrm>
          <a:prstGeom prst="rect">
            <a:avLst/>
          </a:prstGeom>
        </p:spPr>
      </p:pic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32024E93-5A34-2F2A-9D60-B29791B37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8874" y="3304650"/>
            <a:ext cx="1503576" cy="1503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281" y="444320"/>
            <a:ext cx="6150990" cy="1143000"/>
          </a:xfrm>
        </p:spPr>
        <p:txBody>
          <a:bodyPr/>
          <a:lstStyle/>
          <a:p>
            <a:pPr algn="l">
              <a:defRPr sz="3600"/>
            </a:pPr>
            <a:r>
              <a:rPr b="1" dirty="0"/>
              <a:t>What We Are Doing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2177" y="2228671"/>
            <a:ext cx="526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/>
            </a:pPr>
            <a:r>
              <a:rPr dirty="0"/>
              <a:t>Leveraging enterprise data for strategic decision-making and operational efficiency.</a:t>
            </a:r>
          </a:p>
        </p:txBody>
      </p:sp>
      <p:pic>
        <p:nvPicPr>
          <p:cNvPr id="5" name="Graphic 4" descr="Group success with solid fill">
            <a:extLst>
              <a:ext uri="{FF2B5EF4-FFF2-40B4-BE49-F238E27FC236}">
                <a16:creationId xmlns:a16="http://schemas.microsoft.com/office/drawing/2014/main" id="{4D9003E1-A654-E67C-AAA0-80AF529A0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054" y="3867346"/>
            <a:ext cx="1484722" cy="1484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310D6-B214-4813-0A8B-1D330E62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6" y="5643701"/>
            <a:ext cx="1164210" cy="856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What We Want to Achieve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• Smarter business decisions</a:t>
            </a:r>
          </a:p>
          <a:p>
            <a:r>
              <a:t>• Optimized operations</a:t>
            </a:r>
          </a:p>
          <a:p>
            <a:r>
              <a:t>• New revenue streams from data monetization.</a:t>
            </a:r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C50947F2-7DCE-29A6-A6EE-7F63FD3E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0911" y="3593970"/>
            <a:ext cx="1232554" cy="1232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24FA3-32A0-0C94-7137-F483D14B6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6" y="5643701"/>
            <a:ext cx="1164210" cy="8566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How We Will Help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278" y="1517716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• Data discovery &amp; insights</a:t>
            </a:r>
          </a:p>
          <a:p>
            <a:r>
              <a:t>• Trust &amp; security improvement</a:t>
            </a:r>
          </a:p>
          <a:p>
            <a:r>
              <a:t>• Predictive analytics</a:t>
            </a:r>
          </a:p>
          <a:p>
            <a:r>
              <a:t>• Process optimization</a:t>
            </a:r>
          </a:p>
          <a:p>
            <a:r>
              <a:t>• Data-driven empowerment.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9FFC114F-E65A-EFED-C1AB-7D5D4B83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9284" y="3385401"/>
            <a:ext cx="1751029" cy="1751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86AF4-44D9-CFA4-0617-90140620E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6" y="5643701"/>
            <a:ext cx="1164210" cy="856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Embedding Data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• Build necessary capabilities</a:t>
            </a:r>
          </a:p>
          <a:p>
            <a:r>
              <a:t>• Integrate with existing systems</a:t>
            </a:r>
          </a:p>
          <a:p>
            <a:r>
              <a:t>• Provide managed services &amp; continuous solutions.</a:t>
            </a:r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2D628FD2-56ED-2E77-BA21-47D91815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2058" y="3458376"/>
            <a:ext cx="1524786" cy="1524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FD3C2-D7A4-283B-C072-5B959463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6" y="5643701"/>
            <a:ext cx="1164210" cy="8566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• Define your data goals</a:t>
            </a:r>
          </a:p>
          <a:p>
            <a:r>
              <a:t>• Identify key data sources</a:t>
            </a:r>
          </a:p>
          <a:p>
            <a:r>
              <a:t>• Establish governance &amp; security</a:t>
            </a:r>
          </a:p>
          <a:p>
            <a:r>
              <a:t>• Align with business strategy.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4EC22-46F2-AA19-F11E-E7479097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06" y="5643701"/>
            <a:ext cx="1164210" cy="856683"/>
          </a:xfrm>
          <a:prstGeom prst="rect">
            <a:avLst/>
          </a:prstGeom>
        </p:spPr>
      </p:pic>
      <p:pic>
        <p:nvPicPr>
          <p:cNvPr id="7" name="Graphic 6" descr="Business Growth with solid fill">
            <a:extLst>
              <a:ext uri="{FF2B5EF4-FFF2-40B4-BE49-F238E27FC236}">
                <a16:creationId xmlns:a16="http://schemas.microsoft.com/office/drawing/2014/main" id="{FA5BA5CE-3EC7-1680-A723-AEBF0D0C3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0849" y="3775435"/>
            <a:ext cx="1616698" cy="16166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Wrap-Up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• Unlock growth opportunities</a:t>
            </a:r>
          </a:p>
          <a:p>
            <a:r>
              <a:t>• Foster innovation</a:t>
            </a:r>
          </a:p>
          <a:p>
            <a:r>
              <a:t>• Improve customer experience</a:t>
            </a:r>
          </a:p>
          <a:p>
            <a:r>
              <a:t>• Enhance strategic decision-making.</a:t>
            </a:r>
          </a:p>
        </p:txBody>
      </p:sp>
      <p:pic>
        <p:nvPicPr>
          <p:cNvPr id="6" name="Graphic 5" descr="Body builder with solid fill">
            <a:extLst>
              <a:ext uri="{FF2B5EF4-FFF2-40B4-BE49-F238E27FC236}">
                <a16:creationId xmlns:a16="http://schemas.microsoft.com/office/drawing/2014/main" id="{9867CE55-9027-4C3C-AB1B-3B0FB4D84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4700" y="3659956"/>
            <a:ext cx="16002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EBE7D-5A50-311A-351D-8788DC45C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6" y="5643701"/>
            <a:ext cx="1164210" cy="8566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Data Analytics Strategy</vt:lpstr>
      <vt:lpstr>Data Analytics Strategy</vt:lpstr>
      <vt:lpstr>What We Are Doing</vt:lpstr>
      <vt:lpstr>What We Want to Achieve</vt:lpstr>
      <vt:lpstr>How We Will Help</vt:lpstr>
      <vt:lpstr>Embedding Data Analytics</vt:lpstr>
      <vt:lpstr>Next Steps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Hoang Sao Mai Le</cp:lastModifiedBy>
  <cp:revision>2</cp:revision>
  <dcterms:created xsi:type="dcterms:W3CDTF">2013-01-27T09:14:16Z</dcterms:created>
  <dcterms:modified xsi:type="dcterms:W3CDTF">2025-02-03T10:04:47Z</dcterms:modified>
  <cp:category/>
</cp:coreProperties>
</file>