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6327"/>
  </p:normalViewPr>
  <p:slideViewPr>
    <p:cSldViewPr snapToGrid="0">
      <p:cViewPr varScale="1">
        <p:scale>
          <a:sx n="122" d="100"/>
          <a:sy n="122" d="100"/>
        </p:scale>
        <p:origin x="3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C6B1-D3B1-70F6-82D2-D55C6D768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5BA64-9A64-1336-DF05-9D73AF353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14155-E704-3B5A-D6E1-31A66F1E2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FD317-8F99-C04D-9D79-0C831DC33D1E}" type="datetimeFigureOut">
              <a:rPr lang="en-CN" smtClean="0"/>
              <a:t>2024/10/24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52CB3-6F48-6A9F-93F7-31B7372A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2255E-FD89-E4B9-3B34-4D208A41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5302-7DAB-5842-8D51-816F49B122F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9705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C43C-1B7D-4CEC-845C-120A9723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B6909-36C8-F460-B666-5538F46DA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99C74-745D-ABE0-0AB3-96C00A13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FD317-8F99-C04D-9D79-0C831DC33D1E}" type="datetimeFigureOut">
              <a:rPr lang="en-CN" smtClean="0"/>
              <a:t>2024/10/24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CA621-1CC1-AFCC-0CF8-B9CA68F4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A90AF-5A82-3A3D-1724-2994B3D0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5302-7DAB-5842-8D51-816F49B122F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2155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E37A83-03F7-2951-3CD1-7B3AC4157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2E08A-F9D5-27F2-0CE8-D7B60C324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E862B-0007-107C-DD2E-276AC9A56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FD317-8F99-C04D-9D79-0C831DC33D1E}" type="datetimeFigureOut">
              <a:rPr lang="en-CN" smtClean="0"/>
              <a:t>2024/10/24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31796-3F99-1784-6CCE-B3351128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296C6-5E20-1FD6-F564-042A8C37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5302-7DAB-5842-8D51-816F49B122F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2548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5CA9-FF22-875C-D05E-2D455D9A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5E9E6-7664-9177-8755-4B201B0BA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C896B-B335-8E69-DE10-F06BA8E60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FD317-8F99-C04D-9D79-0C831DC33D1E}" type="datetimeFigureOut">
              <a:rPr lang="en-CN" smtClean="0"/>
              <a:t>2024/10/24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22B70-6C1B-55FA-E050-9F6031B1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11416-9A24-28F6-3638-184DFBEE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5302-7DAB-5842-8D51-816F49B122F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0765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3F33-22BD-6D76-9125-C275CD9BC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BC7DA-84E4-CFFD-55E8-9CBB658B3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6BFD0-844A-7DA5-16B2-0E074C4AE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FD317-8F99-C04D-9D79-0C831DC33D1E}" type="datetimeFigureOut">
              <a:rPr lang="en-CN" smtClean="0"/>
              <a:t>2024/10/24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28F6D-0AE7-68B1-DA89-F5E1C457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7B1C5-A95C-7027-EE0E-C6C2F001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5302-7DAB-5842-8D51-816F49B122F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9197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3420D-DD9A-1464-E719-8A5DD5A2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7CF-CF67-84A0-9078-E1EF93C5B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5E584-6EB9-6793-D3A4-E2334B448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84631-80C1-8C40-9A0E-AA5EA76E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FD317-8F99-C04D-9D79-0C831DC33D1E}" type="datetimeFigureOut">
              <a:rPr lang="en-CN" smtClean="0"/>
              <a:t>2024/10/24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C3405-CED8-2E21-EBBF-C02EC11F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835D8-21EB-9EF0-78B2-59EDD3A9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5302-7DAB-5842-8D51-816F49B122F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4800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C86B-75D5-7ADA-F229-07669E47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9CAB4-F24C-35BE-EC91-2B23A27E3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B1E74-A30F-BD4D-CE29-876A6866D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8029B-1B5B-CF0A-D78A-48F2DB747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49683-2F92-062F-9E90-AB8E13E8C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0E9F5-B371-BAAE-5F8E-DBC9CF887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FD317-8F99-C04D-9D79-0C831DC33D1E}" type="datetimeFigureOut">
              <a:rPr lang="en-CN" smtClean="0"/>
              <a:t>2024/10/24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6FE55-7B4F-C42E-EE3D-A75FE17A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EABED-0716-52F7-DCB3-7BEBFF6C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5302-7DAB-5842-8D51-816F49B122F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9049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28AA-2B51-7343-F7DC-D88084F0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00615-1E94-03B3-315E-A8D1598B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FD317-8F99-C04D-9D79-0C831DC33D1E}" type="datetimeFigureOut">
              <a:rPr lang="en-CN" smtClean="0"/>
              <a:t>2024/10/24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044E6-C6A0-031A-6C5C-4B34FCA2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C7B5C-6EFE-600F-D200-5BB081745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5302-7DAB-5842-8D51-816F49B122F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803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5BA6D2-9C00-5B74-6DE9-EDE099E6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FD317-8F99-C04D-9D79-0C831DC33D1E}" type="datetimeFigureOut">
              <a:rPr lang="en-CN" smtClean="0"/>
              <a:t>2024/10/24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B0858E-F325-3359-BFA5-F69A22E2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F7CEE-7FEC-C03B-0E6C-0055430D6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5302-7DAB-5842-8D51-816F49B122F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2729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1FCCA-C0FA-83E0-0046-EF3D8C0B2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FCD53-DAD7-5571-5359-C3BF5F857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B8402-FE4E-CD7B-A2BC-8540DE666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A24FD-A560-A6C0-63BD-94518D05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FD317-8F99-C04D-9D79-0C831DC33D1E}" type="datetimeFigureOut">
              <a:rPr lang="en-CN" smtClean="0"/>
              <a:t>2024/10/24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2BE57-88E1-7E86-00AF-CE482C3D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1E24A-30BB-AA6F-0427-E490C582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5302-7DAB-5842-8D51-816F49B122F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703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04D3-8238-C5CE-EF11-3AAE84D3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27E0E3-4A68-C1BB-F698-EA6E739B0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78F1E-46FE-8C97-AA21-2C86B2121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FAADF-2D26-1AC7-7EBB-D69B3799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FD317-8F99-C04D-9D79-0C831DC33D1E}" type="datetimeFigureOut">
              <a:rPr lang="en-CN" smtClean="0"/>
              <a:t>2024/10/24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75D40-34D4-37BB-F088-EE5E6B1F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0A434-5A37-6FB9-09E6-812BC90F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5302-7DAB-5842-8D51-816F49B122F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8277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D4D4B-2807-417C-6053-13830169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FCCC2-123B-E336-5778-22ACDAB58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BD0DA-86B2-589D-1A1E-6DB329153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D317-8F99-C04D-9D79-0C831DC33D1E}" type="datetimeFigureOut">
              <a:rPr lang="en-CN" smtClean="0"/>
              <a:t>2024/10/24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24DF3-A8F3-C912-6CA8-E130AB2DA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EF904-3994-2F34-A822-7883BAD1E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75302-7DAB-5842-8D51-816F49B122F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96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91BCA8-D96D-EA00-710A-C1554FFAC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47" y="515985"/>
            <a:ext cx="11553705" cy="42977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61978E-A4A4-0278-2AAF-C66A42FB9694}"/>
              </a:ext>
            </a:extLst>
          </p:cNvPr>
          <p:cNvSpPr txBox="1"/>
          <p:nvPr/>
        </p:nvSpPr>
        <p:spPr>
          <a:xfrm>
            <a:off x="5368877" y="492935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NeurIPS</a:t>
            </a:r>
            <a:r>
              <a:rPr lang="zh-CN" altLang="en-US" dirty="0"/>
              <a:t> </a:t>
            </a:r>
            <a:r>
              <a:rPr lang="en-US" altLang="zh-CN" dirty="0"/>
              <a:t>2018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866728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48B0-A076-1471-77D1-1FD8E48F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Module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B3BEF-983A-1432-334F-D2057E8D7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Uncertainty Estimator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54316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D785-1B57-5FB3-3FB4-97B97505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Accelerating Optimization via Transfer Learning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7648E-F29C-88A8-0589-E79E18BC7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迁移学习的关键是找到一个可以迁移的表示</a:t>
            </a:r>
            <a:r>
              <a:rPr lang="zh-CN" altLang="en-US" dirty="0"/>
              <a:t>，这个表示对于不同任务来说是不变的。</a:t>
            </a:r>
            <a:endParaRPr lang="en-US" altLang="zh-CN" dirty="0"/>
          </a:p>
          <a:p>
            <a:r>
              <a:rPr lang="en-US" dirty="0"/>
              <a:t>C</a:t>
            </a:r>
            <a:r>
              <a:rPr lang="en-CN" dirty="0"/>
              <a:t>on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features:</a:t>
            </a:r>
            <a:r>
              <a:rPr lang="zh-CN" altLang="en-US" dirty="0"/>
              <a:t> </a:t>
            </a:r>
            <a:r>
              <a:rPr lang="en-US" altLang="zh-CN" dirty="0"/>
              <a:t>Loop</a:t>
            </a:r>
            <a:r>
              <a:rPr lang="zh-CN" altLang="en-US" dirty="0"/>
              <a:t>变量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Context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  <a:r>
              <a:rPr lang="zh-CN" altLang="en-US" dirty="0"/>
              <a:t> </a:t>
            </a:r>
            <a:r>
              <a:rPr lang="en-US" altLang="zh-CN" dirty="0"/>
              <a:t>features:</a:t>
            </a:r>
            <a:r>
              <a:rPr lang="zh-CN" altLang="en-US" dirty="0"/>
              <a:t> </a:t>
            </a:r>
            <a:r>
              <a:rPr lang="en-US" altLang="zh-CN" dirty="0"/>
              <a:t>Loop</a:t>
            </a:r>
            <a:r>
              <a:rPr lang="zh-CN" altLang="en-US" dirty="0"/>
              <a:t>变量之间的关系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89200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05A7-05F6-9CB6-7FD4-01424D98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C43E59-4768-C44F-A477-816DD9DAE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32976"/>
            <a:ext cx="10515600" cy="213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3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0EE3C-3C31-2DBE-3322-1666DD5D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51E39-1458-2398-69EB-2E1A0A97C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手工算子只支持很少的服务级别GPU</a:t>
            </a:r>
            <a:r>
              <a:rPr lang="zh-CN" altLang="en-US" dirty="0"/>
              <a:t>，这种依赖限制</a:t>
            </a:r>
            <a:r>
              <a:rPr lang="en-US" altLang="zh-CN" dirty="0"/>
              <a:t>high-level</a:t>
            </a:r>
            <a:r>
              <a:rPr lang="zh-CN" altLang="en-US" dirty="0"/>
              <a:t> 图优化，特别是部署到新的硬件设备的时候。</a:t>
            </a:r>
            <a:endParaRPr lang="en-US" altLang="zh-CN" dirty="0"/>
          </a:p>
          <a:p>
            <a:r>
              <a:rPr lang="zh-CN" altLang="en-US" dirty="0"/>
              <a:t>我们通过</a:t>
            </a:r>
            <a:r>
              <a:rPr lang="en-US" altLang="zh-CN" dirty="0"/>
              <a:t>learning</a:t>
            </a:r>
            <a:r>
              <a:rPr lang="zh-CN" altLang="en-US" dirty="0"/>
              <a:t>去解决这个问题。</a:t>
            </a:r>
            <a:endParaRPr lang="en-US" altLang="zh-CN" dirty="0"/>
          </a:p>
          <a:p>
            <a:r>
              <a:rPr lang="zh-CN" altLang="en-US" dirty="0"/>
              <a:t>通过学习</a:t>
            </a:r>
            <a:r>
              <a:rPr lang="en-US" altLang="zh-CN" dirty="0"/>
              <a:t>domain-specific</a:t>
            </a:r>
            <a:r>
              <a:rPr lang="zh-CN" altLang="en-US" dirty="0"/>
              <a:t> </a:t>
            </a:r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，在整个</a:t>
            </a:r>
            <a:r>
              <a:rPr lang="en-US" altLang="zh-CN" dirty="0"/>
              <a:t>tensor</a:t>
            </a:r>
            <a:r>
              <a:rPr lang="zh-CN" altLang="en-US" dirty="0"/>
              <a:t> </a:t>
            </a:r>
            <a:r>
              <a:rPr lang="en-US" altLang="zh-CN" dirty="0"/>
              <a:t>operator</a:t>
            </a:r>
            <a:r>
              <a:rPr lang="zh-CN" altLang="en-US" dirty="0"/>
              <a:t>可能的实现中去搜索。</a:t>
            </a:r>
            <a:endParaRPr lang="en-US" altLang="zh-CN" dirty="0"/>
          </a:p>
          <a:p>
            <a:r>
              <a:rPr lang="zh-CN" altLang="en-US" dirty="0"/>
              <a:t>我们通过在不同</a:t>
            </a:r>
            <a:r>
              <a:rPr lang="en-US" altLang="zh-CN" dirty="0" err="1"/>
              <a:t>worload</a:t>
            </a:r>
            <a:r>
              <a:rPr lang="zh-CN" altLang="en-US" dirty="0"/>
              <a:t>之间进行有效的模型迁移，进一步加速了搜索过程。</a:t>
            </a:r>
            <a:endParaRPr lang="en-US" altLang="zh-CN" dirty="0"/>
          </a:p>
          <a:p>
            <a:r>
              <a:rPr lang="zh-CN" altLang="en-US" dirty="0"/>
              <a:t>实验结果证明，性能与</a:t>
            </a:r>
            <a:r>
              <a:rPr lang="en-US" altLang="zh-CN" dirty="0"/>
              <a:t>state-of-the-art</a:t>
            </a:r>
            <a:r>
              <a:rPr lang="zh-CN" altLang="en-US" dirty="0"/>
              <a:t>的手工算子库好。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468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F8C4-0DB7-626D-BB76-A0609E2D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Problem Formalization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A81C6-831A-4B94-F5B0-C7FECDD93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N" dirty="0"/>
              <a:t>问题的形式化类似于超参数优化问题</a:t>
            </a:r>
            <a:r>
              <a:rPr lang="zh-CN" altLang="en-US" dirty="0"/>
              <a:t>，但是有几点不一样：</a:t>
            </a:r>
            <a:endParaRPr lang="en-CN" dirty="0"/>
          </a:p>
          <a:p>
            <a:pPr lvl="1"/>
            <a:r>
              <a:rPr lang="en-US" dirty="0"/>
              <a:t>Relatively Low Experiment Cost.</a:t>
            </a:r>
          </a:p>
          <a:p>
            <a:pPr lvl="1"/>
            <a:r>
              <a:rPr lang="en-US" dirty="0"/>
              <a:t>Domain-Specific Problem Structure.</a:t>
            </a:r>
          </a:p>
          <a:p>
            <a:pPr lvl="1"/>
            <a:r>
              <a:rPr lang="en-US" dirty="0"/>
              <a:t>Large Quantity of Similar Operators.</a:t>
            </a:r>
          </a:p>
          <a:p>
            <a:r>
              <a:rPr lang="en-US" dirty="0"/>
              <a:t>Two key prerequisites for automatic code generation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Define an exhaustive search space S</a:t>
            </a:r>
            <a:r>
              <a:rPr lang="zh-CN" altLang="en-US" dirty="0"/>
              <a:t>（包括所有的算子集合）</a:t>
            </a:r>
            <a:endParaRPr lang="en-US" altLang="zh-CN" dirty="0"/>
          </a:p>
          <a:p>
            <a:pPr lvl="1"/>
            <a:r>
              <a:rPr lang="en-US" altLang="zh-CN" dirty="0"/>
              <a:t>Efficiently find an optimal schedule in S</a:t>
            </a:r>
            <a:endParaRPr lang="en-CN" altLang="zh-CN" dirty="0"/>
          </a:p>
          <a:p>
            <a:r>
              <a:rPr lang="en-US" altLang="zh-CN" dirty="0"/>
              <a:t>Polyhedral models</a:t>
            </a:r>
            <a:r>
              <a:rPr lang="zh-CN" altLang="en-US" dirty="0"/>
              <a:t> 定义了一个搜索空间（挖坑）</a:t>
            </a:r>
            <a:endParaRPr lang="en-US" altLang="zh-CN" dirty="0"/>
          </a:p>
          <a:p>
            <a:r>
              <a:rPr lang="en-US" altLang="zh-CN" dirty="0"/>
              <a:t>schedule space</a:t>
            </a:r>
            <a:r>
              <a:rPr lang="zh-CN" altLang="en-US" dirty="0"/>
              <a:t> 也定义了一个搜索空间，通过</a:t>
            </a:r>
            <a:r>
              <a:rPr lang="en-US" altLang="zh-CN" dirty="0"/>
              <a:t>schedule</a:t>
            </a:r>
          </a:p>
          <a:p>
            <a:r>
              <a:rPr lang="zh-CN" altLang="en-US" dirty="0"/>
              <a:t>提高搜索空间</a:t>
            </a:r>
            <a:r>
              <a:rPr lang="en-US" altLang="zh-CN" dirty="0"/>
              <a:t>S</a:t>
            </a:r>
            <a:r>
              <a:rPr lang="zh-CN" altLang="en-US" dirty="0"/>
              <a:t>是一个重要的研究方向。高效的在空间中搜索也是一个重要的研究方向。</a:t>
            </a:r>
            <a:endParaRPr lang="en-CN" altLang="zh-CN" dirty="0"/>
          </a:p>
          <a:p>
            <a:endParaRPr lang="en-CN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093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BB87-174B-EC8A-601A-CD18E01E6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Learning to Optimize Tensor Programs</a:t>
            </a:r>
            <a:endParaRPr lang="en-C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059D23-A8D6-B739-A4B4-B7277E59E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096" y="1784836"/>
            <a:ext cx="10515600" cy="29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7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CD09-E36D-6D07-FF76-3C8057461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Cost Model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2163-9CE7-F9AA-E30C-A5BE54C32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XGBoost</a:t>
            </a:r>
            <a:endParaRPr lang="en-US" dirty="0"/>
          </a:p>
          <a:p>
            <a:pPr lvl="1"/>
            <a:r>
              <a:rPr lang="zh-CN" altLang="en-US" dirty="0"/>
              <a:t>需要人工提取</a:t>
            </a:r>
            <a:r>
              <a:rPr lang="en-US" altLang="zh-CN" dirty="0"/>
              <a:t>features</a:t>
            </a:r>
            <a:r>
              <a:rPr lang="zh-CN" altLang="en-US" dirty="0"/>
              <a:t>，例如循环结构信息，向量化，循环展开</a:t>
            </a:r>
            <a:r>
              <a:rPr lang="en-US" altLang="zh-CN" dirty="0"/>
              <a:t>……</a:t>
            </a:r>
          </a:p>
          <a:p>
            <a:pPr lvl="1"/>
            <a:r>
              <a:rPr lang="en-CN" dirty="0"/>
              <a:t>用CPU就可以快速预测</a:t>
            </a:r>
            <a:r>
              <a:rPr lang="zh-CN" altLang="en-US" dirty="0"/>
              <a:t>。</a:t>
            </a:r>
            <a:endParaRPr lang="en-CN" dirty="0"/>
          </a:p>
          <a:p>
            <a:r>
              <a:rPr lang="en-CN" dirty="0"/>
              <a:t>TreeGRU</a:t>
            </a:r>
          </a:p>
          <a:p>
            <a:pPr lvl="1"/>
            <a:r>
              <a:rPr lang="en-CN" dirty="0"/>
              <a:t>不需要人工提取feature</a:t>
            </a:r>
            <a:r>
              <a:rPr lang="zh-CN" altLang="en-US" dirty="0"/>
              <a:t>，将</a:t>
            </a:r>
            <a:r>
              <a:rPr lang="en-US" altLang="zh-CN" dirty="0"/>
              <a:t>low-level</a:t>
            </a:r>
            <a:r>
              <a:rPr lang="zh-CN" altLang="en-US" dirty="0"/>
              <a:t> </a:t>
            </a:r>
            <a:r>
              <a:rPr lang="en-US" altLang="zh-CN" dirty="0"/>
              <a:t>AST</a:t>
            </a:r>
            <a:r>
              <a:rPr lang="zh-CN" altLang="en-US" dirty="0"/>
              <a:t>变成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需要训练，影响预测速度。</a:t>
            </a:r>
            <a:endParaRPr lang="en-CN" dirty="0"/>
          </a:p>
          <a:p>
            <a:endParaRPr lang="en-CN" dirty="0"/>
          </a:p>
          <a:p>
            <a:endParaRPr lang="en-CN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3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03F4-CF7B-5C3C-EAB7-5CCFAB11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Objective Function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46660C-0696-6C62-04D5-034F6A51E0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N" dirty="0"/>
                  <a:t>只需要确保程序运行时间的相对顺序就可以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因此采用</a:t>
                </a:r>
                <a:r>
                  <a:rPr lang="en-US" altLang="zh-CN" dirty="0"/>
                  <a:t>rank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CN" dirty="0"/>
                  <a:t>因此</a:t>
                </a:r>
                <a:r>
                  <a:rPr lang="zh-CN" altLang="en-US" dirty="0"/>
                  <a:t>，我们可以用</a:t>
                </a:r>
                <a:r>
                  <a:rPr lang="en-US" altLang="zh-CN" dirty="0"/>
                  <a:t>cost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model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去预测最好性能的程序。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46660C-0696-6C62-04D5-034F6A51E0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3DD49D6-AF05-B183-1090-0F83E8860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321" y="2974866"/>
            <a:ext cx="6375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8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A3D7F-95C5-BEED-4C13-F548263C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Module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6C7C2-14E7-DBE9-2427-71C43D9E6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目的</a:t>
            </a:r>
            <a:r>
              <a:rPr lang="zh-CN" altLang="en-US" dirty="0"/>
              <a:t>：训练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，用来从</a:t>
            </a:r>
            <a:r>
              <a:rPr lang="en-US" altLang="zh-CN" dirty="0"/>
              <a:t>exploration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中挑选出性能好的调度组合</a:t>
            </a:r>
            <a:endParaRPr lang="en-US" altLang="zh-CN" dirty="0"/>
          </a:p>
          <a:p>
            <a:r>
              <a:rPr lang="zh-CN" altLang="en-US" dirty="0"/>
              <a:t>方式：</a:t>
            </a:r>
            <a:endParaRPr lang="en-US" altLang="zh-CN" dirty="0"/>
          </a:p>
          <a:p>
            <a:pPr lvl="1"/>
            <a:r>
              <a:rPr lang="zh-CN" altLang="en-US" dirty="0"/>
              <a:t>使用并行模拟退火，收集一个</a:t>
            </a:r>
            <a:r>
              <a:rPr lang="en-US" altLang="zh-CN" dirty="0"/>
              <a:t>batch</a:t>
            </a:r>
            <a:r>
              <a:rPr lang="zh-CN" altLang="en-US" dirty="0"/>
              <a:t>的数据</a:t>
            </a:r>
            <a:endParaRPr lang="en-US" altLang="zh-CN" dirty="0"/>
          </a:p>
          <a:p>
            <a:pPr lvl="1"/>
            <a:r>
              <a:rPr lang="zh-CN" altLang="en-US" dirty="0"/>
              <a:t>使用贪心子模函数，从这个</a:t>
            </a:r>
            <a:r>
              <a:rPr lang="en-US" altLang="zh-CN" dirty="0"/>
              <a:t>batch</a:t>
            </a:r>
            <a:r>
              <a:rPr lang="zh-CN" altLang="en-US" dirty="0"/>
              <a:t>中，根据子模函数的性能和多样性项，选择出得分高的</a:t>
            </a:r>
            <a:r>
              <a:rPr lang="en-US" altLang="zh-CN" dirty="0"/>
              <a:t>batch</a:t>
            </a:r>
            <a:r>
              <a:rPr lang="zh-CN" altLang="en-US" dirty="0"/>
              <a:t>个配置。</a:t>
            </a:r>
            <a:endParaRPr lang="en-US" altLang="zh-CN" dirty="0"/>
          </a:p>
          <a:p>
            <a:pPr lvl="1"/>
            <a:r>
              <a:rPr lang="zh-CN" altLang="en-US" dirty="0"/>
              <a:t>在真实环境中，运行这个</a:t>
            </a:r>
            <a:r>
              <a:rPr lang="en-US" altLang="zh-CN" dirty="0"/>
              <a:t>batch</a:t>
            </a:r>
            <a:r>
              <a:rPr lang="zh-CN" altLang="en-US" dirty="0"/>
              <a:t>中的所有配置，将数据存到</a:t>
            </a:r>
            <a:r>
              <a:rPr lang="en-US" altLang="zh-CN" dirty="0"/>
              <a:t>Data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根据</a:t>
            </a:r>
            <a:r>
              <a:rPr lang="en-US" altLang="zh-CN" dirty="0"/>
              <a:t>Data</a:t>
            </a:r>
            <a:r>
              <a:rPr lang="zh-CN" altLang="en-US" dirty="0"/>
              <a:t>中的数据，更新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lvl="1"/>
            <a:r>
              <a:rPr lang="zh-CN" altLang="en-US" dirty="0"/>
              <a:t>循环迭代多次，直到达到挑选出足够多的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363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CCC6-9636-8D27-8BA7-1C5B02BD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Module</a:t>
            </a:r>
            <a:endParaRPr lang="en-C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7FBC67-1310-6943-DE0F-96CD2B37B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093" y="1690688"/>
            <a:ext cx="86578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18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48B0-A076-1471-77D1-1FD8E48F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Module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B3BEF-983A-1432-334F-D2057E8D7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Diversity-Aware Exploration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45329-6AC4-1F2B-F417-38330BE4F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58" y="2732170"/>
            <a:ext cx="77470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21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7157</TotalTime>
  <Words>412</Words>
  <Application>Microsoft Macintosh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Abstract</vt:lpstr>
      <vt:lpstr>2 Problem Formalization</vt:lpstr>
      <vt:lpstr>3 Learning to Optimize Tensor Programs</vt:lpstr>
      <vt:lpstr>Statistical Cost Model</vt:lpstr>
      <vt:lpstr>Training Objective Function</vt:lpstr>
      <vt:lpstr>Exploration Module</vt:lpstr>
      <vt:lpstr>Exploration Module</vt:lpstr>
      <vt:lpstr>Exploration Module</vt:lpstr>
      <vt:lpstr>Exploration Module</vt:lpstr>
      <vt:lpstr>4 Accelerating Optimization via Transfer Learning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46</cp:revision>
  <dcterms:created xsi:type="dcterms:W3CDTF">2024-10-24T02:39:04Z</dcterms:created>
  <dcterms:modified xsi:type="dcterms:W3CDTF">2024-10-29T01:56:10Z</dcterms:modified>
</cp:coreProperties>
</file>