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71" r:id="rId12"/>
    <p:sldId id="272" r:id="rId13"/>
    <p:sldId id="262" r:id="rId14"/>
    <p:sldId id="263" r:id="rId15"/>
    <p:sldId id="264" r:id="rId16"/>
    <p:sldId id="273" r:id="rId17"/>
    <p:sldId id="274" r:id="rId18"/>
    <p:sldId id="275" r:id="rId19"/>
    <p:sldId id="265" r:id="rId20"/>
    <p:sldId id="266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6957" autoAdjust="0"/>
  </p:normalViewPr>
  <p:slideViewPr>
    <p:cSldViewPr snapToGrid="0">
      <p:cViewPr varScale="1">
        <p:scale>
          <a:sx n="70" d="100"/>
          <a:sy n="70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243" y="-1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650D-BC6E-421A-A76F-D440B36F38FD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ABBE-E7A5-48CD-A991-197BCB42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យើងអាចបង្កើតនៅក្នុង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នៃការប្រើប្រាស់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INSERT, UPDATE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ប៉ុណ្ណោះ។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INSERT: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ដំណើការមុនពេលបញ្ចូលទិន្នន័យ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INSERT: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ដំណើការ​ក្រោយពេលបញ្ចូលទិន្នន័យរួច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UPDATE: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ដំណើការមុនពេល​កែប្រែទិន្នន័យ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UPDATE: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ដំណើការ​ក្រោយពេលកែប្រែ​ទិន្នន័យ​រួច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DELETE: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ដំណើការ​មុនពេល​លុបទិន្នន័យ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DELETE: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ដំណើការ​ក្រោយពេល​លុប​ទិន្នន័យ​រួច។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ឈ្មោះរបស់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ត្រូវតែមិនដូចគ្នា។ អ្នក​អាច​ប្រើ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 ជាមួយ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ច្រើនក៏​បាន ប៉ុន្តែយើង​មិន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ឱ្យ​ប្រើទេ។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(BEFORE | AFTER)_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_(INSERT| UPDATE | DELETE)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វាបានបង្កើត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ពីរ គឺ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Tablename.TRG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សម្រាប់គ្រប់គ្រង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Triggername.TRN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សម្រាប់គ្រប់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ទាំងអស់ដែលមាន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រាល់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វារក្សាទុកនៅក្នុងទីតាំងរបស់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/data/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classicmodels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ដូច​នេះ​អ្នក​អាច​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បាន​ដោយ​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ទុក​នៅក្នុងទីតាំងផ្សេង។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ការបង្កើត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មួយឱ្យវា​ដំណើការ​ក្នុងពេលវេលាជាក់​លាក់​ណាមួយ​ តាមរូបមន្ត​ដូចខាង​ក្រោម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EVENT [IF NOT EXIST]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SCHEDULE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event_body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ឈ្មោះ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កំណត់ពេលវេលាជាក់លាក់ណាមួយ។ យើង​ប្រើ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CURRENT_TIMESTAMP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ដើម្បីចាប់យក​ពេលវេលាពី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រួចធ្វើការគណនា​ ដោយប្រើ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+/- INTERVAL number HOUR/MINUTE/SECOND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Event_body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ណាមួយដែលត្រូវ​អនុវត្តិន៍​ ដែលអ្នកអាច​ប្រើ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ដើម្បីគ្រប់គ្រង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event_body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ក៏បាន។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ការលុប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EVENT [IF EXIST] test_event_03;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ដើម្បីអនុវត្តិន៍​យើង​នឹង​បង្កើត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ដើម្បីទទួលទិន្នន័យពី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IF NOT EXISTS messages (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id INT PRIMARY KEY AUTO_INCREMENT,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message VARCHAR(255) NOT NULL,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created_at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DATETIME NOT NULL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test_event_01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ដើម្បីបញ្ចូលទិន្នន័យ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EVENT IF NOT EXISTS test_event_01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SCHEDULE AT CURRENT_TIMESTAMP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INSERT INTO messages(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message,created_at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VALUES('Test MySQL Event 1',NOW());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messages;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ដើម្បីបង្ហាញ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អ្នកត្រូវប្រើ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EVENTS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classicmodels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នៅពេលអ្នកគ្មានឃើញ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អ្វីមួយឡើង ព្រោះរាល់ពេលដែល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វា​បញ្ចប់ឬ ផុតសុពលភាព វា​នឹងលុបដោយ​ស្វ័យ​ប្រវត្តិ។ ដូចនេះដើម្បីកុំឱ្យ​វាលុប​ដោយ​ស្វ័យ​ប្រវត្តិ យើង​ត្រូវ​ប្រើឃ្លា​បញ្ជា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COMPLETION PRESERVE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0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EVENT test_event_02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SCHEDULE AT CURRENT_TIMESTAMP + INTERVAL 1 MINUTE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COMPLETION PRESERVE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INSERT INTO messages(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message,created_at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VALUES('Test MySQL Event 2',NOW());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messages;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EVENTS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classicmodels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ខាងក្រោមយើងនឹងបង្កើត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ដោយឱ្យវាអនុវត្តិន៍​រៀងរាល់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នាទីម្តង និង​ឱ្យវា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ម៉ោង​ក្រោយ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EVENT test_event_03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SCHEDULE EVERY 1 MINUTE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 CURRENT_TIMESTAMP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 CURRENT_TIMESTAMP + INTERVAL 1 HOUR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INSERT INTO messages(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message,created_at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VALUES('Test MySQL recurring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Event',NOW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5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អ្នក​ត្រូ​វ​ប្រើឃ្លា​បញ្ជា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TRIGGER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TRIGGER [trigger time]_[table name]_[trigger event]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ROW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ឈ្មោះរបស់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ត្រូវដាក់បន្ទាប់ពី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TRIGGER Statement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ឈ្មោះរបស់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គួតែដាក់ដូចនេះ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before_employees_update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រាល់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ទាំងអស់​ដែល​ប្រើជាមួយ​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ត្រូវ​ដាក់​ចន្លោះ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ដំបូងយើងមាន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ស្រាប់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បន្ទាប់មកយើងនឹង​បង្កើត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employees_audit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ដើម្បីកត់​ត្រារាល់ការ​កែប្រែទិន្នន័យរបស់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employees_audit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NOT NULL AUTO_INCREMENT,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NOT NULL,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varchar(50) NOT NULL,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datetime DEFAULT NULL,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action varchar(50) DEFAULT NULL,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PRIMARY KEY (id)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បន្ទាប់យើងបង្កើត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UPDATE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 table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TRIGGER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before_employee_update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BEFORE UPDATE ON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FOR EACH ROW 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INSERT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employees_audit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SET action = 'update',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OLD.employeeNumber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OLD.lastname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NOW();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រួចយើងធ្វើការសាកល្បងកែប្រែទិន្នន័យរបស់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 table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employees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'Phan'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employeeNumber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1056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រួចយើងមើលព័ត៌មានក្នុង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employees_audit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យើងនឹងឃើញព័ត៌មាននៃការ​ដូរទិន្នន័យ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employees_audit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ឩទាហរណ៍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យើងនឹង​ប្រើប្រាស់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 Database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នៅពេលដែលមាន​ការ​ដូរ​តម្លៃ​នៅក្នុង​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MSRP 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យើង​នឹង​កត់​ត្រា​ការ​ផ្លាស់​ប្តូរ​នេះ​នៅក្នុង​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price_logs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ដូច​នេះយើង​ត្រូវ​បង្កើត​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price_logs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ជាមុនសិន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price_logs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id INT(11) NOT NULL AUTO_INCREMENT,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VARCHAR(15) NOT NULL,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price DOUBLE NOT NULL,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updated_at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TIMESTAMP NOT NULL DEFAULT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 CURRENT_TIMESTAMP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 ON UPDATE CURRENT_TIMESTAMP,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PRIMARY KEY (id),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KEY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CONSTRAINT price_logs_ibfk_1 FOREIGN KEY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REFERENCES products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ON DELETE CASCADE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ON UPDATE CASCADE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5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ថ្មីមួយដើម្បីកត់ត្រា​មុនពេល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TRIGGER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before_products_update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BEFORE UPDATE ON products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FOR EACH ROW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INSERT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price_logs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product_code,price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VALUES(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old.productCode,old.msrp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សាកល្បងក្នុង​ការ​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តម្លៃលើ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msrp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products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msrp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95.1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'S10_1678';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price_logs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ចំពោះ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ក្រោម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version 5.7.2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មួយអនុញ្ញាតិឱ្យ​ប្រើ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តែមួយ​ប៉ុណ្ណោះចំពោះ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ដែលដូចគ្នា។ ចំណែកឯ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5.7.2+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វាអនុញ្ញាតិឱ្យអ្នកប្រើប្រាស់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ច្រើន សម្រាប់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តែមួយ និងដំណើការក្នុងពេលតែមួយ 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តែមួយបាន។ ដែលការប្រើប្រាស់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Triggers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តែមួយនេះ​ អ្នក​ត្រូវប្រើប្រាស់នូវឃ្លាបញ្ជា​ចំនួនពីរកឺ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PRECEDES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នៅបន្ទាប់​ពី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ROW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FOLLOWS: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ប្រើសម្រាប់ដំណើការមុន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ដែលមាន​ស្រាប់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PRECEDES: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ប្រើសម្រាប់ដំណើការបន្ទាប់ពី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ដែលមាន​ស្រាប់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TRIGGER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[BEFORE|AFTER] [INSERT|UPDATE|DELETE] 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ROW [FOLLOWS|PRECEDES]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existing_trigger_name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យើងនឹង​បង្កើត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មួយទៀត​ដែលកត់ត្រា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ដែលបានកែប្រែតម្លៃ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msrp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នោះ។ ដែលដំណើការ​របស់​វា​ យើង​នឹង​ឱ្យវា​អនុវត្តិន៍​​បន្ទាប់ពី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before_products_udpate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TRIGGER before_products_update_2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BEFORE UPDATE ON products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FOR EACH ROW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before_products_update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INSERT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user_change_logs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product_code,updated_by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VALUES(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old.productCode,user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END$$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DELIMITER 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ធ្វើការ​សាក​ល្បង​កែប្រែទិន្នន័យ​ម្តង​ទៀត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products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msrp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95.3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'S10_1678';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មើលលទ្ធផល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price_logs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user_change_logs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ការបង្ហាញព័ត៌មានរបស់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ប្រើសិនអ្នក​ប្រើ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TRIGGERS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អ្នក​មិនអាច​ឃើញ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តែមួយ​​ទេ។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TRIGGERS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classicmodels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ដើម្បីមើលព័ត៌មាននេះ​ អ្នក​ត្រូវ​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ចេញពី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នៃ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information_schema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action_order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information_schema.triggers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trigger_schema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classicmodels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event_object_table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action_timing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event_manipulation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Monotype Corsiva" panose="03010101010201010101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7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9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7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cs typeface="Khmer OS Siemreap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9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664"/>
            <a:ext cx="10515600" cy="5436299"/>
          </a:xfrm>
        </p:spPr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3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2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5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4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2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-9144" y="6883047"/>
            <a:ext cx="12201144" cy="0"/>
          </a:xfrm>
          <a:prstGeom prst="line">
            <a:avLst/>
          </a:prstGeom>
          <a:ln w="1365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4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876C-BC1A-4C34-96BB-DCBDB4E6068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882" l="0" r="100000">
                        <a14:foregroundMark x1="36878" y1="11124" x2="47172" y2="70296"/>
                        <a14:foregroundMark x1="49434" y1="6154" x2="27489" y2="64615"/>
                        <a14:foregroundMark x1="26471" y1="6036" x2="27036" y2="51834"/>
                        <a14:foregroundMark x1="39027" y1="4379" x2="37670" y2="71006"/>
                        <a14:foregroundMark x1="42760" y1="11124" x2="45362" y2="79290"/>
                        <a14:foregroundMark x1="29186" y1="21775" x2="76697" y2="19172"/>
                        <a14:foregroundMark x1="51810" y1="11716" x2="51357" y2="29586"/>
                        <a14:foregroundMark x1="63462" y1="9231" x2="58937" y2="29822"/>
                        <a14:foregroundMark x1="72624" y1="8876" x2="68891" y2="31716"/>
                        <a14:foregroundMark x1="20928" y1="75266" x2="36312" y2="91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03" y="85154"/>
            <a:ext cx="819688" cy="7835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80403" y="850392"/>
            <a:ext cx="4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E7B994-F93F-4A54-9231-EAA0C12BAB81}" type="slidenum">
              <a:rPr lang="en-US" b="0" i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9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trigger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Triggers </a:t>
            </a:r>
            <a:r>
              <a:rPr lang="km-KH" dirty="0"/>
              <a:t>សម្រាប់ </a:t>
            </a:r>
            <a:r>
              <a:rPr lang="en-US" dirty="0"/>
              <a:t>Trigger Event </a:t>
            </a:r>
            <a:r>
              <a:rPr lang="km-KH" dirty="0"/>
              <a:t>និង </a:t>
            </a:r>
            <a:r>
              <a:rPr lang="en-US" dirty="0"/>
              <a:t>Action Time </a:t>
            </a:r>
            <a:r>
              <a:rPr lang="km-KH" dirty="0"/>
              <a:t>តែមួយ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842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DELIMITER $$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CREATE TRIGGER  </a:t>
            </a:r>
            <a:r>
              <a:rPr lang="en-US" dirty="0" err="1"/>
              <a:t>trigger_name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[BEFORE|AFTER] [INSERT|UPDATE|DELETE] ON </a:t>
            </a:r>
            <a:r>
              <a:rPr lang="en-US" dirty="0" err="1"/>
              <a:t>table_name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FOR EACH ROW </a:t>
            </a:r>
            <a:r>
              <a:rPr lang="en-US" dirty="0">
                <a:solidFill>
                  <a:srgbClr val="FF0000"/>
                </a:solidFill>
              </a:rPr>
              <a:t>[FOLLOWS|PRECEDES]</a:t>
            </a:r>
            <a:r>
              <a:rPr lang="en-US" dirty="0"/>
              <a:t> </a:t>
            </a:r>
            <a:r>
              <a:rPr lang="en-US" dirty="0" err="1"/>
              <a:t>existing_trigger_name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BEGIN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END$$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DELIMITER 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89D9-9FB4-49B4-88F4-A13BDF95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m-KH" dirty="0"/>
              <a:t>បង្កើត </a:t>
            </a:r>
            <a:r>
              <a:rPr lang="en-US" dirty="0"/>
              <a:t>Trigger </a:t>
            </a:r>
            <a:r>
              <a:rPr lang="km-KH" dirty="0"/>
              <a:t>មួយទៀត​ដែលកត់ត្រា </a:t>
            </a:r>
            <a:r>
              <a:rPr lang="en-US" dirty="0"/>
              <a:t>User </a:t>
            </a:r>
            <a:r>
              <a:rPr lang="km-KH" dirty="0"/>
              <a:t>ដែលបានកែប្រែតម្លៃ </a:t>
            </a:r>
            <a:r>
              <a:rPr lang="en-US" dirty="0" err="1"/>
              <a:t>msrp</a:t>
            </a:r>
            <a:r>
              <a:rPr lang="en-US" dirty="0"/>
              <a:t> </a:t>
            </a:r>
            <a:r>
              <a:rPr lang="km-KH" dirty="0"/>
              <a:t>នោះ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B309-E005-41B8-A942-A402B247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TRIGGER before_products_update_2 </a:t>
            </a:r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km-KH" dirty="0"/>
              <a:t>	</a:t>
            </a:r>
            <a:r>
              <a:rPr lang="en-US" dirty="0"/>
              <a:t>BEFORE UPDATE ON products </a:t>
            </a:r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km-KH" dirty="0"/>
              <a:t>	</a:t>
            </a:r>
            <a:r>
              <a:rPr lang="en-US" dirty="0"/>
              <a:t>FOR EACH ROW </a:t>
            </a:r>
            <a:r>
              <a:rPr lang="en-US" b="1" dirty="0"/>
              <a:t>FOLLOWS </a:t>
            </a:r>
            <a:r>
              <a:rPr lang="en-US" b="1" dirty="0" err="1"/>
              <a:t>before_products_update</a:t>
            </a:r>
            <a:endParaRPr lang="en-US" dirty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km-KH" dirty="0"/>
              <a:t>		</a:t>
            </a:r>
            <a:r>
              <a:rPr lang="en-US" dirty="0"/>
              <a:t>INSERT INTO </a:t>
            </a:r>
            <a:r>
              <a:rPr lang="en-US" dirty="0" err="1"/>
              <a:t>user_change_logs</a:t>
            </a:r>
            <a:r>
              <a:rPr lang="en-US" dirty="0"/>
              <a:t>(</a:t>
            </a:r>
            <a:r>
              <a:rPr lang="en-US" dirty="0" err="1"/>
              <a:t>product_code,updated_by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km-KH" dirty="0"/>
              <a:t>		</a:t>
            </a:r>
            <a:r>
              <a:rPr lang="en-US" dirty="0"/>
              <a:t> VALUES(</a:t>
            </a:r>
            <a:r>
              <a:rPr lang="en-US" dirty="0" err="1"/>
              <a:t>old.productCode,user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0BA21-E78C-4420-82E9-3BD54D30E364}"/>
              </a:ext>
            </a:extLst>
          </p:cNvPr>
          <p:cNvSpPr/>
          <p:nvPr/>
        </p:nvSpPr>
        <p:spPr>
          <a:xfrm>
            <a:off x="7467600" y="5558135"/>
            <a:ext cx="3886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UPDATE products</a:t>
            </a:r>
          </a:p>
          <a:p>
            <a:r>
              <a:rPr lang="en-US" dirty="0"/>
              <a:t>SET </a:t>
            </a:r>
            <a:r>
              <a:rPr lang="en-US" dirty="0" err="1"/>
              <a:t>msrp</a:t>
            </a:r>
            <a:r>
              <a:rPr lang="en-US" dirty="0"/>
              <a:t> = 95.3</a:t>
            </a:r>
          </a:p>
          <a:p>
            <a:r>
              <a:rPr lang="en-US" dirty="0"/>
              <a:t>WHERE </a:t>
            </a:r>
            <a:r>
              <a:rPr lang="en-US" dirty="0" err="1"/>
              <a:t>productCode</a:t>
            </a:r>
            <a:r>
              <a:rPr lang="en-US" dirty="0"/>
              <a:t> = 'S10_1678';</a:t>
            </a:r>
          </a:p>
        </p:txBody>
      </p:sp>
    </p:spTree>
    <p:extLst>
      <p:ext uri="{BB962C8B-B14F-4D97-AF65-F5344CB8AC3E}">
        <p14:creationId xmlns:p14="http://schemas.microsoft.com/office/powerpoint/2010/main" val="152587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4A07-9CD3-4787-9666-0A431DB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ការបង្ហាញព័ត៌មានរបស់ </a:t>
            </a:r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4B20-9B7D-4B03-A953-CBFAEB4A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TRIGGERS FROM </a:t>
            </a:r>
            <a:r>
              <a:rPr lang="en-US" dirty="0" err="1"/>
              <a:t>classicmodels</a:t>
            </a:r>
            <a:r>
              <a:rPr lang="en-US" dirty="0"/>
              <a:t>;</a:t>
            </a:r>
          </a:p>
          <a:p>
            <a:endParaRPr lang="km-KH" dirty="0"/>
          </a:p>
          <a:p>
            <a:r>
              <a:rPr lang="en-US" dirty="0"/>
              <a:t>OR</a:t>
            </a:r>
          </a:p>
          <a:p>
            <a:endParaRPr lang="km-KH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trigger_name</a:t>
            </a:r>
            <a:r>
              <a:rPr lang="en-US" dirty="0"/>
              <a:t>, </a:t>
            </a:r>
            <a:r>
              <a:rPr lang="en-US" dirty="0" err="1"/>
              <a:t>action_order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information_schema.triggers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trigger_schema</a:t>
            </a:r>
            <a:r>
              <a:rPr lang="en-US" dirty="0"/>
              <a:t> = '</a:t>
            </a:r>
            <a:r>
              <a:rPr lang="en-US" dirty="0" err="1"/>
              <a:t>classicmodels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event_object_table</a:t>
            </a:r>
            <a:r>
              <a:rPr lang="en-US" dirty="0"/>
              <a:t> , </a:t>
            </a:r>
            <a:r>
              <a:rPr lang="en-US" dirty="0" err="1"/>
              <a:t>action_timing</a:t>
            </a:r>
            <a:r>
              <a:rPr lang="en-US" dirty="0"/>
              <a:t> , </a:t>
            </a:r>
            <a:r>
              <a:rPr lang="en-US" dirty="0" err="1"/>
              <a:t>event_manipulation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0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ការគ្រប់គ្រង </a:t>
            </a:r>
            <a:r>
              <a:rPr lang="en-US" dirty="0"/>
              <a:t>Triggers </a:t>
            </a:r>
            <a:r>
              <a:rPr lang="km-KH" dirty="0"/>
              <a:t>នៅក្នុង </a:t>
            </a:r>
            <a:r>
              <a:rPr lang="en-US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8427"/>
          </a:xfrm>
        </p:spPr>
        <p:txBody>
          <a:bodyPr numCol="2"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Specific Trigger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SELECT * FROM </a:t>
            </a:r>
            <a:r>
              <a:rPr lang="en-US" dirty="0" err="1"/>
              <a:t>Information_Schema.Triggers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Trigger_schema</a:t>
            </a:r>
            <a:r>
              <a:rPr lang="en-US" dirty="0"/>
              <a:t> = '</a:t>
            </a:r>
            <a:r>
              <a:rPr lang="en-US" dirty="0" err="1"/>
              <a:t>database_name</a:t>
            </a:r>
            <a:r>
              <a:rPr lang="en-US" dirty="0"/>
              <a:t>' AND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      </a:t>
            </a:r>
            <a:r>
              <a:rPr lang="en-US" dirty="0" err="1"/>
              <a:t>Trigger_name</a:t>
            </a:r>
            <a:r>
              <a:rPr lang="en-US" dirty="0"/>
              <a:t> = '</a:t>
            </a:r>
            <a:r>
              <a:rPr lang="en-US" dirty="0" err="1"/>
              <a:t>trigger_name</a:t>
            </a:r>
            <a:r>
              <a:rPr lang="en-US" dirty="0"/>
              <a:t>';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Specific Table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SELECT * FROM </a:t>
            </a:r>
            <a:r>
              <a:rPr lang="en-US" dirty="0" err="1"/>
              <a:t>information_schema.triggers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trigger_schema</a:t>
            </a:r>
            <a:r>
              <a:rPr lang="en-US" dirty="0"/>
              <a:t> = '</a:t>
            </a:r>
            <a:r>
              <a:rPr lang="en-US" dirty="0" err="1"/>
              <a:t>database_name</a:t>
            </a:r>
            <a:r>
              <a:rPr lang="en-US" dirty="0"/>
              <a:t>' AND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      </a:t>
            </a:r>
            <a:r>
              <a:rPr lang="en-US" dirty="0" err="1"/>
              <a:t>event_object_table</a:t>
            </a:r>
            <a:r>
              <a:rPr lang="en-US" dirty="0"/>
              <a:t> = '</a:t>
            </a:r>
            <a:r>
              <a:rPr lang="en-US" dirty="0" err="1"/>
              <a:t>table_name</a:t>
            </a:r>
            <a:r>
              <a:rPr lang="en-US" dirty="0"/>
              <a:t>';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Show all trigger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SHOW TRIGGERS;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Show all trigger in </a:t>
            </a:r>
            <a:r>
              <a:rPr lang="en-US" b="1" dirty="0" err="1"/>
              <a:t>wich</a:t>
            </a:r>
            <a:r>
              <a:rPr lang="en-US" b="1" dirty="0"/>
              <a:t> </a:t>
            </a:r>
            <a:r>
              <a:rPr lang="en-US" b="1" dirty="0" err="1"/>
              <a:t>db</a:t>
            </a:r>
            <a:endParaRPr lang="en-US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SHOW TRIGGERS FROM sampled; </a:t>
            </a:r>
          </a:p>
          <a:p>
            <a:pPr>
              <a:lnSpc>
                <a:spcPct val="160000"/>
              </a:lnSpc>
            </a:pPr>
            <a:r>
              <a:rPr lang="en-US" b="1" dirty="0"/>
              <a:t>Drop Trigger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DROP TRIGGER </a:t>
            </a:r>
            <a:r>
              <a:rPr lang="en-US" dirty="0" err="1"/>
              <a:t>table_name.trigger_name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ការប្រើប្រាស់ </a:t>
            </a:r>
            <a:r>
              <a:rPr lang="en-US" dirty="0"/>
              <a:t>MySQL Scheduled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b="1" dirty="0" smtClean="0"/>
              <a:t>ការកំណត់ </a:t>
            </a:r>
            <a:r>
              <a:rPr lang="en-US" b="1" dirty="0" smtClean="0"/>
              <a:t>MySQL Event Scheduler</a:t>
            </a:r>
            <a:endParaRPr lang="en-US" dirty="0" smtClean="0"/>
          </a:p>
          <a:p>
            <a:r>
              <a:rPr lang="en-US" dirty="0" smtClean="0"/>
              <a:t>SHOW PROCESSLIST;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SET GLOBAL </a:t>
            </a:r>
            <a:r>
              <a:rPr lang="en-US" dirty="0" err="1" smtClean="0"/>
              <a:t>event_scheduler</a:t>
            </a:r>
            <a:r>
              <a:rPr lang="en-US" dirty="0" smtClean="0"/>
              <a:t> = ON;</a:t>
            </a:r>
          </a:p>
          <a:p>
            <a:r>
              <a:rPr lang="en-US" dirty="0" smtClean="0"/>
              <a:t>SHOW PROCESSLIST;</a:t>
            </a:r>
          </a:p>
          <a:p>
            <a:endParaRPr lang="en-US" dirty="0"/>
          </a:p>
        </p:txBody>
      </p:sp>
      <p:pic>
        <p:nvPicPr>
          <p:cNvPr id="4" name="Picture 3" descr="process li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10" y="2887565"/>
            <a:ext cx="7755456" cy="84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process list with event scheduler threa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10" y="4962179"/>
            <a:ext cx="7755456" cy="1070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4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ការបង្កើត </a:t>
            </a:r>
            <a:r>
              <a:rPr lang="en-US" dirty="0"/>
              <a:t>MySQL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EVENT [IF NOT EXIST]  </a:t>
            </a:r>
            <a:r>
              <a:rPr lang="en-US" dirty="0" err="1"/>
              <a:t>event_name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SCHEDULE </a:t>
            </a:r>
            <a:r>
              <a:rPr lang="en-US" dirty="0" err="1"/>
              <a:t>schedule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 err="1"/>
              <a:t>event_body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 Event</a:t>
            </a:r>
          </a:p>
          <a:p>
            <a:pPr marL="0" indent="0">
              <a:buNone/>
            </a:pPr>
            <a:r>
              <a:rPr lang="en-US" dirty="0"/>
              <a:t>DROP EVENT [IF EXIST] test_event_03;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0226" y="2471059"/>
            <a:ext cx="6096000" cy="29661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 err="1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Event_name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: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ឈ្មោះ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Event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Schedule: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កំណត់ពេលវេលាជាក់លាក់ណាមួយ។ យើង​ប្រើ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CURRENT_TIMESTAMP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ដើម្បីចាប់យក​ពេលវេលាពី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System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រួចធ្វើការគណនា​ ដោយប្រើ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+/- INTERVAL number HOUR/MINUTE/SECOND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en-US" dirty="0" err="1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Event_body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: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បង្កើត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Event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ណាមួយដែលត្រូវ​អនុវត្តិន៍​</a:t>
            </a:r>
            <a:r>
              <a:rPr lang="km-KH" dirty="0"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ដែលអ្នកអាច​ប្រើ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BEGIN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និង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END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ដើម្បីគ្រប់គ្រង </a:t>
            </a:r>
            <a:r>
              <a:rPr lang="en-US" dirty="0" err="1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event_body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 </a:t>
            </a:r>
            <a:r>
              <a:rPr lang="km-KH" dirty="0">
                <a:latin typeface="Cambria" panose="02040503050406030204" pitchFamily="18" charset="0"/>
                <a:ea typeface="Times New Roman" panose="02020603050405020304" pitchFamily="18" charset="0"/>
                <a:cs typeface="Khmer OS Siemreap" panose="02000500000000020004" pitchFamily="2" charset="0"/>
              </a:rPr>
              <a:t>ក៏បាន។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939A-957E-49FB-AFF1-E4D2802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m-KH" dirty="0"/>
              <a:t>យើង​នឹង​បង្កើត </a:t>
            </a:r>
            <a:r>
              <a:rPr lang="en-US" dirty="0"/>
              <a:t>messages table </a:t>
            </a:r>
            <a:r>
              <a:rPr lang="km-KH" dirty="0"/>
              <a:t>ដើម្បីទទួលទិន្នន័យពី </a:t>
            </a:r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997F-5F92-4E79-AC27-B6EDBCC1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TABLE IF NOT EXISTS messages (</a:t>
            </a:r>
          </a:p>
          <a:p>
            <a:pPr marL="0" indent="0">
              <a:buNone/>
            </a:pPr>
            <a:r>
              <a:rPr lang="en-US" sz="2400" dirty="0"/>
              <a:t>    id INT PRIMARY KEY AUTO_INCREMENT,</a:t>
            </a:r>
          </a:p>
          <a:p>
            <a:pPr marL="0" indent="0">
              <a:buNone/>
            </a:pPr>
            <a:r>
              <a:rPr lang="en-US" sz="2400" dirty="0"/>
              <a:t>    message VARCHAR(255) NOT NULL,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created_at</a:t>
            </a:r>
            <a:r>
              <a:rPr lang="en-US" sz="2400" dirty="0"/>
              <a:t> DATETIME NOT NULL</a:t>
            </a:r>
          </a:p>
          <a:p>
            <a:pPr marL="0" indent="0"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km-KH" sz="2400" dirty="0"/>
              <a:t>ដើម្បីបង្ហាញ </a:t>
            </a:r>
            <a:r>
              <a:rPr lang="en-US" sz="2400" dirty="0"/>
              <a:t>Event</a:t>
            </a:r>
          </a:p>
          <a:p>
            <a:pPr marL="0" indent="0">
              <a:buNone/>
            </a:pPr>
            <a:r>
              <a:rPr lang="en-US" sz="2400" dirty="0"/>
              <a:t>	SHOW EVENTS FROM </a:t>
            </a:r>
            <a:r>
              <a:rPr lang="en-US" sz="2400" dirty="0" err="1"/>
              <a:t>classicmodels</a:t>
            </a:r>
            <a:r>
              <a:rPr lang="en-US" sz="2400" dirty="0"/>
              <a:t>;</a:t>
            </a:r>
          </a:p>
          <a:p>
            <a:r>
              <a:rPr lang="km-KH" sz="2400" dirty="0"/>
              <a:t>បិទការលុប </a:t>
            </a:r>
            <a:r>
              <a:rPr lang="en-US" sz="2400" dirty="0"/>
              <a:t>Event </a:t>
            </a:r>
            <a:r>
              <a:rPr lang="km-KH" sz="2400" dirty="0"/>
              <a:t>ដោយស្វ័យប្រវត្ត</a:t>
            </a:r>
            <a:r>
              <a:rPr lang="en-US" sz="2400" dirty="0"/>
              <a:t>: ON COMPLETION PRESERVE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33803-F94A-4AC2-BEC1-7437FC3DAB0C}"/>
              </a:ext>
            </a:extLst>
          </p:cNvPr>
          <p:cNvSpPr/>
          <p:nvPr/>
        </p:nvSpPr>
        <p:spPr>
          <a:xfrm>
            <a:off x="5747600" y="3196166"/>
            <a:ext cx="6096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/>
              <a:t>CREATE EVENT IF NOT EXISTS test_event_01</a:t>
            </a:r>
          </a:p>
          <a:p>
            <a:r>
              <a:rPr lang="en-US" sz="2400" dirty="0"/>
              <a:t>ON SCHEDULE AT CURRENT_TIMESTAMP</a:t>
            </a:r>
          </a:p>
          <a:p>
            <a:r>
              <a:rPr lang="en-US" sz="2400" dirty="0"/>
              <a:t>DO</a:t>
            </a:r>
          </a:p>
          <a:p>
            <a:r>
              <a:rPr lang="en-US" sz="2400" dirty="0"/>
              <a:t>  INSERT INTO messages(</a:t>
            </a:r>
            <a:r>
              <a:rPr lang="en-US" sz="2400" dirty="0" err="1"/>
              <a:t>message,created_at</a:t>
            </a:r>
            <a:r>
              <a:rPr lang="en-US" sz="2400" dirty="0"/>
              <a:t>)</a:t>
            </a:r>
          </a:p>
          <a:p>
            <a:r>
              <a:rPr lang="en-US" sz="2400" dirty="0"/>
              <a:t>  VALUES('Test MySQL Event 1',NOW());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SELECT * FROM messages;</a:t>
            </a:r>
          </a:p>
        </p:txBody>
      </p:sp>
    </p:spTree>
    <p:extLst>
      <p:ext uri="{BB962C8B-B14F-4D97-AF65-F5344CB8AC3E}">
        <p14:creationId xmlns:p14="http://schemas.microsoft.com/office/powerpoint/2010/main" val="209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98C4-A3CE-40E2-B3CB-56472772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EVENT test_event_02</a:t>
            </a:r>
          </a:p>
          <a:p>
            <a:pPr marL="0" indent="0">
              <a:buNone/>
            </a:pPr>
            <a:r>
              <a:rPr lang="en-US" dirty="0"/>
              <a:t>ON SCHEDULE AT </a:t>
            </a:r>
            <a:r>
              <a:rPr lang="en-US" dirty="0">
                <a:solidFill>
                  <a:srgbClr val="FF0000"/>
                </a:solidFill>
              </a:rPr>
              <a:t>CURRENT_TIMESTAMP + INTERVAL 1 MINUTE</a:t>
            </a:r>
          </a:p>
          <a:p>
            <a:pPr marL="0" indent="0">
              <a:buNone/>
            </a:pPr>
            <a:r>
              <a:rPr lang="en-US" dirty="0"/>
              <a:t>ON COMPLETION PRESERVE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   INSERT INTO messages(</a:t>
            </a:r>
            <a:r>
              <a:rPr lang="en-US" dirty="0" err="1"/>
              <a:t>message,created_at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 VALUES('Test MySQL Event 2',NOW());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SELECT * FROM messages;</a:t>
            </a:r>
          </a:p>
        </p:txBody>
      </p:sp>
    </p:spTree>
    <p:extLst>
      <p:ext uri="{BB962C8B-B14F-4D97-AF65-F5344CB8AC3E}">
        <p14:creationId xmlns:p14="http://schemas.microsoft.com/office/powerpoint/2010/main" val="207675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D5BCBB-3850-4925-933B-1BB83B07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m-KH" dirty="0"/>
              <a:t>បង្កើត </a:t>
            </a:r>
            <a:r>
              <a:rPr lang="en-US" dirty="0"/>
              <a:t>Event </a:t>
            </a:r>
            <a:r>
              <a:rPr lang="km-KH" dirty="0"/>
              <a:t>ដោយឱ្យវាអនុវត្តិន៍​រៀងរាល់ </a:t>
            </a:r>
            <a:r>
              <a:rPr lang="en-US" dirty="0"/>
              <a:t>1 </a:t>
            </a:r>
            <a:r>
              <a:rPr lang="km-KH" dirty="0"/>
              <a:t>នាទីម្តង និង​ឱ្យវា </a:t>
            </a:r>
            <a:r>
              <a:rPr lang="en-US" dirty="0"/>
              <a:t>Expire </a:t>
            </a:r>
            <a:r>
              <a:rPr lang="km-KH" dirty="0"/>
              <a:t>នៅ </a:t>
            </a:r>
            <a:r>
              <a:rPr lang="en-US" dirty="0"/>
              <a:t>1</a:t>
            </a:r>
            <a:r>
              <a:rPr lang="km-KH" dirty="0"/>
              <a:t> ម៉ោង​ក្រោយ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E65F2-BD98-4C67-90A2-F6578382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EVENT test_event_03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ON SCHEDULE </a:t>
            </a:r>
            <a:r>
              <a:rPr lang="en-US" dirty="0"/>
              <a:t>EVERY 1 MINUTE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STARTS</a:t>
            </a:r>
            <a:r>
              <a:rPr lang="en-US" dirty="0"/>
              <a:t> CURRENT_TIMESTAMP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ENDS</a:t>
            </a:r>
            <a:r>
              <a:rPr lang="en-US" dirty="0"/>
              <a:t> CURRENT_TIMESTAMP + INTERVAL 1 HOUR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   INSERT INTO messages(</a:t>
            </a:r>
            <a:r>
              <a:rPr lang="en-US" dirty="0" err="1"/>
              <a:t>message,created_at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 VALUES('Test MySQL recurring </a:t>
            </a:r>
            <a:r>
              <a:rPr lang="en-US" dirty="0" err="1"/>
              <a:t>Event',NOW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7940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ការកែប្រែ </a:t>
            </a:r>
            <a:r>
              <a:rPr lang="en-US" dirty="0"/>
              <a:t>MySQL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/>
              <a:t>ដើម្បីកែប្រែ </a:t>
            </a:r>
            <a:r>
              <a:rPr lang="en-US" dirty="0"/>
              <a:t>Event </a:t>
            </a:r>
            <a:r>
              <a:rPr lang="km-KH" dirty="0"/>
              <a:t>ដែលមានស្រាប់អ្នក​ត្រូវ​ប្រើឃ្លាបញ្ជា </a:t>
            </a:r>
            <a:r>
              <a:rPr lang="en-US" dirty="0"/>
              <a:t>ALTER EVENT </a:t>
            </a:r>
            <a:r>
              <a:rPr lang="km-KH" dirty="0"/>
              <a:t>ដូចខាងក្រោម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ALTER EVENT test_event_04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ON SCHEDULE EVERY 2 MINUTE;</a:t>
            </a:r>
          </a:p>
          <a:p>
            <a:pPr>
              <a:lnSpc>
                <a:spcPct val="150000"/>
              </a:lnSpc>
            </a:pPr>
            <a:r>
              <a:rPr lang="km-KH" dirty="0"/>
              <a:t>នៅលើ </a:t>
            </a:r>
            <a:r>
              <a:rPr lang="en-US" dirty="0"/>
              <a:t>Event </a:t>
            </a:r>
            <a:r>
              <a:rPr lang="km-KH" dirty="0"/>
              <a:t>អ្នក​អាចផ្អាក់ដំណើការ ឬឱ្យវា​ដំណើការ​វិញបានដោយប្រើឃ្លាបញ្ជា </a:t>
            </a:r>
            <a:r>
              <a:rPr lang="en-US" dirty="0"/>
              <a:t>ENABLE </a:t>
            </a:r>
            <a:r>
              <a:rPr lang="km-KH" dirty="0"/>
              <a:t>និង </a:t>
            </a:r>
            <a:r>
              <a:rPr lang="en-US" dirty="0"/>
              <a:t>DISABLE</a:t>
            </a:r>
            <a:r>
              <a:rPr lang="km-KH" dirty="0"/>
              <a:t>។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ALTER EVENT test_event_04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DISABLE;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MySQL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319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Triggers </a:t>
            </a:r>
            <a:r>
              <a:rPr lang="km-KH" dirty="0"/>
              <a:t>គឺជា </a:t>
            </a:r>
            <a:r>
              <a:rPr lang="en-US" dirty="0"/>
              <a:t>Stored Program </a:t>
            </a:r>
            <a:r>
              <a:rPr lang="km-KH" dirty="0"/>
              <a:t>ដូចនិង </a:t>
            </a:r>
            <a:r>
              <a:rPr lang="en-US" dirty="0"/>
              <a:t>Stored Procedure </a:t>
            </a:r>
            <a:r>
              <a:rPr lang="km-KH" dirty="0"/>
              <a:t>ដែរ តែវាខុសពី </a:t>
            </a:r>
            <a:r>
              <a:rPr lang="en-US" dirty="0"/>
              <a:t>Stored Procedure </a:t>
            </a:r>
            <a:r>
              <a:rPr lang="km-KH" dirty="0"/>
              <a:t>ត្រង់​ថា </a:t>
            </a:r>
            <a:r>
              <a:rPr lang="km-KH" dirty="0">
                <a:solidFill>
                  <a:srgbClr val="FF0000"/>
                </a:solidFill>
              </a:rPr>
              <a:t>វាដំណើរការដោយ​ស្វ័យ​ប្រវត្ត</a:t>
            </a:r>
            <a:r>
              <a:rPr lang="km-KH" dirty="0"/>
              <a:t>នៅពេលដែលមានការប្រែប្រូលទិន្នន័យនៅក្នុង </a:t>
            </a:r>
            <a:r>
              <a:rPr lang="en-US" dirty="0"/>
              <a:t>Table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7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ការកែប្រែ </a:t>
            </a:r>
            <a:r>
              <a:rPr lang="en-US" dirty="0"/>
              <a:t>MySQL Events (Conti…)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09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/>
              <a:t>ដើម្បីបង្ហាញ </a:t>
            </a:r>
            <a:r>
              <a:rPr lang="en-US" dirty="0"/>
              <a:t>Status </a:t>
            </a:r>
            <a:r>
              <a:rPr lang="km-KH" dirty="0"/>
              <a:t>របស់ </a:t>
            </a:r>
            <a:r>
              <a:rPr lang="en-US" dirty="0"/>
              <a:t>Event </a:t>
            </a:r>
            <a:r>
              <a:rPr lang="km-KH" dirty="0"/>
              <a:t>អ្នក​ត្រូវ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SHOW EVENTS FROM </a:t>
            </a:r>
            <a:r>
              <a:rPr lang="en-US" dirty="0" err="1"/>
              <a:t>classicmodels</a:t>
            </a: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km-KH" dirty="0"/>
              <a:t>អ្នកអាច​ប្តូរឈ្មោះរបស់ </a:t>
            </a:r>
            <a:r>
              <a:rPr lang="en-US" dirty="0"/>
              <a:t>Event </a:t>
            </a:r>
            <a:r>
              <a:rPr lang="km-KH" dirty="0"/>
              <a:t>បាន ដោយប្រើ​ឃ្លាបញ្ជា​ដូច​ខាងក្រោម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ALTER EVENT test_event_04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RENAME TO test_event_05;</a:t>
            </a:r>
          </a:p>
          <a:p>
            <a:pPr>
              <a:lnSpc>
                <a:spcPct val="150000"/>
              </a:lnSpc>
            </a:pPr>
            <a:r>
              <a:rPr lang="km-KH" dirty="0"/>
              <a:t>អ្នក​ក៏អាច​ផ្លាស់ប្តូរទីតាំងរបស់ </a:t>
            </a:r>
            <a:r>
              <a:rPr lang="en-US" dirty="0"/>
              <a:t>Event </a:t>
            </a:r>
            <a:r>
              <a:rPr lang="km-KH" dirty="0"/>
              <a:t>ក៏បានដែរ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ALTER EVENT </a:t>
            </a:r>
            <a:r>
              <a:rPr lang="en-US" b="1" dirty="0"/>
              <a:t>classicmodels</a:t>
            </a:r>
            <a:r>
              <a:rPr lang="en-US" dirty="0"/>
              <a:t>.test_event_05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RENAME TO </a:t>
            </a:r>
            <a:r>
              <a:rPr lang="en-US" b="1" dirty="0"/>
              <a:t>newdb</a:t>
            </a:r>
            <a:r>
              <a:rPr lang="en-US" dirty="0"/>
              <a:t>.test_event_05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9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1BC9-1953-43D2-A7D6-F7E75C54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96BF-2DB0-4A5D-AE81-20E1E167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MySQL Trigger</a:t>
            </a:r>
          </a:p>
          <a:p>
            <a:pPr marL="0" indent="0">
              <a:buNone/>
            </a:pPr>
            <a:r>
              <a:rPr lang="en-US" dirty="0"/>
              <a:t>	CREATE </a:t>
            </a:r>
            <a:r>
              <a:rPr lang="en-US" dirty="0" smtClean="0"/>
              <a:t>TRIGGER </a:t>
            </a: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before|after</a:t>
            </a:r>
            <a:r>
              <a:rPr lang="en-US" dirty="0"/>
              <a:t>] [</a:t>
            </a:r>
            <a:r>
              <a:rPr lang="en-US" dirty="0" err="1"/>
              <a:t>insert|delete|update</a:t>
            </a:r>
            <a:r>
              <a:rPr lang="en-US" dirty="0"/>
              <a:t>] ON </a:t>
            </a:r>
            <a:r>
              <a:rPr lang="en-US" dirty="0" err="1"/>
              <a:t>tableName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EACH ROW </a:t>
            </a:r>
            <a:r>
              <a:rPr lang="en-US" dirty="0">
                <a:solidFill>
                  <a:srgbClr val="FF0000"/>
                </a:solidFill>
              </a:rPr>
              <a:t>[FOLLOWS|PRECEDES]</a:t>
            </a:r>
            <a:r>
              <a:rPr lang="en-US" dirty="0"/>
              <a:t> </a:t>
            </a:r>
            <a:r>
              <a:rPr lang="en-US" dirty="0" err="1"/>
              <a:t>existing_trigger_name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BEGIN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END //</a:t>
            </a:r>
          </a:p>
          <a:p>
            <a:r>
              <a:rPr lang="en-US" dirty="0"/>
              <a:t>Trigger Dictionary: </a:t>
            </a:r>
            <a:r>
              <a:rPr lang="en-US" dirty="0" err="1"/>
              <a:t>information_schema.triggers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SHOW TRIGGERS;</a:t>
            </a:r>
          </a:p>
          <a:p>
            <a:pPr>
              <a:lnSpc>
                <a:spcPct val="160000"/>
              </a:lnSpc>
            </a:pPr>
            <a:r>
              <a:rPr lang="en-US" dirty="0"/>
              <a:t>SHOW TRIGGERS FROM </a:t>
            </a:r>
            <a:r>
              <a:rPr lang="en-US" dirty="0" err="1"/>
              <a:t>dbname</a:t>
            </a:r>
            <a:r>
              <a:rPr lang="en-US" dirty="0"/>
              <a:t>; </a:t>
            </a:r>
          </a:p>
          <a:p>
            <a:pPr>
              <a:lnSpc>
                <a:spcPct val="160000"/>
              </a:lnSpc>
            </a:pPr>
            <a:r>
              <a:rPr lang="en-US" dirty="0"/>
              <a:t>DROP TRIGGER </a:t>
            </a:r>
            <a:r>
              <a:rPr lang="en-US" dirty="0" err="1"/>
              <a:t>table_name.trigger_name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1BC9-1953-43D2-A7D6-F7E75C54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96BF-2DB0-4A5D-AE81-20E1E167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SHOW PROCESSLIST;</a:t>
            </a:r>
          </a:p>
          <a:p>
            <a:r>
              <a:rPr lang="en-US" dirty="0"/>
              <a:t>SET GLOBAL </a:t>
            </a:r>
            <a:r>
              <a:rPr lang="en-US" dirty="0" err="1"/>
              <a:t>event_scheduler</a:t>
            </a:r>
            <a:r>
              <a:rPr lang="en-US" dirty="0"/>
              <a:t> = ON;</a:t>
            </a:r>
          </a:p>
          <a:p>
            <a:r>
              <a:rPr lang="en-US" dirty="0"/>
              <a:t>Create Event</a:t>
            </a:r>
          </a:p>
          <a:p>
            <a:pPr marL="457200" lvl="1" indent="0">
              <a:buNone/>
            </a:pPr>
            <a:r>
              <a:rPr lang="en-US" dirty="0"/>
              <a:t>CREATE EVENT [IF NOT EXIST]  </a:t>
            </a:r>
            <a:r>
              <a:rPr lang="en-US" dirty="0" err="1"/>
              <a:t>event_name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ON SCHEDULE </a:t>
            </a:r>
            <a:r>
              <a:rPr lang="en-US" dirty="0" err="1"/>
              <a:t>schedule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[START schedule]</a:t>
            </a:r>
          </a:p>
          <a:p>
            <a:pPr marL="457200" lvl="1" indent="0">
              <a:buNone/>
            </a:pPr>
            <a:r>
              <a:rPr lang="en-US" dirty="0"/>
              <a:t>[END schedule]</a:t>
            </a:r>
          </a:p>
          <a:p>
            <a:pPr marL="457200" lvl="1" indent="0">
              <a:buNone/>
            </a:pPr>
            <a:r>
              <a:rPr lang="en-US" dirty="0"/>
              <a:t>DO</a:t>
            </a:r>
          </a:p>
          <a:p>
            <a:pPr marL="457200" lvl="1" indent="0">
              <a:buNone/>
            </a:pPr>
            <a:r>
              <a:rPr lang="en-US" dirty="0" err="1"/>
              <a:t>event_body</a:t>
            </a:r>
            <a:endParaRPr lang="en-US" dirty="0"/>
          </a:p>
          <a:p>
            <a:r>
              <a:rPr lang="en-US" dirty="0"/>
              <a:t>DROP EVENT 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2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1BC9-1953-43D2-A7D6-F7E75C54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96BF-2DB0-4A5D-AE81-20E1E1677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ALTER EVENT test_event_04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[ON SCHEDULE </a:t>
            </a:r>
            <a:r>
              <a:rPr lang="en-US" dirty="0" err="1"/>
              <a:t>new_schedule</a:t>
            </a:r>
            <a:endParaRPr lang="en-US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| DISABLE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|RENAME TO </a:t>
            </a:r>
            <a:r>
              <a:rPr lang="en-US" dirty="0" err="1"/>
              <a:t>new_event_name</a:t>
            </a:r>
            <a:endParaRPr lang="en-US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| RENAME TO </a:t>
            </a:r>
            <a:r>
              <a:rPr lang="en-US" dirty="0" err="1"/>
              <a:t>new_db_name.new_event_name</a:t>
            </a:r>
            <a:r>
              <a:rPr lang="en-US" dirty="0"/>
              <a:t>];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SHOW EVENTS FROM </a:t>
            </a:r>
            <a:r>
              <a:rPr lang="en-US" dirty="0" err="1"/>
              <a:t>dbName</a:t>
            </a:r>
            <a:r>
              <a:rPr lang="en-US" dirty="0"/>
              <a:t>;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dirty="0"/>
          </a:p>
          <a:p>
            <a:pPr marL="0" lvl="1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9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475423"/>
            <a:ext cx="5157787" cy="823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គុណសម្បត្តិ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19918"/>
            <a:ext cx="5157787" cy="47054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ប្រើសម្រាប់ត្រួតពិនិត្យសុពលភាពនៃទិន្នន័យ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(Data integrity)</a:t>
            </a:r>
          </a:p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វាអាចចាប់យក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Error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ពីក្នុង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Layer</a:t>
            </a:r>
          </a:p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វាមាន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Scheduled Task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ដែលអាចកំណត់នៅក្នុង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 Table</a:t>
            </a:r>
          </a:p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ងាយស្រួលក្នុងការ​ត្រួតពិនិត្យទិន្នន័យ​ដែលបាន​កែប្រែនៅក្នុង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Table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475423"/>
            <a:ext cx="5183188" cy="823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គុណវិបត្តិ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19918"/>
            <a:ext cx="5183188" cy="4705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ការការពារមិន​មានគ្រប់ជ្រុងជ្រោយ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ពិបាកក្នុងការគ្រប់គ្រងពី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Client-Program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ព្រោះវាដំណើការនៅក្នុង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Layer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Trigger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អាចធ្វើឱ្យ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server </a:t>
            </a: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យឺត។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4916556"/>
            <a:ext cx="10691191" cy="719786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aseline="0">
                <a:cs typeface="Khmer OS Siemreap" panose="02000500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aseline="0">
                <a:cs typeface="Khmer OS Siemreap" panose="02000500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cs typeface="Khmer OS Siemreap" panose="02000500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cs typeface="Khmer OS Siemreap" panose="02000500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cs typeface="Khmer OS Siemreap" panose="02000500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5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MySQL Trigger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(BEFORE | AFTER)_</a:t>
            </a:r>
            <a:r>
              <a:rPr lang="en-US" dirty="0" err="1"/>
              <a:t>tableName</a:t>
            </a:r>
            <a:r>
              <a:rPr lang="en-US" dirty="0"/>
              <a:t>_(INSERT| UPDATE | DELETE)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Trigger </a:t>
            </a:r>
            <a:r>
              <a:rPr lang="km-KH" dirty="0"/>
              <a:t>របស់ </a:t>
            </a:r>
            <a:r>
              <a:rPr lang="en-US" dirty="0"/>
              <a:t>MySQL </a:t>
            </a:r>
            <a:r>
              <a:rPr lang="km-KH" dirty="0"/>
              <a:t>វាបានបង្កើត </a:t>
            </a:r>
            <a:r>
              <a:rPr lang="en-US" dirty="0"/>
              <a:t>File </a:t>
            </a:r>
            <a:r>
              <a:rPr lang="km-KH" dirty="0"/>
              <a:t>ពីរ គឺ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Tablename.TRG</a:t>
            </a:r>
            <a:r>
              <a:rPr lang="en-US" dirty="0"/>
              <a:t>: </a:t>
            </a:r>
            <a:r>
              <a:rPr lang="km-KH" dirty="0"/>
              <a:t>សម្រាប់គ្រប់គ្រង </a:t>
            </a:r>
            <a:r>
              <a:rPr lang="en-US" dirty="0"/>
              <a:t>Table </a:t>
            </a:r>
            <a:r>
              <a:rPr lang="km-KH" dirty="0"/>
              <a:t>របស់ </a:t>
            </a:r>
            <a:r>
              <a:rPr lang="en-US" dirty="0"/>
              <a:t>Trigger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Triggername.TRN</a:t>
            </a:r>
            <a:r>
              <a:rPr lang="en-US" dirty="0"/>
              <a:t>: </a:t>
            </a:r>
            <a:r>
              <a:rPr lang="km-KH" dirty="0"/>
              <a:t>សម្រាប់គ្រប់ </a:t>
            </a:r>
            <a:r>
              <a:rPr lang="en-US" dirty="0"/>
              <a:t>Trigger </a:t>
            </a:r>
            <a:r>
              <a:rPr lang="km-KH" dirty="0"/>
              <a:t>ទាំងអស់ដែលមាន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1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Trigger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7225" y="1820368"/>
            <a:ext cx="97105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TRIGGER </a:t>
            </a:r>
            <a:r>
              <a:rPr lang="en-US" altLang="en-US" sz="2400" dirty="0">
                <a:latin typeface="Arial" panose="020B0604020202020204" pitchFamily="34" charset="0"/>
              </a:rPr>
              <a:t>[trigger time]_[table name]_[trigger event</a:t>
            </a:r>
            <a:r>
              <a:rPr lang="en-US" altLang="en-US" sz="2400" dirty="0" smtClean="0">
                <a:latin typeface="Arial" panose="020B0604020202020204" pitchFamily="34" charset="0"/>
              </a:rPr>
              <a:t>]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[BEFORE|AFTER] [INSERT|UPDATE|DELETE] ON </a:t>
            </a:r>
            <a:r>
              <a:rPr lang="en-US" sz="2400" dirty="0" err="1"/>
              <a:t>table_name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EACH ROW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BEGIN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...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END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3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A32F-B1B5-4D06-833A-8063470B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8872-D259-4ED8-944A-4C903850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5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m-KH" dirty="0"/>
              <a:t>យើងនឹង​បង្កើត </a:t>
            </a:r>
            <a:r>
              <a:rPr lang="en-US" dirty="0" err="1"/>
              <a:t>employees_audit</a:t>
            </a:r>
            <a:r>
              <a:rPr lang="en-US" dirty="0"/>
              <a:t> table </a:t>
            </a:r>
            <a:r>
              <a:rPr lang="km-KH" dirty="0"/>
              <a:t>ដើម្បីកត់​ត្រារាល់ការ​កែប្រែទិន្នន័យរបស់ </a:t>
            </a:r>
            <a:r>
              <a:rPr lang="en-US" dirty="0"/>
              <a:t>employee table </a:t>
            </a:r>
            <a:r>
              <a:rPr lang="km-KH" dirty="0"/>
              <a:t>ដូចខាងក្រោម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employees_audit</a:t>
            </a:r>
            <a:r>
              <a:rPr lang="en-US" dirty="0"/>
              <a:t> ( </a:t>
            </a:r>
          </a:p>
          <a:p>
            <a:pPr marL="0" indent="0">
              <a:buNone/>
            </a:pPr>
            <a:r>
              <a:rPr lang="en-US" dirty="0"/>
              <a:t>    id </a:t>
            </a:r>
            <a:r>
              <a:rPr lang="en-US" dirty="0" err="1"/>
              <a:t>int</a:t>
            </a:r>
            <a:r>
              <a:rPr lang="en-US" dirty="0"/>
              <a:t>(11) NOT NULL AUTO_INCREMENT, 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employeeNumber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(11) NOT NULL, 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lastname</a:t>
            </a:r>
            <a:r>
              <a:rPr lang="en-US" dirty="0"/>
              <a:t> varchar(50) NOT NULL, 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changedon</a:t>
            </a:r>
            <a:r>
              <a:rPr lang="en-US" dirty="0"/>
              <a:t> datetime DEFAULT NULL, </a:t>
            </a:r>
          </a:p>
          <a:p>
            <a:pPr marL="0" indent="0">
              <a:buNone/>
            </a:pPr>
            <a:r>
              <a:rPr lang="en-US" dirty="0"/>
              <a:t>    action varchar(50) DEFAULT NULL, </a:t>
            </a:r>
          </a:p>
          <a:p>
            <a:pPr marL="0" indent="0">
              <a:buNone/>
            </a:pPr>
            <a:r>
              <a:rPr lang="en-US" dirty="0"/>
              <a:t>    PRIMARY KEY (id) 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289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50B88-2B85-4ECF-891C-18D52396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74" y="302782"/>
            <a:ext cx="10515600" cy="61173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m-KH" dirty="0"/>
              <a:t>បន្ទាប់យើងបង្កើត </a:t>
            </a:r>
            <a:r>
              <a:rPr lang="en-US" dirty="0"/>
              <a:t>Trigger </a:t>
            </a:r>
            <a:r>
              <a:rPr lang="km-KH" dirty="0"/>
              <a:t>ដំណើការ </a:t>
            </a:r>
            <a:r>
              <a:rPr lang="en-US" dirty="0"/>
              <a:t>BEFORE UPDATE</a:t>
            </a:r>
            <a:r>
              <a:rPr lang="km-KH" dirty="0"/>
              <a:t> លើ </a:t>
            </a:r>
            <a:r>
              <a:rPr lang="en-US" dirty="0"/>
              <a:t>employees table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before_employee_update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   BEFORE UPDATE ON employees</a:t>
            </a:r>
          </a:p>
          <a:p>
            <a:pPr marL="0" indent="0">
              <a:buNone/>
            </a:pPr>
            <a:r>
              <a:rPr lang="en-US" dirty="0"/>
              <a:t>    FOR EACH </a:t>
            </a:r>
            <a:r>
              <a:rPr lang="en-US" dirty="0" smtClean="0"/>
              <a:t>ROW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INSERT INTO </a:t>
            </a:r>
            <a:r>
              <a:rPr lang="en-US" dirty="0" err="1"/>
              <a:t>employees_audit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SET action = 'update',</a:t>
            </a:r>
          </a:p>
          <a:p>
            <a:pPr marL="0" indent="0">
              <a:buNone/>
            </a:pPr>
            <a:r>
              <a:rPr lang="en-US" dirty="0"/>
              <a:t>     	</a:t>
            </a:r>
            <a:r>
              <a:rPr lang="en-US" dirty="0" err="1"/>
              <a:t>employeeNumber</a:t>
            </a:r>
            <a:r>
              <a:rPr lang="en-US" dirty="0"/>
              <a:t> = </a:t>
            </a:r>
            <a:r>
              <a:rPr lang="en-US" dirty="0" err="1"/>
              <a:t>OLD.employeeNumber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	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OLD.lastname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	</a:t>
            </a:r>
            <a:r>
              <a:rPr lang="en-US" dirty="0" err="1"/>
              <a:t>changedon</a:t>
            </a:r>
            <a:r>
              <a:rPr lang="en-US" dirty="0"/>
              <a:t> = NOW(); 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B8E25-BC9B-47A7-93AD-2E429E069316}"/>
              </a:ext>
            </a:extLst>
          </p:cNvPr>
          <p:cNvSpPr txBox="1"/>
          <p:nvPr/>
        </p:nvSpPr>
        <p:spPr>
          <a:xfrm>
            <a:off x="7766304" y="1719073"/>
            <a:ext cx="3950208" cy="2023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aseline="0">
                <a:cs typeface="Khmer OS Siemreap" panose="02000500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aseline="0">
                <a:cs typeface="Khmer OS Siemreap" panose="02000500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cs typeface="Khmer OS Siemreap" panose="02000500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cs typeface="Khmer OS Siemreap" panose="02000500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cs typeface="Khmer OS Siemreap" panose="02000500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UPDATE employees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SET </a:t>
            </a:r>
            <a:r>
              <a:rPr lang="en-US" sz="2000" dirty="0" err="1"/>
              <a:t>lastName</a:t>
            </a:r>
            <a:r>
              <a:rPr lang="en-US" sz="2000" dirty="0"/>
              <a:t> = 'Phan'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 </a:t>
            </a:r>
            <a:r>
              <a:rPr lang="en-US" sz="2000" dirty="0" err="1"/>
              <a:t>employeeNumber</a:t>
            </a:r>
            <a:r>
              <a:rPr lang="en-US" sz="2000" dirty="0"/>
              <a:t> = 1056</a:t>
            </a:r>
          </a:p>
        </p:txBody>
      </p:sp>
    </p:spTree>
    <p:extLst>
      <p:ext uri="{BB962C8B-B14F-4D97-AF65-F5344CB8AC3E}">
        <p14:creationId xmlns:p14="http://schemas.microsoft.com/office/powerpoint/2010/main" val="45751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9A8F-550C-4D8D-8C88-5C12FEFB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61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Ex:</a:t>
            </a:r>
            <a:r>
              <a:rPr lang="km-KH" sz="2400" dirty="0"/>
              <a:t> នៅពេលដែលមាន​ការ​ដូរ​តម្លៃ​នៅក្នុង​ </a:t>
            </a:r>
            <a:r>
              <a:rPr lang="en-US" sz="2400" dirty="0"/>
              <a:t>MSRP column </a:t>
            </a:r>
            <a:r>
              <a:rPr lang="km-KH" sz="2400" dirty="0"/>
              <a:t>យើង​នឹង​កត់​ត្រា​ការ​ផ្លាស់​ប្តូរ​នេះ​នៅក្នុង​</a:t>
            </a:r>
            <a:r>
              <a:rPr lang="en-US" sz="2400" dirty="0"/>
              <a:t> </a:t>
            </a:r>
            <a:r>
              <a:rPr lang="en-US" sz="2400" dirty="0" err="1"/>
              <a:t>price_logs</a:t>
            </a:r>
            <a:r>
              <a:rPr lang="en-US" sz="2400" dirty="0"/>
              <a:t> table</a:t>
            </a:r>
            <a:r>
              <a:rPr lang="km-KH" sz="2400" dirty="0"/>
              <a:t>។ ដូច​នេះយើង​ត្រូវ​បង្កើត​ </a:t>
            </a:r>
            <a:r>
              <a:rPr lang="en-US" sz="2400" dirty="0" err="1"/>
              <a:t>price_logs</a:t>
            </a:r>
            <a:r>
              <a:rPr lang="en-US" sz="2400" dirty="0"/>
              <a:t> table </a:t>
            </a:r>
            <a:r>
              <a:rPr lang="km-KH" sz="2400" dirty="0"/>
              <a:t>ជាមុនសិន។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089D-CB99-46F2-B2DC-564250CF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endParaRPr lang="km-KH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FDD99-66DF-46BA-8B47-A3C1BE2DEDD8}"/>
              </a:ext>
            </a:extLst>
          </p:cNvPr>
          <p:cNvSpPr/>
          <p:nvPr/>
        </p:nvSpPr>
        <p:spPr>
          <a:xfrm>
            <a:off x="838199" y="1825625"/>
            <a:ext cx="109843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price_logs</a:t>
            </a:r>
            <a:r>
              <a:rPr lang="en-US" dirty="0"/>
              <a:t> (</a:t>
            </a:r>
          </a:p>
          <a:p>
            <a:r>
              <a:rPr lang="en-US" dirty="0"/>
              <a:t>  </a:t>
            </a:r>
            <a:r>
              <a:rPr lang="km-KH" dirty="0"/>
              <a:t>	</a:t>
            </a:r>
            <a:r>
              <a:rPr lang="en-US" dirty="0"/>
              <a:t>id INT(11) NOT NULL AUTO_INCREMENT,</a:t>
            </a:r>
          </a:p>
          <a:p>
            <a:r>
              <a:rPr lang="en-US" dirty="0"/>
              <a:t>  </a:t>
            </a:r>
            <a:r>
              <a:rPr lang="km-KH" dirty="0"/>
              <a:t>	</a:t>
            </a:r>
            <a:r>
              <a:rPr lang="en-US" dirty="0" err="1"/>
              <a:t>product_code</a:t>
            </a:r>
            <a:r>
              <a:rPr lang="en-US" dirty="0"/>
              <a:t> VARCHAR(15) NOT NULL,</a:t>
            </a:r>
          </a:p>
          <a:p>
            <a:r>
              <a:rPr lang="en-US" dirty="0"/>
              <a:t>  </a:t>
            </a:r>
            <a:r>
              <a:rPr lang="km-KH" dirty="0"/>
              <a:t>	</a:t>
            </a:r>
            <a:r>
              <a:rPr lang="en-US" dirty="0"/>
              <a:t>price DOUBLE NOT NULL,</a:t>
            </a:r>
          </a:p>
          <a:p>
            <a:r>
              <a:rPr lang="en-US" dirty="0"/>
              <a:t>  </a:t>
            </a:r>
            <a:r>
              <a:rPr lang="km-KH" dirty="0"/>
              <a:t>	</a:t>
            </a:r>
            <a:r>
              <a:rPr lang="en-US" dirty="0" err="1"/>
              <a:t>updated_at</a:t>
            </a:r>
            <a:r>
              <a:rPr lang="en-US" dirty="0"/>
              <a:t> TIMESTAMP NOT NULL DEFAULT CURRENT_TIMESTAMP ON UPDATE CURRENT_TIMESTAMP,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km-KH" dirty="0"/>
              <a:t>	</a:t>
            </a:r>
            <a:r>
              <a:rPr lang="en-US" dirty="0"/>
              <a:t>PRIMARY KEY (id),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km-KH" dirty="0"/>
              <a:t>	</a:t>
            </a:r>
            <a:r>
              <a:rPr lang="en-US" dirty="0"/>
              <a:t>KEY </a:t>
            </a:r>
            <a:r>
              <a:rPr lang="en-US" dirty="0" err="1"/>
              <a:t>product_code</a:t>
            </a:r>
            <a:r>
              <a:rPr lang="en-US" dirty="0"/>
              <a:t> (</a:t>
            </a:r>
            <a:r>
              <a:rPr lang="en-US" dirty="0" err="1"/>
              <a:t>product_code</a:t>
            </a:r>
            <a:r>
              <a:rPr lang="en-US" dirty="0"/>
              <a:t>),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km-KH" dirty="0"/>
              <a:t>	</a:t>
            </a:r>
            <a:r>
              <a:rPr lang="en-US" dirty="0"/>
              <a:t>CONSTRAINT price_logs_ibfk_1 FOREIGN KEY (</a:t>
            </a:r>
            <a:r>
              <a:rPr lang="en-US" dirty="0" err="1"/>
              <a:t>product_code</a:t>
            </a:r>
            <a:r>
              <a:rPr lang="en-US" dirty="0"/>
              <a:t>) REFERENCES products (</a:t>
            </a:r>
            <a:r>
              <a:rPr lang="en-US" dirty="0" err="1"/>
              <a:t>productCode</a:t>
            </a:r>
            <a:r>
              <a:rPr lang="en-US" dirty="0"/>
              <a:t>) </a:t>
            </a:r>
          </a:p>
          <a:p>
            <a:r>
              <a:rPr lang="en-US" dirty="0"/>
              <a:t>  </a:t>
            </a:r>
            <a:r>
              <a:rPr lang="km-KH" dirty="0"/>
              <a:t>	</a:t>
            </a:r>
            <a:r>
              <a:rPr lang="en-US" dirty="0"/>
              <a:t>ON DELETE CASCADE ON UPDATE CASCADE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16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9686-073A-4DAE-AE01-A362B3AE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4000" dirty="0"/>
              <a:t>បង្កើត </a:t>
            </a:r>
            <a:r>
              <a:rPr lang="en-US" sz="4000" dirty="0"/>
              <a:t>Trigger </a:t>
            </a:r>
            <a:r>
              <a:rPr lang="km-KH" sz="4000" dirty="0"/>
              <a:t>ថ្មីមួយដើម្បីកត់ត្រា​មុនពេល </a:t>
            </a:r>
            <a:r>
              <a:rPr lang="en-US" sz="4000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59B2-5DC9-45B6-BD75-B46CCD8F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before_products_update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km-KH" dirty="0"/>
              <a:t>	</a:t>
            </a:r>
            <a:r>
              <a:rPr lang="en-US" dirty="0"/>
              <a:t>BEFORE UPDATE ON products </a:t>
            </a:r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km-KH" dirty="0"/>
              <a:t>	</a:t>
            </a:r>
            <a:r>
              <a:rPr lang="en-US" dirty="0"/>
              <a:t>FOR EACH ROW 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     </a:t>
            </a:r>
            <a:r>
              <a:rPr lang="km-KH" dirty="0"/>
              <a:t>		</a:t>
            </a:r>
            <a:r>
              <a:rPr lang="en-US" dirty="0"/>
              <a:t>INSERT INTO </a:t>
            </a:r>
            <a:r>
              <a:rPr lang="en-US" dirty="0" err="1"/>
              <a:t>price_logs</a:t>
            </a:r>
            <a:r>
              <a:rPr lang="en-US" dirty="0"/>
              <a:t>(</a:t>
            </a:r>
            <a:r>
              <a:rPr lang="en-US" dirty="0" err="1"/>
              <a:t>product_code,price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 </a:t>
            </a:r>
            <a:r>
              <a:rPr lang="km-KH" dirty="0"/>
              <a:t>		</a:t>
            </a:r>
            <a:r>
              <a:rPr lang="en-US" dirty="0"/>
              <a:t>VALUES(</a:t>
            </a:r>
            <a:r>
              <a:rPr lang="en-US" dirty="0" err="1"/>
              <a:t>old.productCode,old.msrp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END$$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5267E-2A0E-4713-8EE5-0B55A5ABC7E7}"/>
              </a:ext>
            </a:extLst>
          </p:cNvPr>
          <p:cNvSpPr/>
          <p:nvPr/>
        </p:nvSpPr>
        <p:spPr>
          <a:xfrm>
            <a:off x="6819900" y="5715298"/>
            <a:ext cx="3962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UPDATE products</a:t>
            </a:r>
          </a:p>
          <a:p>
            <a:r>
              <a:rPr lang="en-US" dirty="0"/>
              <a:t>SET </a:t>
            </a:r>
            <a:r>
              <a:rPr lang="en-US" dirty="0" err="1"/>
              <a:t>msrp</a:t>
            </a:r>
            <a:r>
              <a:rPr lang="en-US" dirty="0"/>
              <a:t> = 95.1</a:t>
            </a:r>
          </a:p>
          <a:p>
            <a:r>
              <a:rPr lang="en-US" dirty="0"/>
              <a:t>WHERE </a:t>
            </a:r>
            <a:r>
              <a:rPr lang="en-US" dirty="0" err="1"/>
              <a:t>productCode</a:t>
            </a:r>
            <a:r>
              <a:rPr lang="en-US" dirty="0"/>
              <a:t> = 'S10_1678';</a:t>
            </a:r>
          </a:p>
        </p:txBody>
      </p:sp>
    </p:spTree>
    <p:extLst>
      <p:ext uri="{BB962C8B-B14F-4D97-AF65-F5344CB8AC3E}">
        <p14:creationId xmlns:p14="http://schemas.microsoft.com/office/powerpoint/2010/main" val="231389844"/>
      </p:ext>
    </p:extLst>
  </p:cSld>
  <p:clrMapOvr>
    <a:masterClrMapping/>
  </p:clrMapOvr>
</p:sld>
</file>

<file path=ppt/theme/theme1.xml><?xml version="1.0" encoding="utf-8"?>
<a:theme xmlns:a="http://schemas.openxmlformats.org/drawingml/2006/main" name="SETE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EC" id="{752ED1C8-4F0F-40AC-8F46-7EFE779CD390}" vid="{A5D54F7F-C7A0-4619-9249-20CCD2DBA6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SETEC</Template>
  <TotalTime>1051</TotalTime>
  <Words>1454</Words>
  <Application>Microsoft Office PowerPoint</Application>
  <PresentationFormat>Widescreen</PresentationFormat>
  <Paragraphs>483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Cambria</vt:lpstr>
      <vt:lpstr>DaunPenh</vt:lpstr>
      <vt:lpstr>Khmer OS Siemreap</vt:lpstr>
      <vt:lpstr>Monotype Corsiva</vt:lpstr>
      <vt:lpstr>Times New Roman</vt:lpstr>
      <vt:lpstr>SETEC</vt:lpstr>
      <vt:lpstr>MySQL trigger</vt:lpstr>
      <vt:lpstr>Definition of MySQL Trigger</vt:lpstr>
      <vt:lpstr>PowerPoint Presentation</vt:lpstr>
      <vt:lpstr>Naming MySQL Trigger</vt:lpstr>
      <vt:lpstr>Create Trigger</vt:lpstr>
      <vt:lpstr>Ex:</vt:lpstr>
      <vt:lpstr>PowerPoint Presentation</vt:lpstr>
      <vt:lpstr>Ex: នៅពេលដែលមាន​ការ​ដូរ​តម្លៃ​នៅក្នុង​ MSRP column យើង​នឹង​កត់​ត្រា​ការ​ផ្លាស់​ប្តូរ​នេះ​នៅក្នុង​ price_logs table។ ដូច​នេះយើង​ត្រូវ​បង្កើត​ price_logs table ជាមុនសិន។</vt:lpstr>
      <vt:lpstr>បង្កើត Trigger ថ្មីមួយដើម្បីកត់ត្រា​មុនពេល Update</vt:lpstr>
      <vt:lpstr>ការបង្កើត Triggers សម្រាប់ Trigger Event និង Action Time តែមួយ</vt:lpstr>
      <vt:lpstr>បង្កើត Trigger មួយទៀត​ដែលកត់ត្រា User ដែលបានកែប្រែតម្លៃ msrp នោះ</vt:lpstr>
      <vt:lpstr>ការបង្ហាញព័ត៌មានរបស់ Triggers</vt:lpstr>
      <vt:lpstr>ការគ្រប់គ្រង Triggers នៅក្នុង MySQL</vt:lpstr>
      <vt:lpstr>ការប្រើប្រាស់ MySQL Scheduled Event</vt:lpstr>
      <vt:lpstr>ការបង្កើត MySQL Events</vt:lpstr>
      <vt:lpstr>យើង​នឹង​បង្កើត messages table ដើម្បីទទួលទិន្នន័យពី Event</vt:lpstr>
      <vt:lpstr>PowerPoint Presentation</vt:lpstr>
      <vt:lpstr>បង្កើត Event ដោយឱ្យវាអនុវត្តិន៍​រៀងរាល់ 1 នាទីម្តង និង​ឱ្យវា Expire នៅ 1 ម៉ោង​ក្រោយ</vt:lpstr>
      <vt:lpstr>ការកែប្រែ MySQL Events</vt:lpstr>
      <vt:lpstr>ការកែប្រែ MySQL Events (Conti…)</vt:lpstr>
      <vt:lpstr>Summery</vt:lpstr>
      <vt:lpstr>Summery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Statement</dc:title>
  <dc:creator>math sein</dc:creator>
  <cp:lastModifiedBy>Vorleak</cp:lastModifiedBy>
  <cp:revision>105</cp:revision>
  <dcterms:created xsi:type="dcterms:W3CDTF">2016-12-09T09:50:00Z</dcterms:created>
  <dcterms:modified xsi:type="dcterms:W3CDTF">2019-06-21T03:51:38Z</dcterms:modified>
</cp:coreProperties>
</file>