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429" autoAdjust="0"/>
  </p:normalViewPr>
  <p:slideViewPr>
    <p:cSldViewPr snapToGrid="0">
      <p:cViewPr varScale="1">
        <p:scale>
          <a:sx n="62" d="100"/>
          <a:sy n="62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243" y="-1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650D-BC6E-421A-A76F-D440B36F38FD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ABBE-E7A5-48CD-A991-197BCB42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នៅក្នុងមេរៀននេះយើងនឹងសិក្សារជាមួយឩបករណ៍គ្រប់គ្រង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របស់កម្មវិធី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ដោយប្រើប្រាស់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(Graphical User Interface)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ហើយនឹងបង្ហាញពីការកំណត់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រវាង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ការប្រើប្រាស់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មួយដែលផ្តល់ភាពងាយស្រួលក្នុងការគ្រប់គ្រង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ហើយវាក៏មានលក្ខណៈសំខាន់ផងដែរចំពោះអ្នកបង្កើត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Database-Driven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ទៅកាន់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របស់គេ។ ចំពោះ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អ្នកដំឡើងលើ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Windows, Mac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គឺជាសមាជិកមួយរបស់កម្មវិធី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ដែលប្រើជាមួយ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ដោយមានមុខងារជា​ច្រើនដូចជា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Import/Export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Data, Backup and Restore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ឬប្រើសម្រាប់ផ្ទេរទិន្នន័យ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Server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មួយទៅ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Server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មួយទៀតបាន និងអាចបង្កើតរបាយការណ៍បាន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(Report)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យ៉ាងងាយដោយប្រើ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ជាមួយលក្ខណៈ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point-and-click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drag-and-drop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Premium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 member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របស់កម្មវិធី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ផងដែរ ដែល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នេះគឺជាកម្មវិធី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All-in-One Database Administration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មានន័យថា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Premium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ដែលអាចប្រើជាមួយ​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MySQL, SQL Server, SQLite, Oracle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2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គឺជាអនុគមន៍ប្រើសម្រាប់ធ្វើការគណនា​ ឬស្វែងរក​អ្វីមួយ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 SUM, COUNT,…)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 ដែលអនុគមន៍អ្នក​អាច​យក​មក​ប្រើប្រាស់​នៅក្នុង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បាន។ នៅត្រង់​ចំនុច​នេះ​យើង​នឹង​បង្កើត​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ដោយ​ខ្លួនឯង​នៅក្នុង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ខាងក្រោមជារបៀបនៃការបង្កើត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សម្រាប់​បោះសមត្តិកម្មឱ្យ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Finish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បន្ទាប់មកសរសេរ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Code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ជាការ​ស្រេច។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ខាងក្រោមជារបៀបនៃការប្រើប្រាស់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ចាប់តាំងពី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5.1.6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មក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បានបង្កើត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មួយគឺ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Scheduler Feature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សម្រាប់ប្រើប្រាស់ជាមួយ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 Scheduler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គឺជាការកំណត់ពេលវេលាឱ្យ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អ្វីមួយដំណើការ​ដោយ​ស្វ័យ​ប្រវត្តន៍។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នៅត្រង់​ចំនុច​នេះ​យើ​ង​នឹង​បង្ហាញ​អ្នក​ពីរបៀប​បង្កើត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តារាង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មុន​នឹង​យើង​ចាប់​ផ្តើម​អនុវត្តន៍​យើង​ត្រូវ​ប្រកដថា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MySQL’s global event scheduler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របស់គឺវា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(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ជាធម្មតាវា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ដូចនេះ ដើម្បី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អ្នក​ត្រូវ​ចូល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menu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ក្នុង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 Window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ដើម្បី​បើក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ភ្ជាប់ទៅកាន់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បន្ទាប់មក​បង្កើត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Scheduled 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ដោយចុចលលើ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Event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tab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ត្រង់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កំណត់ជា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CURRENT_USER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ប្រសិនជា​អ្នក​ប្រើប្រាស់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connection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ត្រង់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COMPLETION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PRESERVE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ដូចរូបខាងក្រោម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ចុង​បញ្ចប់ចូលក្នុង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 tab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រួចកំណត់ពេលវេលាឱ្យ​វា​ដំណើការ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កាល​ពីមេរៀន​មុន​យើង​បាន​ដំឡើង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រួចរាល់​ហើយ។ នៅត្រង់​ចំណុចនេះ​ យើង​នឹងបើក​កម្មវិធី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(សម្មតយើង​បាន​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ហើយ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ដោយចូលទៅក្នុង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Menu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រួចស្វែងរកពាក្យ​ថា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នៅពេលនេះ​អ្នក​នឹង​ឃើញផ្ទាំងរបស់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MySQL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បញ្ចូលឈ្មោះ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Name, Host Name/IP Address, Port, User Name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Connection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ដើម្បីសាក្បង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នៅពេលដែលទទួលបាន​សារ​ដូចខាងក្រោមនេះហើយ 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ពេលនេះអ្នក​អាចចុចលើ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និងឃើញដូចខាងក្រោម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បានផ្តល់​នូវ​មុខងារ​ឱ្យ​អ្នក​បង្កើត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តាមរយៈវា​បាន។ ខាងក្រោមជា​វិធីសាស្ត្រ​នៃការ​បង្កើត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Name: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Collation: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ជ្រើសរើសប្រភេទនៃការរក្សាទុកទិន្នន័យ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យើង​បង្កើត​បង្កើត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ឈ្មោះថា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setec_db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រួចរាល់ហើយ។ នៅពេលអ្ន​ក​យើង​បង្កើត​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setec_db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នេះ។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Double-Click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លើ​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setec_db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Right-Click: Tables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Table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បញ្ចូលឈ្មោះ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ជ្រើសរើស​ប្រភេទទិន្នន័យ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កំណត់​ប្រវែង​ផ្ទុក​ទិន្នន័យ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Decimals: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កំណត់​ចំនួនខ្ទង់​ក្រោយ​ក្បៀស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មិនអនុញ្ញាតិ​បញ្ចូលទទេ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កំណត់​តម្លៃជាក់​លាក់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ដាក់​កំណត់​សម្គាល់​លើ​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Increment: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បង្កើតលេខ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ចំនួន​គត់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និង​កំណត់​ឈ្មោះ​របស់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(groups)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9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យើង​នឹង​បង្កើត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students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មួយ​ទៀត​ដើម្បីចង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groups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ត្រង់​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ដែលយើង​នឹង​បង្កើត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មួយឈ្មោះថា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រួច​ដាក់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លើវា។​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រួចចូល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Keys Tab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និង​កំណត់​ដូចខាងក្រោម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Referenced Database: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ដែលត្រូវ​ភ្ជាប់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Referenced Table: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ដែលត្រូវ​ភ្ជាប់ជាមួយ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Referenced Fields: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ដែលត្រូវ​ភ្ជាប់ជាមូយ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Delete: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ជ្រើសរើសលក្ខខ័ណ្ឌពេលលុបទិន្នន័យប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ដែលភ្ជាប់ជាមួយ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Update: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ជ្រើសរើស​លក្ខខ័ណ្ឌ​ពេលដែល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Primary key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ដែលភ្ជាប់ជាមួយ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អ្នក​អាច​មើល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នៃការ​បង្កើត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បាន​តាមរយៈ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Preview Tab: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មុននឹង​បង្កើត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យើង​នឹង​បង្កើត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មួយ​សម្រាប់ទទួល​ទិន្នន័យ​ពី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បន្ទាប់មកកែប្រែ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Table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ចូលទៅក្នុង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Tab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រួច​កំណត់​ដូចខាង​ក្រោម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ដើម្បីប្រើប្រាស់ទិន្នន័យ​អ្នក​ត្រូវ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double-click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ណាមួយ។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អ្នក​អាច​បញ្ចូលទិន្នន័យ កែប្រែទិន្នន័យ លុបទិន្នន័យ និង​ស្វែងរកទិន្នន័យ​តាមរយៈ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បន្ថែម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ថ្មី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-: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លុប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ដែលបាន​ជ្រើសរើស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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Save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ទិន្នន័យ​ដែលបាន​កែប្រែ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លុបអ្វីដែលកែចោលវិញ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 3" panose="05040102010807070707" pitchFamily="18" charset="2"/>
              </a:rPr>
              <a:t>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Refresh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ទិន្នន័យជាលក្ខណៈ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Right-Click: Views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រួចចូល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Builder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ទាញ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ចូលទៅក្នុង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Builder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អ្នកអាច​កែ​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ខាង​ក្រោម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Builder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បាន​ដោយ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ណាដែលអ្នក​ចង់​កែប្រែ ឬបន្ថែម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ដើម្បីសាកល្បង​មើល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បាន​ចាប់តាំងពី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5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មកម្លេះ។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គឺជាសំណុំនៃ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ដែលយើង​បង្កើត​និង​ប្រើប្រាស់​នៅលើ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Server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ខាងក្រោមជារបៀបនៃការ​បង្កើត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Finish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សរសេរ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Body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ខាងក្រោមជារបៀបនៃការយក​មកប្រើប្រាស់ក្នុង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Monotype Corsiva" panose="03010101010201010101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6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cs typeface="Khmer OS Siemreap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664"/>
            <a:ext cx="10515600" cy="5436299"/>
          </a:xfrm>
        </p:spPr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8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6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3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876C-BC1A-4C34-96BB-DCBDB4E6068A}" type="datetimeFigureOut">
              <a:rPr lang="en-US" smtClean="0"/>
              <a:t>08-07-17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882" l="0" r="100000">
                        <a14:foregroundMark x1="36878" y1="11124" x2="47172" y2="70296"/>
                        <a14:foregroundMark x1="49434" y1="6154" x2="27489" y2="64615"/>
                        <a14:foregroundMark x1="26471" y1="6036" x2="27036" y2="51834"/>
                        <a14:foregroundMark x1="39027" y1="4379" x2="37670" y2="71006"/>
                        <a14:foregroundMark x1="42760" y1="11124" x2="45362" y2="79290"/>
                        <a14:foregroundMark x1="29186" y1="21775" x2="76697" y2="19172"/>
                        <a14:foregroundMark x1="51810" y1="11716" x2="51357" y2="29586"/>
                        <a14:foregroundMark x1="63462" y1="9231" x2="58937" y2="29822"/>
                        <a14:foregroundMark x1="72624" y1="8876" x2="68891" y2="31716"/>
                        <a14:foregroundMark x1="20928" y1="75266" x2="36312" y2="91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03" y="85154"/>
            <a:ext cx="819688" cy="7835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80403" y="850392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7B994-F93F-4A54-9231-EAA0C12BAB81}" type="slidenum">
              <a:rPr lang="en-US" b="0" i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With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63702" y="1925708"/>
            <a:ext cx="5394960" cy="43053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117574" y="3838757"/>
            <a:ext cx="8345557" cy="28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54092"/>
          <a:stretch/>
        </p:blipFill>
        <p:spPr bwMode="auto">
          <a:xfrm>
            <a:off x="838200" y="1825625"/>
            <a:ext cx="5394960" cy="1976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286415" y="1981241"/>
            <a:ext cx="7197023" cy="41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9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ការប្រើប្រាស់​ និងការបង្កើត </a:t>
            </a:r>
            <a:r>
              <a:rPr lang="en-US" dirty="0"/>
              <a:t>Event </a:t>
            </a:r>
            <a:r>
              <a:rPr lang="km-KH" dirty="0"/>
              <a:t>របស់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</a:t>
            </a:r>
            <a:r>
              <a:rPr lang="en-US" dirty="0" err="1"/>
              <a:t>Event_Scheduler</a:t>
            </a:r>
            <a:endParaRPr lang="en-US" dirty="0"/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Console..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44148" y="3237203"/>
            <a:ext cx="9027725" cy="29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5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បង្កើត </a:t>
            </a:r>
            <a:r>
              <a:rPr lang="en-US" dirty="0"/>
              <a:t>Stored Procedure  </a:t>
            </a:r>
            <a:r>
              <a:rPr lang="km-KH" dirty="0"/>
              <a:t>ដើម្បីសាកល្បង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60000"/>
              </a:lnSpc>
            </a:pPr>
            <a:r>
              <a:rPr lang="km-KH" dirty="0"/>
              <a:t>បង្កើត </a:t>
            </a:r>
            <a:r>
              <a:rPr lang="en-US" dirty="0"/>
              <a:t>Stored Procedure </a:t>
            </a:r>
            <a:r>
              <a:rPr lang="km-KH" dirty="0"/>
              <a:t>ឈ្មោះ​ថា </a:t>
            </a:r>
            <a:r>
              <a:rPr lang="en-US" dirty="0" err="1"/>
              <a:t>refresh_students_bu</a:t>
            </a:r>
            <a:r>
              <a:rPr lang="en-US" dirty="0"/>
              <a:t> </a:t>
            </a:r>
            <a:r>
              <a:rPr lang="km-KH" dirty="0"/>
              <a:t>ដោយ​គ្មាន </a:t>
            </a:r>
            <a:r>
              <a:rPr lang="en-US" dirty="0"/>
              <a:t>in </a:t>
            </a:r>
            <a:r>
              <a:rPr lang="km-KH" dirty="0"/>
              <a:t>ឬ </a:t>
            </a:r>
            <a:r>
              <a:rPr lang="en-US" dirty="0"/>
              <a:t>out parameter </a:t>
            </a:r>
            <a:r>
              <a:rPr lang="km-KH" dirty="0"/>
              <a:t>ដូចខាងក្រោម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457200" lvl="1" indent="0">
              <a:buNone/>
            </a:pPr>
            <a:r>
              <a:rPr lang="en-US" dirty="0"/>
              <a:t>DROP TABLE IF EXISTS </a:t>
            </a:r>
            <a:r>
              <a:rPr lang="en-US" dirty="0" err="1"/>
              <a:t>students_backup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students_backup</a:t>
            </a:r>
            <a:r>
              <a:rPr lang="en-US" dirty="0"/>
              <a:t> LIKE students;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ALTER TABLE `</a:t>
            </a:r>
            <a:r>
              <a:rPr lang="en-US" dirty="0" err="1"/>
              <a:t>students_backup</a:t>
            </a:r>
            <a:r>
              <a:rPr lang="en-US" dirty="0"/>
              <a:t>`</a:t>
            </a:r>
          </a:p>
          <a:p>
            <a:pPr marL="457200" lvl="1" indent="0">
              <a:buNone/>
            </a:pPr>
            <a:r>
              <a:rPr lang="en-US" dirty="0"/>
              <a:t>MODIFY COLUMN `id` </a:t>
            </a:r>
            <a:r>
              <a:rPr lang="en-US" dirty="0" err="1"/>
              <a:t>int</a:t>
            </a:r>
            <a:r>
              <a:rPr lang="en-US" dirty="0"/>
              <a:t>(11) NOT NULL FIRST;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INSERT </a:t>
            </a:r>
            <a:r>
              <a:rPr lang="en-US" dirty="0" err="1"/>
              <a:t>students_backup</a:t>
            </a:r>
            <a:r>
              <a:rPr lang="en-US" dirty="0"/>
              <a:t> SELECT * FROM students;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6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បង្កើតនិងកំណត់ </a:t>
            </a:r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Bar </a:t>
            </a:r>
            <a:r>
              <a:rPr lang="en-US" dirty="0">
                <a:sym typeface="Wingdings" panose="05000000000000000000" pitchFamily="2" charset="2"/>
              </a:rPr>
              <a:t> New Event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340375"/>
            <a:ext cx="5353050" cy="27603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4"/>
          <a:srcRect t="21654"/>
          <a:stretch/>
        </p:blipFill>
        <p:spPr bwMode="auto">
          <a:xfrm>
            <a:off x="6377719" y="2347119"/>
            <a:ext cx="5400040" cy="3308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817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F9E-A055-4559-9DCC-42C20610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9700-51D7-4113-A222-2D27EAB8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Navicat</a:t>
            </a:r>
            <a:endParaRPr lang="en-US" dirty="0"/>
          </a:p>
          <a:p>
            <a:r>
              <a:rPr lang="en-US" dirty="0"/>
              <a:t>Create Database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Create Relationship</a:t>
            </a:r>
          </a:p>
          <a:p>
            <a:r>
              <a:rPr lang="en-US" dirty="0"/>
              <a:t>Create Trigger</a:t>
            </a:r>
          </a:p>
          <a:p>
            <a:r>
              <a:rPr lang="en-US" dirty="0"/>
              <a:t>Create Stored Procedure</a:t>
            </a:r>
          </a:p>
          <a:p>
            <a:r>
              <a:rPr lang="en-US" dirty="0"/>
              <a:t>Create Function</a:t>
            </a:r>
          </a:p>
          <a:p>
            <a:r>
              <a:rPr lang="en-US" dirty="0"/>
              <a:t>Create Event</a:t>
            </a:r>
          </a:p>
        </p:txBody>
      </p:sp>
    </p:spTree>
    <p:extLst>
      <p:ext uri="{BB962C8B-B14F-4D97-AF65-F5344CB8AC3E}">
        <p14:creationId xmlns:p14="http://schemas.microsoft.com/office/powerpoint/2010/main" val="35654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Introduction to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97209" cy="50390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Navicat</a:t>
            </a:r>
            <a:r>
              <a:rPr lang="en-US" b="1" dirty="0"/>
              <a:t> for MySQL </a:t>
            </a:r>
            <a:r>
              <a:rPr lang="km-KH" dirty="0"/>
              <a:t>គឺជាសមាជិកមួយរបស់កម្មវិធី </a:t>
            </a:r>
            <a:r>
              <a:rPr lang="en-US" dirty="0" err="1"/>
              <a:t>Navicat</a:t>
            </a:r>
            <a:r>
              <a:rPr lang="en-US" dirty="0"/>
              <a:t> </a:t>
            </a:r>
            <a:r>
              <a:rPr lang="km-KH" dirty="0"/>
              <a:t>ដែលប្រើជាមួយ </a:t>
            </a:r>
            <a:r>
              <a:rPr lang="en-US" dirty="0"/>
              <a:t>MySQL Server </a:t>
            </a:r>
            <a:r>
              <a:rPr lang="km-KH" dirty="0"/>
              <a:t>ដោយមានមុខងារជា​ច្រើនដូចជា </a:t>
            </a:r>
            <a:r>
              <a:rPr lang="en-US" dirty="0"/>
              <a:t>Import/Export</a:t>
            </a:r>
            <a:r>
              <a:rPr lang="km-KH" dirty="0"/>
              <a:t> </a:t>
            </a:r>
            <a:r>
              <a:rPr lang="en-US" dirty="0"/>
              <a:t>Data, Backup and Restore</a:t>
            </a:r>
            <a:r>
              <a:rPr lang="km-KH" dirty="0"/>
              <a:t> ឬប្រើសម្រាប់ផ្ទេរទិន្នន័យ (</a:t>
            </a:r>
            <a:r>
              <a:rPr lang="en-US" dirty="0"/>
              <a:t>Transfer</a:t>
            </a:r>
            <a:r>
              <a:rPr lang="km-KH" dirty="0"/>
              <a:t> </a:t>
            </a:r>
            <a:r>
              <a:rPr lang="en-US" dirty="0"/>
              <a:t>Data</a:t>
            </a:r>
            <a:r>
              <a:rPr lang="km-KH" dirty="0"/>
              <a:t>) ពី </a:t>
            </a:r>
            <a:r>
              <a:rPr lang="en-US" dirty="0"/>
              <a:t>Database Server </a:t>
            </a:r>
            <a:r>
              <a:rPr lang="km-KH" dirty="0"/>
              <a:t>មួយទៅ </a:t>
            </a:r>
            <a:r>
              <a:rPr lang="en-US" dirty="0"/>
              <a:t>Database Server </a:t>
            </a:r>
            <a:r>
              <a:rPr lang="km-KH" dirty="0"/>
              <a:t>មួយទៀតបាន និងអាចបង្កើតរបាយការណ៍បាន </a:t>
            </a:r>
            <a:r>
              <a:rPr lang="en-US" dirty="0"/>
              <a:t>(Report)</a:t>
            </a:r>
            <a:r>
              <a:rPr lang="km-KH" dirty="0"/>
              <a:t> យ៉ាងងាយដោយប្រើ </a:t>
            </a:r>
            <a:r>
              <a:rPr lang="en-US" dirty="0"/>
              <a:t>GUI </a:t>
            </a:r>
            <a:r>
              <a:rPr lang="km-KH" dirty="0"/>
              <a:t>ជាមួយលក្ខណៈ </a:t>
            </a:r>
            <a:r>
              <a:rPr lang="en-US" dirty="0"/>
              <a:t>point-and-click </a:t>
            </a:r>
            <a:r>
              <a:rPr lang="km-KH" dirty="0"/>
              <a:t>និង </a:t>
            </a:r>
            <a:r>
              <a:rPr lang="en-US" dirty="0"/>
              <a:t>drag-and-drop</a:t>
            </a:r>
            <a:r>
              <a:rPr lang="km-KH" dirty="0"/>
              <a:t>។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Navicat</a:t>
            </a:r>
            <a:r>
              <a:rPr lang="en-US" b="1" dirty="0"/>
              <a:t> Premium </a:t>
            </a:r>
            <a:r>
              <a:rPr lang="km-KH" dirty="0"/>
              <a:t>គឺជា </a:t>
            </a:r>
            <a:r>
              <a:rPr lang="en-US" dirty="0"/>
              <a:t>Ultimate member </a:t>
            </a:r>
            <a:r>
              <a:rPr lang="km-KH" dirty="0"/>
              <a:t>របស់កម្មវិធី </a:t>
            </a:r>
            <a:r>
              <a:rPr lang="en-US" dirty="0" err="1"/>
              <a:t>Navicat</a:t>
            </a:r>
            <a:r>
              <a:rPr lang="km-KH" dirty="0"/>
              <a:t> ផងដែរ ដែល </a:t>
            </a:r>
            <a:r>
              <a:rPr lang="en-US" dirty="0"/>
              <a:t>Edition </a:t>
            </a:r>
            <a:r>
              <a:rPr lang="km-KH" dirty="0"/>
              <a:t>នេះគឺជាកម្មវិធី </a:t>
            </a:r>
            <a:r>
              <a:rPr lang="en-US" dirty="0"/>
              <a:t>All-in-One Database Administration</a:t>
            </a:r>
            <a:r>
              <a:rPr lang="km-KH" dirty="0"/>
              <a:t>។ មានន័យថា </a:t>
            </a:r>
            <a:r>
              <a:rPr lang="en-US" dirty="0" err="1"/>
              <a:t>Navicat</a:t>
            </a:r>
            <a:r>
              <a:rPr lang="en-US" dirty="0"/>
              <a:t> Premium </a:t>
            </a:r>
            <a:r>
              <a:rPr lang="km-KH" dirty="0"/>
              <a:t>គឺជា </a:t>
            </a:r>
            <a:r>
              <a:rPr lang="en-US" dirty="0"/>
              <a:t>Program </a:t>
            </a:r>
            <a:r>
              <a:rPr lang="km-KH" dirty="0"/>
              <a:t>ដែលអាចប្រើជាមួយ​ </a:t>
            </a:r>
            <a:r>
              <a:rPr lang="en-US" dirty="0"/>
              <a:t>MySQL, SQL Server, SQLite, Oracle </a:t>
            </a:r>
            <a:r>
              <a:rPr lang="km-KH" dirty="0"/>
              <a:t>ឬ </a:t>
            </a:r>
            <a:r>
              <a:rPr lang="en-US" dirty="0"/>
              <a:t>PostgreSQL Database </a:t>
            </a:r>
            <a:r>
              <a:rPr lang="km-KH" dirty="0"/>
              <a:t>ក៏បាន។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ភ្ជាប់ </a:t>
            </a:r>
            <a:r>
              <a:rPr lang="en-US" dirty="0"/>
              <a:t>Connection </a:t>
            </a:r>
            <a:r>
              <a:rPr lang="km-KH" dirty="0"/>
              <a:t>ទៅកាន់ </a:t>
            </a:r>
            <a:r>
              <a:rPr lang="en-US" dirty="0"/>
              <a:t>MySQL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54073"/>
          <a:stretch/>
        </p:blipFill>
        <p:spPr bwMode="auto">
          <a:xfrm>
            <a:off x="838200" y="1825625"/>
            <a:ext cx="8491330" cy="4399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842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5169" t="9328" r="78545" b="41641"/>
          <a:stretch/>
        </p:blipFill>
        <p:spPr bwMode="auto">
          <a:xfrm>
            <a:off x="838200" y="1825625"/>
            <a:ext cx="2527852" cy="42804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181875" y="1825625"/>
            <a:ext cx="4988629" cy="43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0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5247" t="31400" r="47548" b="44987"/>
          <a:stretch/>
        </p:blipFill>
        <p:spPr bwMode="auto">
          <a:xfrm>
            <a:off x="838200" y="1690688"/>
            <a:ext cx="5759450" cy="162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717924" y="1690688"/>
            <a:ext cx="7635875" cy="48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875720" cy="435133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203022" y="5172682"/>
            <a:ext cx="8824181" cy="151966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8010750" y="3484232"/>
            <a:ext cx="3046220" cy="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8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219575" cy="26193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326062" y="2963545"/>
            <a:ext cx="5759450" cy="29629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5"/>
          <a:srcRect r="63109" b="59906"/>
          <a:stretch/>
        </p:blipFill>
        <p:spPr bwMode="auto">
          <a:xfrm>
            <a:off x="1267377" y="4579937"/>
            <a:ext cx="3105426" cy="1898491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97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ការប្រើប្រាស់ទិន្នន័យ​នៅក្នុង </a:t>
            </a:r>
            <a:r>
              <a:rPr lang="en-US" dirty="0" err="1"/>
              <a:t>Navicat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3148" t="13678" r="49471" b="21365"/>
          <a:stretch/>
        </p:blipFill>
        <p:spPr bwMode="auto">
          <a:xfrm>
            <a:off x="838200" y="1825625"/>
            <a:ext cx="5464175" cy="4213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524625" y="1825625"/>
            <a:ext cx="4829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759450" cy="44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28967"/>
      </p:ext>
    </p:extLst>
  </p:cSld>
  <p:clrMapOvr>
    <a:masterClrMapping/>
  </p:clrMapOvr>
</p:sld>
</file>

<file path=ppt/theme/theme1.xml><?xml version="1.0" encoding="utf-8"?>
<a:theme xmlns:a="http://schemas.openxmlformats.org/drawingml/2006/main" name="SETE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EC" id="{752ED1C8-4F0F-40AC-8F46-7EFE779CD390}" vid="{A5D54F7F-C7A0-4619-9249-20CCD2DBA6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SETEC</Template>
  <TotalTime>607</TotalTime>
  <Words>1445</Words>
  <Application>Microsoft Office PowerPoint</Application>
  <PresentationFormat>Widescreen</PresentationFormat>
  <Paragraphs>134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DaunPenh</vt:lpstr>
      <vt:lpstr>Khmer OS Siemreap</vt:lpstr>
      <vt:lpstr>Monotype Corsiva</vt:lpstr>
      <vt:lpstr>Symbol</vt:lpstr>
      <vt:lpstr>Wingdings</vt:lpstr>
      <vt:lpstr>Wingdings 3</vt:lpstr>
      <vt:lpstr>SETEC</vt:lpstr>
      <vt:lpstr>MySQL With Navicat</vt:lpstr>
      <vt:lpstr>Introduction to Navicat</vt:lpstr>
      <vt:lpstr>ភ្ជាប់ Connection ទៅកាន់ MySQL Database</vt:lpstr>
      <vt:lpstr>ការបង្កើត Database</vt:lpstr>
      <vt:lpstr>ការបង្កើត Table</vt:lpstr>
      <vt:lpstr>ការបង្កើត Foreign Key</vt:lpstr>
      <vt:lpstr>ការបង្កើត Triggers</vt:lpstr>
      <vt:lpstr>ការប្រើប្រាស់ទិន្នន័យ​នៅក្នុង Navicat Table</vt:lpstr>
      <vt:lpstr>ការបង្កើត Views</vt:lpstr>
      <vt:lpstr>ការបង្កើត Procedures</vt:lpstr>
      <vt:lpstr>ការបង្កើត Functions</vt:lpstr>
      <vt:lpstr>ការប្រើប្រាស់​ និងការបង្កើត Event របស់ Navicat</vt:lpstr>
      <vt:lpstr>បង្កើត Stored Procedure  ដើម្បីសាកល្បង</vt:lpstr>
      <vt:lpstr>បង្កើតនិងកំណត់ Event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Statement</dc:title>
  <dc:creator>math sein</dc:creator>
  <cp:lastModifiedBy>MATHSEIN</cp:lastModifiedBy>
  <cp:revision>103</cp:revision>
  <dcterms:created xsi:type="dcterms:W3CDTF">2016-12-09T09:50:00Z</dcterms:created>
  <dcterms:modified xsi:type="dcterms:W3CDTF">2017-07-08T03:15:48Z</dcterms:modified>
</cp:coreProperties>
</file>