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29" autoAdjust="0"/>
  </p:normalViewPr>
  <p:slideViewPr>
    <p:cSldViewPr snapToGrid="0">
      <p:cViewPr varScale="1">
        <p:scale>
          <a:sx n="58" d="100"/>
          <a:sy n="58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index-other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Data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ប្រើសិនជាអ្នកជា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អ្នក​តែង​តែ​ទទួលសំណូមពរពី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ក្នុងការយក​ទិន្នន័យ​ចេញទៅជា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 File format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ដូចនេះនៅក្នុង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អ្នក​អាច​ធ្វើកិច្ចការ​នេះ​បាន ដោយ​បើក​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Table, 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ជ្រើសរើសប្រភេទនៃ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format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កំណត់ឈ្មោះនិងរើសទីតាំងសម្រាប់ផ្ទុក​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ចាប់ពីចំនុចនេះទៅយើង​នឹង​អនុវត្តន៍ជាមួយ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ដែលមានស្រាប់ឈ្មោះថា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Sakila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ដែល​បង្កើតឡើង​ដោយលោក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Hillyer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ចំពោះ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អ្នក​អាច​ទាញពី​ដំណ​រដូខាងក្រោម​បាន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http://dev.mysql.com/doc/index-other.html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នៅពេលនេះ​យើង​នឹង​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Sakila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របស់យើង ដោយ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connection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រួចយក​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SQL file…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Sakila-schema.sql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ដែលអ្នក​បាន​ទាញពី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Encoding: 65001 (UTF-8)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សម្រាប់ទិន្នន័យ​ប្រភេទ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on 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សម្រាប់បញ្ឈប់ដំណើការ​ពេលមានការ​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រួចរង​ចាំរហូតទទួលសារថា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executed successfully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បន្ទាបមក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Right-Click: MySQL connection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Refresh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Sakila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Schema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នេះ​មិនទិន្នន័យ​មានទិន្នន័យ​ ដូចនេះ​អ្នក​ត្រូវ​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SQL 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ម្តង​ទៀត​ដោយ ជ្រើសរើស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sakila-data.sql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ទិន្នន័យ​ចូលទៅក្នុង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 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Table, 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ក៏អ្នក​អាច​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ទិន្នន័យ​ចូលទៅក្នុង​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ផងដែរ។ ឩទាហរណ៍នៅក្នុងការងារ​របស់អ្នក​ មាន​គេផ្ងើ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Excel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ឱ្យ​អ្នក​សម្រាប់​ធ្វើការ​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Database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ដូចនេះ​អ្នក​អាច​ប្រើប្រាស់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ធ្វើការ​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ទិន្នន័យ​នោះចូលទៅក្នុង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 ដោយ​បើក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ជ្រើសរើសប្រភេទ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ដែលត្រូវ​នាំទិន្នន័យ​ចូល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ទៅតាម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Mode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គឺជាការធ្វើឱ្យដូចគ្នារវាង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 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មួយទៀត។ ចំពោះ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Structure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Data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អ្នកអាច​ប្រើប្រាស់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Feature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Synchronization/ Structure Synchronization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Synchronization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ប្រផពដែលត្រូវ​ប្រៀបធៀប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គោលដៅដែលត្រូវការ​ឱ្យ​ដូចនិង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Options: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ដែលត្រូវប្រៀបធៀប 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Constraint, Trigger, View, Functions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ជាដើម។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Options: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កំណត់ទម្រង់នៃការដំណើការ​ប្រៀបធៀប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ដើម្បីរក្សាទុកទម្រង់នៃការប្រៀបធៀប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Synchronization: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ចូលទៅប្រៀបធៀបទិន្នន័យ​វិញម្តង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Compare: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ចាប់ផ្តើមប្រៀបធៀប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លទ្ធផលនៃការប្រៀបធៀបអ្នកអាច​ផ្ទៀងផ្ទាត់តាមរយៈពណ៌ ប្រើសិនជាពណ៌ក្រហម មានន័យថា​ 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ថ្មីដែលត្រូវ​បន្ថែម តែបើពណ៌​ខៀវ មានន័យ​ថា មាន​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ដែលត្រូវ​កែប្រែឱ្យ​ដូច។ ដូចនេះបើមាន​អ្វី​ដែល​ត្រូវ​ធ្វើការ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for Modification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Query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Synchronization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មុននឹង​ចាប់ផ្តើម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អ្នក​អាច​មើល​ពីលទ្ធផលមុន​បានតាម​រយៈ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Button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នៅពេលអ្នក​ធ្វើការ​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អ្នក​នឹង​ឃើញទិន្នន័យ​ខុសគ្នា​រវាង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 Insert, Delete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ប្រើសិនជាមាន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 Insert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នោះបញ្ជាក់​បាន​ថា​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អ្នក​មិន​ដូច​គ្នា​ទេ។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ករណីមានហានិភ័យ​អ្វីមួយទៅលើ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Sever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របស់​អ្នក​ដូចជា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failure, User 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wrong object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rows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នោះនាំឱ្យទិន្នន័យ​ឬ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របស់អ្នក​បាត់​បង់។ ដូចនេះ​ដើម្បីកុំឱ្យ​មាន​បញ្ហានេះ​កើតឡើង អ្នក​ត្រូវ​តែ​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អ្នក​ទុក។ កា​រ​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នេះ​អ្នក​អាច​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All Tables, Views, Functions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Events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 សម្រាប់យក​មក​ប្រើប្រាស់​ថ្ងៃណាមួយបាន។ ខាងក្រោមជា​របៀប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bar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Backup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អ្នក​អាច​បញ្ចូលព័ត៌មាន​បាន​នៅក្នុង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Tab: General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ចូល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Selection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អ្នក​អាច​ជ្រើសរើសនៃការ​បង្រួម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និងកំណត់ឈ្មោះ​របស់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ដើម្បីចាប់ផ្តើម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អ្នកអាច​មើលព័ត៌មាននៃការ​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Objection Information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Backup 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មកវិញវា​មានលក្ខណៈងាយ​ស្រួលណាស់​ដោយជ្រើសរើស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Backup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ជា​ការ​ស្រេច។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Data With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command-line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201412"/>
              </p:ext>
            </p:extLst>
          </p:nvPr>
        </p:nvGraphicFramePr>
        <p:xfrm>
          <a:off x="1046923" y="1826613"/>
          <a:ext cx="1062824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853">
                  <a:extLst>
                    <a:ext uri="{9D8B030D-6E8A-4147-A177-3AD203B41FA5}">
                      <a16:colId xmlns:a16="http://schemas.microsoft.com/office/drawing/2014/main" val="885359043"/>
                    </a:ext>
                  </a:extLst>
                </a:gridCol>
                <a:gridCol w="6149812">
                  <a:extLst>
                    <a:ext uri="{9D8B030D-6E8A-4147-A177-3AD203B41FA5}">
                      <a16:colId xmlns:a16="http://schemas.microsoft.com/office/drawing/2014/main" val="211447836"/>
                    </a:ext>
                  </a:extLst>
                </a:gridCol>
                <a:gridCol w="2374577">
                  <a:extLst>
                    <a:ext uri="{9D8B030D-6E8A-4147-A177-3AD203B41FA5}">
                      <a16:colId xmlns:a16="http://schemas.microsoft.com/office/drawing/2014/main" val="193311600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Navicat</a:t>
                      </a:r>
                      <a:r>
                        <a:rPr lang="en-US" sz="2000" b="1" dirty="0">
                          <a:effectLst/>
                        </a:rPr>
                        <a:t> Object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Command and parameter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File Extension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307357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Backup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Navicat.exe /backup </a:t>
                      </a:r>
                      <a:r>
                        <a:rPr lang="en-US" sz="2000" dirty="0" err="1">
                          <a:effectLst/>
                        </a:rPr>
                        <a:t>ConnectionName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DatabaseName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</a:t>
                      </a:r>
                      <a:r>
                        <a:rPr lang="en-US" sz="2000" dirty="0" err="1">
                          <a:effectLst/>
                        </a:rPr>
                        <a:t>psc</a:t>
                      </a:r>
                      <a:r>
                        <a:rPr lang="en-US" sz="2000" dirty="0">
                          <a:effectLst/>
                        </a:rPr>
                        <a:t> (compressed)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</a:t>
                      </a:r>
                      <a:r>
                        <a:rPr lang="en-US" sz="2000" dirty="0" err="1">
                          <a:effectLst/>
                        </a:rPr>
                        <a:t>psb</a:t>
                      </a:r>
                      <a:r>
                        <a:rPr lang="en-US" sz="2000" dirty="0">
                          <a:effectLst/>
                        </a:rPr>
                        <a:t>(uncompressed)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7290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Backup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Navicat.exe /</a:t>
                      </a:r>
                      <a:r>
                        <a:rPr lang="en-US" sz="2000" dirty="0" err="1">
                          <a:effectLst/>
                        </a:rPr>
                        <a:t>backupserver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ConnectionName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8346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Backup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Navicat.exe /</a:t>
                      </a:r>
                      <a:r>
                        <a:rPr lang="en-US" sz="2000" dirty="0" err="1">
                          <a:effectLst/>
                        </a:rPr>
                        <a:t>backupdatabase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ConnectionName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DatabaseName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0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7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/>
              <a:t>ការបង្កើត និងកំណត់ពេលវេលាដំណើការលើ </a:t>
            </a:r>
            <a:r>
              <a:rPr lang="en-US" dirty="0"/>
              <a:t>Batch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566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/>
              <a:t>អ្នក​អាច​ប្រើ </a:t>
            </a:r>
            <a:r>
              <a:rPr lang="en-US"/>
              <a:t>Batch job </a:t>
            </a:r>
            <a:r>
              <a:rPr lang="km-KH"/>
              <a:t>ដោយ​ចូលទៅក្នុង </a:t>
            </a:r>
            <a:r>
              <a:rPr lang="en-US"/>
              <a:t>View | Schedule</a:t>
            </a:r>
          </a:p>
          <a:p>
            <a:pPr lvl="0">
              <a:lnSpc>
                <a:spcPct val="170000"/>
              </a:lnSpc>
            </a:pPr>
            <a:r>
              <a:rPr lang="km-KH"/>
              <a:t>ចុចលើ </a:t>
            </a:r>
            <a:r>
              <a:rPr lang="en-US"/>
              <a:t>New Batch Job </a:t>
            </a:r>
          </a:p>
          <a:p>
            <a:pPr lvl="0">
              <a:lnSpc>
                <a:spcPct val="170000"/>
              </a:lnSpc>
            </a:pPr>
            <a:r>
              <a:rPr lang="km-KH"/>
              <a:t>បញ្ចូល </a:t>
            </a:r>
            <a:r>
              <a:rPr lang="en-US"/>
              <a:t>Available Jobs </a:t>
            </a:r>
            <a:r>
              <a:rPr lang="km-KH"/>
              <a:t>ទៅក្នុង </a:t>
            </a:r>
            <a:r>
              <a:rPr lang="en-US"/>
              <a:t>Selected Jobs</a:t>
            </a:r>
          </a:p>
          <a:p>
            <a:pPr lvl="0">
              <a:lnSpc>
                <a:spcPct val="170000"/>
              </a:lnSpc>
            </a:pPr>
            <a:r>
              <a:rPr lang="km-KH"/>
              <a:t>ចូល </a:t>
            </a:r>
            <a:r>
              <a:rPr lang="en-US"/>
              <a:t>Advanced Tab </a:t>
            </a:r>
            <a:r>
              <a:rPr lang="km-KH"/>
              <a:t>ដើម្បីកំណត់នឹង​ផ្ងើសារ ពេលបញ្ចប់ </a:t>
            </a:r>
            <a:r>
              <a:rPr lang="en-US"/>
              <a:t>Batch Job</a:t>
            </a:r>
          </a:p>
          <a:p>
            <a:pPr>
              <a:lnSpc>
                <a:spcPct val="170000"/>
              </a:lnSpc>
            </a:pPr>
            <a:r>
              <a:rPr lang="km-KH"/>
              <a:t>រួច </a:t>
            </a:r>
            <a:r>
              <a:rPr lang="en-US"/>
              <a:t>Save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0691" y="1824486"/>
            <a:ext cx="7183109" cy="43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/>
              <a:t>ការបង្កើត និងកំណត់ពេលវេលាដំណើការលើ </a:t>
            </a:r>
            <a:r>
              <a:rPr lang="en-US" dirty="0"/>
              <a:t>Batch jobs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5661" cy="435133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60000"/>
              </a:lnSpc>
            </a:pPr>
            <a:r>
              <a:rPr lang="km-KH" dirty="0"/>
              <a:t>ចុចលើ </a:t>
            </a:r>
            <a:r>
              <a:rPr lang="en-US" dirty="0"/>
              <a:t>Set Task Schedule</a:t>
            </a:r>
          </a:p>
          <a:p>
            <a:pPr lvl="0">
              <a:lnSpc>
                <a:spcPct val="160000"/>
              </a:lnSpc>
            </a:pPr>
            <a:r>
              <a:rPr lang="km-KH" dirty="0"/>
              <a:t>ចុចលើ </a:t>
            </a:r>
            <a:r>
              <a:rPr lang="en-US" dirty="0"/>
              <a:t>Set password…  </a:t>
            </a:r>
            <a:r>
              <a:rPr lang="km-KH" dirty="0"/>
              <a:t>រួចកំណត់ </a:t>
            </a:r>
            <a:r>
              <a:rPr lang="en-US" dirty="0"/>
              <a:t>Password </a:t>
            </a:r>
            <a:r>
              <a:rPr lang="km-KH" dirty="0"/>
              <a:t>សម្រាប់ </a:t>
            </a:r>
            <a:r>
              <a:rPr lang="en-US" dirty="0"/>
              <a:t>Login </a:t>
            </a:r>
            <a:r>
              <a:rPr lang="km-KH" dirty="0"/>
              <a:t>ចូលដំណើការ​ </a:t>
            </a:r>
            <a:r>
              <a:rPr lang="en-US" dirty="0"/>
              <a:t>Batch Job</a:t>
            </a:r>
          </a:p>
          <a:p>
            <a:pPr lvl="0">
              <a:lnSpc>
                <a:spcPct val="160000"/>
              </a:lnSpc>
            </a:pPr>
            <a:r>
              <a:rPr lang="km-KH" dirty="0"/>
              <a:t>ចុចលើ </a:t>
            </a:r>
            <a:r>
              <a:rPr lang="en-US" dirty="0"/>
              <a:t>Schedule Table </a:t>
            </a:r>
            <a:r>
              <a:rPr lang="km-KH" dirty="0"/>
              <a:t>រួចកំណត់ពេលវេលា​នៃការដំណើការ </a:t>
            </a:r>
            <a:r>
              <a:rPr lang="en-US" dirty="0"/>
              <a:t>Batch job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3861" y="1825624"/>
            <a:ext cx="3799472" cy="42438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96" y="1825623"/>
            <a:ext cx="3830467" cy="42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 to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320"/>
            <a:ext cx="10797209" cy="50390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Navicat</a:t>
            </a:r>
            <a:r>
              <a:rPr lang="en-US" b="1" dirty="0"/>
              <a:t> for MySQL </a:t>
            </a:r>
            <a:r>
              <a:rPr lang="km-KH" dirty="0"/>
              <a:t>គឺជាសមាជិកមួយរបស់កម្មវិធី </a:t>
            </a:r>
            <a:r>
              <a:rPr lang="en-US" dirty="0" err="1"/>
              <a:t>Navicat</a:t>
            </a:r>
            <a:r>
              <a:rPr lang="en-US" dirty="0"/>
              <a:t> </a:t>
            </a:r>
            <a:r>
              <a:rPr lang="km-KH" dirty="0"/>
              <a:t>ដែលប្រើជាមួយ </a:t>
            </a:r>
            <a:r>
              <a:rPr lang="en-US" dirty="0"/>
              <a:t>MySQL Server </a:t>
            </a:r>
            <a:r>
              <a:rPr lang="km-KH" dirty="0"/>
              <a:t>ដោយមានមុខងារជា​ច្រើនដូចជា </a:t>
            </a:r>
            <a:r>
              <a:rPr lang="en-US" dirty="0"/>
              <a:t>Import/Export</a:t>
            </a:r>
            <a:r>
              <a:rPr lang="km-KH" dirty="0"/>
              <a:t> </a:t>
            </a:r>
            <a:r>
              <a:rPr lang="en-US" dirty="0"/>
              <a:t>Data, Backup and Restore</a:t>
            </a:r>
            <a:r>
              <a:rPr lang="km-KH" dirty="0"/>
              <a:t> ឬប្រើសម្រាប់ផ្ទេរទិន្នន័យ (</a:t>
            </a:r>
            <a:r>
              <a:rPr lang="en-US" dirty="0"/>
              <a:t>Transfer</a:t>
            </a:r>
            <a:r>
              <a:rPr lang="km-KH" dirty="0"/>
              <a:t> </a:t>
            </a:r>
            <a:r>
              <a:rPr lang="en-US" dirty="0"/>
              <a:t>Data</a:t>
            </a:r>
            <a:r>
              <a:rPr lang="km-KH" dirty="0"/>
              <a:t>) ពី </a:t>
            </a:r>
            <a:r>
              <a:rPr lang="en-US" dirty="0"/>
              <a:t>Database Server </a:t>
            </a:r>
            <a:r>
              <a:rPr lang="km-KH" dirty="0"/>
              <a:t>មួយទៅ </a:t>
            </a:r>
            <a:r>
              <a:rPr lang="en-US" dirty="0"/>
              <a:t>Database Server </a:t>
            </a:r>
            <a:r>
              <a:rPr lang="km-KH" dirty="0"/>
              <a:t>មួយទៀតបាន និងអាចបង្កើតរបាយការណ៍បាន </a:t>
            </a:r>
            <a:r>
              <a:rPr lang="en-US" dirty="0"/>
              <a:t>(Report)</a:t>
            </a:r>
            <a:r>
              <a:rPr lang="km-KH" dirty="0"/>
              <a:t> យ៉ាងងាយដោយប្រើ </a:t>
            </a:r>
            <a:r>
              <a:rPr lang="en-US" dirty="0"/>
              <a:t>GUI </a:t>
            </a:r>
            <a:r>
              <a:rPr lang="km-KH" dirty="0"/>
              <a:t>ជាមួយលក្ខណៈ </a:t>
            </a:r>
            <a:r>
              <a:rPr lang="en-US" dirty="0"/>
              <a:t>point-and-click </a:t>
            </a:r>
            <a:r>
              <a:rPr lang="km-KH" dirty="0"/>
              <a:t>និង </a:t>
            </a:r>
            <a:r>
              <a:rPr lang="en-US" dirty="0"/>
              <a:t>drag-and-drop</a:t>
            </a:r>
            <a:r>
              <a:rPr lang="km-KH" dirty="0"/>
              <a:t>។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Navicat</a:t>
            </a:r>
            <a:r>
              <a:rPr lang="en-US" b="1" dirty="0"/>
              <a:t> Premium </a:t>
            </a:r>
            <a:r>
              <a:rPr lang="km-KH" dirty="0"/>
              <a:t>គឺជា </a:t>
            </a:r>
            <a:r>
              <a:rPr lang="en-US" dirty="0"/>
              <a:t>Ultimate member </a:t>
            </a:r>
            <a:r>
              <a:rPr lang="km-KH" dirty="0"/>
              <a:t>របស់កម្មវិធី </a:t>
            </a:r>
            <a:r>
              <a:rPr lang="en-US" dirty="0" err="1"/>
              <a:t>Navicat</a:t>
            </a:r>
            <a:r>
              <a:rPr lang="km-KH" dirty="0"/>
              <a:t> ផងដែរ ដែល </a:t>
            </a:r>
            <a:r>
              <a:rPr lang="en-US" dirty="0"/>
              <a:t>Edition </a:t>
            </a:r>
            <a:r>
              <a:rPr lang="km-KH" dirty="0"/>
              <a:t>នេះគឺជាកម្មវិធី </a:t>
            </a:r>
            <a:r>
              <a:rPr lang="en-US" dirty="0"/>
              <a:t>All-in-One Database Administration</a:t>
            </a:r>
            <a:r>
              <a:rPr lang="km-KH" dirty="0"/>
              <a:t>។ មានន័យថា </a:t>
            </a:r>
            <a:r>
              <a:rPr lang="en-US" dirty="0" err="1"/>
              <a:t>Navicat</a:t>
            </a:r>
            <a:r>
              <a:rPr lang="en-US" dirty="0"/>
              <a:t> Premium </a:t>
            </a:r>
            <a:r>
              <a:rPr lang="km-KH" dirty="0"/>
              <a:t>គឺជា </a:t>
            </a:r>
            <a:r>
              <a:rPr lang="en-US" dirty="0"/>
              <a:t>Program </a:t>
            </a:r>
            <a:r>
              <a:rPr lang="km-KH" dirty="0"/>
              <a:t>ដែលអាចប្រើជាមួយ​ </a:t>
            </a:r>
            <a:r>
              <a:rPr lang="en-US" dirty="0"/>
              <a:t>MySQL, SQL Server, SQLite, Oracle </a:t>
            </a:r>
            <a:r>
              <a:rPr lang="km-KH" dirty="0"/>
              <a:t>ឬ </a:t>
            </a:r>
            <a:r>
              <a:rPr lang="en-US" dirty="0"/>
              <a:t>PostgreSQL Database </a:t>
            </a:r>
            <a:r>
              <a:rPr lang="km-KH" dirty="0"/>
              <a:t>ក៏បាន។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Right-Click: </a:t>
            </a:r>
            <a:r>
              <a:rPr lang="en-US" dirty="0" err="1"/>
              <a:t>setec_db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Dump SQL file…</a:t>
            </a:r>
          </a:p>
          <a:p>
            <a:pPr lvl="0"/>
            <a:r>
              <a:rPr lang="km-KH" dirty="0"/>
              <a:t>ជ្រើសរើសយក </a:t>
            </a:r>
            <a:r>
              <a:rPr lang="en-US" dirty="0"/>
              <a:t>Structure And Data …</a:t>
            </a:r>
          </a:p>
          <a:p>
            <a:r>
              <a:rPr lang="km-KH" dirty="0"/>
              <a:t>ជ្រើសរើសទីតាំងសម្រាប់ផ្ទុក </a:t>
            </a: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Save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660" y="2825750"/>
            <a:ext cx="404114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5821"/>
          <a:stretch/>
        </p:blipFill>
        <p:spPr bwMode="auto">
          <a:xfrm>
            <a:off x="838200" y="1825625"/>
            <a:ext cx="5866765" cy="1619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713136" y="2122805"/>
            <a:ext cx="5934075" cy="47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r="83075" b="46525"/>
          <a:stretch/>
        </p:blipFill>
        <p:spPr bwMode="auto">
          <a:xfrm>
            <a:off x="838200" y="1825625"/>
            <a:ext cx="244833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05225" y="1825624"/>
            <a:ext cx="5067714" cy="44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661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/>
              <a:t>​បើក </a:t>
            </a:r>
            <a:r>
              <a:rPr lang="en-US" dirty="0"/>
              <a:t>Table </a:t>
            </a:r>
            <a:r>
              <a:rPr lang="km-KH" dirty="0"/>
              <a:t>ឬ </a:t>
            </a:r>
            <a:r>
              <a:rPr lang="en-US" dirty="0"/>
              <a:t>View </a:t>
            </a:r>
            <a:r>
              <a:rPr lang="km-KH" dirty="0"/>
              <a:t>រួចចុច </a:t>
            </a:r>
            <a:r>
              <a:rPr lang="en-US" dirty="0"/>
              <a:t>Import</a:t>
            </a:r>
          </a:p>
          <a:p>
            <a:pPr lvl="0">
              <a:lnSpc>
                <a:spcPct val="150000"/>
              </a:lnSpc>
            </a:pPr>
            <a:r>
              <a:rPr lang="km-KH" dirty="0"/>
              <a:t>ជ្រើសរើសប្រភេទ </a:t>
            </a: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Next</a:t>
            </a:r>
          </a:p>
          <a:p>
            <a:pPr lvl="0">
              <a:lnSpc>
                <a:spcPct val="150000"/>
              </a:lnSpc>
            </a:pPr>
            <a:r>
              <a:rPr lang="km-KH" dirty="0"/>
              <a:t>ជ្រើសរើស </a:t>
            </a: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Next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</a:t>
            </a:r>
          </a:p>
          <a:p>
            <a:pPr lvl="0">
              <a:lnSpc>
                <a:spcPct val="150000"/>
              </a:lnSpc>
            </a:pPr>
            <a:r>
              <a:rPr lang="km-KH" dirty="0"/>
              <a:t>ជ្រើសរើស </a:t>
            </a:r>
            <a:r>
              <a:rPr lang="en-US" dirty="0"/>
              <a:t>Sheet </a:t>
            </a:r>
            <a:r>
              <a:rPr lang="km-KH" dirty="0"/>
              <a:t>និង </a:t>
            </a:r>
            <a:r>
              <a:rPr lang="en-US" dirty="0"/>
              <a:t>Table </a:t>
            </a:r>
            <a:r>
              <a:rPr lang="km-KH" dirty="0"/>
              <a:t>ដែលត្រូវ​នាំទិន្នន័យ​ចូល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Next</a:t>
            </a:r>
          </a:p>
          <a:p>
            <a:pPr lvl="0">
              <a:lnSpc>
                <a:spcPct val="150000"/>
              </a:lnSpc>
            </a:pPr>
            <a:r>
              <a:rPr lang="km-KH" dirty="0"/>
              <a:t>ជ្រើសរើស </a:t>
            </a:r>
            <a:r>
              <a:rPr lang="en-US" dirty="0"/>
              <a:t>Field </a:t>
            </a:r>
            <a:r>
              <a:rPr lang="km-KH" dirty="0"/>
              <a:t>នៅក្នុង </a:t>
            </a:r>
            <a:r>
              <a:rPr lang="en-US" dirty="0"/>
              <a:t>Sheet </a:t>
            </a:r>
            <a:r>
              <a:rPr lang="km-KH" dirty="0"/>
              <a:t>ទៅតាម </a:t>
            </a:r>
            <a:r>
              <a:rPr lang="en-US" dirty="0"/>
              <a:t>Table </a:t>
            </a:r>
            <a:r>
              <a:rPr lang="km-KH" dirty="0"/>
              <a:t>នៅក្នុង </a:t>
            </a:r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Next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56845" y="1825625"/>
            <a:ext cx="522732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ផ្ទេរទិន្នន័យពី </a:t>
            </a:r>
            <a:r>
              <a:rPr lang="en-US" dirty="0"/>
              <a:t>Database </a:t>
            </a:r>
            <a:r>
              <a:rPr lang="km-KH" dirty="0"/>
              <a:t>មួយ ទៅ </a:t>
            </a:r>
            <a:r>
              <a:rPr lang="en-US" dirty="0"/>
              <a:t>Database </a:t>
            </a:r>
            <a:r>
              <a:rPr lang="km-KH" dirty="0"/>
              <a:t>មួយ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4461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/>
              <a:t>នៅក្នុង </a:t>
            </a:r>
            <a:r>
              <a:rPr lang="en-US" dirty="0" err="1"/>
              <a:t>Navicat</a:t>
            </a:r>
            <a:r>
              <a:rPr lang="en-US" dirty="0"/>
              <a:t> </a:t>
            </a:r>
            <a:r>
              <a:rPr lang="km-KH" dirty="0"/>
              <a:t>អ្នកអាច​ </a:t>
            </a:r>
            <a:r>
              <a:rPr lang="en-US" dirty="0"/>
              <a:t>Transfer Database object </a:t>
            </a:r>
            <a:r>
              <a:rPr lang="km-KH" dirty="0"/>
              <a:t>ដូចជា </a:t>
            </a:r>
            <a:r>
              <a:rPr lang="en-US" dirty="0"/>
              <a:t>Table, View, Functions</a:t>
            </a:r>
            <a:r>
              <a:rPr lang="km-KH" dirty="0"/>
              <a:t> និង </a:t>
            </a:r>
            <a:r>
              <a:rPr lang="en-US" dirty="0"/>
              <a:t>Event </a:t>
            </a:r>
            <a:r>
              <a:rPr lang="km-KH" dirty="0"/>
              <a:t>ពី </a:t>
            </a:r>
            <a:r>
              <a:rPr lang="en-US" dirty="0"/>
              <a:t>Database </a:t>
            </a:r>
            <a:r>
              <a:rPr lang="km-KH" dirty="0"/>
              <a:t>មួយទៅ </a:t>
            </a:r>
            <a:r>
              <a:rPr lang="en-US" dirty="0"/>
              <a:t>Database </a:t>
            </a:r>
            <a:r>
              <a:rPr lang="km-KH" dirty="0"/>
              <a:t>មួយ ឬពី </a:t>
            </a:r>
            <a:r>
              <a:rPr lang="en-US" dirty="0"/>
              <a:t>Database </a:t>
            </a:r>
            <a:r>
              <a:rPr lang="km-KH" dirty="0"/>
              <a:t>មួយទៅ </a:t>
            </a:r>
            <a:r>
              <a:rPr lang="en-US" dirty="0"/>
              <a:t>SQL Dump File </a:t>
            </a:r>
            <a:r>
              <a:rPr lang="km-KH" dirty="0"/>
              <a:t>បាន។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km-KH" dirty="0"/>
              <a:t>ដើម្បី </a:t>
            </a:r>
            <a:r>
              <a:rPr lang="en-US" dirty="0"/>
              <a:t>Transfer </a:t>
            </a:r>
            <a:r>
              <a:rPr lang="km-KH" dirty="0"/>
              <a:t>អ្នក​ត្រូវ​ចុចលើ </a:t>
            </a:r>
            <a:r>
              <a:rPr lang="en-US" dirty="0"/>
              <a:t>Data Transfer… </a:t>
            </a:r>
            <a:r>
              <a:rPr lang="km-KH" dirty="0"/>
              <a:t>នៅលើ </a:t>
            </a:r>
            <a:r>
              <a:rPr lang="en-US" dirty="0"/>
              <a:t>Tool bar </a:t>
            </a:r>
            <a:r>
              <a:rPr lang="km-KH" dirty="0"/>
              <a:t>ឬ </a:t>
            </a:r>
            <a:r>
              <a:rPr lang="en-US" dirty="0"/>
              <a:t>Right-Click </a:t>
            </a:r>
            <a:r>
              <a:rPr lang="km-KH" dirty="0"/>
              <a:t>លើ </a:t>
            </a:r>
            <a:r>
              <a:rPr lang="en-US" dirty="0"/>
              <a:t>Database </a:t>
            </a:r>
            <a:r>
              <a:rPr lang="km-KH" dirty="0"/>
              <a:t>ដែលអ្នក​ត្រូវ​ការ </a:t>
            </a:r>
            <a:r>
              <a:rPr lang="en-US" dirty="0"/>
              <a:t>Transfer </a:t>
            </a:r>
            <a:r>
              <a:rPr lang="km-KH" dirty="0"/>
              <a:t>រួចចុច </a:t>
            </a:r>
            <a:r>
              <a:rPr lang="en-US" dirty="0"/>
              <a:t>Data Transfer…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58910" y="1825625"/>
            <a:ext cx="5934075" cy="46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Structure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Synchronization/ Structure Synchronization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Source:</a:t>
            </a:r>
            <a:r>
              <a:rPr lang="en-US" dirty="0"/>
              <a:t> </a:t>
            </a:r>
            <a:r>
              <a:rPr lang="km-KH" dirty="0"/>
              <a:t>ប្រផពដែលត្រូវ​ប្រៀបធៀប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Target:</a:t>
            </a:r>
            <a:r>
              <a:rPr lang="en-US" dirty="0"/>
              <a:t> </a:t>
            </a:r>
            <a:r>
              <a:rPr lang="km-KH" dirty="0"/>
              <a:t>គោលដៅដែលត្រូវការ​ឱ្យ​ដូចនិង </a:t>
            </a:r>
            <a:r>
              <a:rPr lang="en-US" dirty="0"/>
              <a:t>Source</a:t>
            </a:r>
          </a:p>
          <a:p>
            <a:pPr>
              <a:lnSpc>
                <a:spcPct val="170000"/>
              </a:lnSpc>
            </a:pPr>
            <a:r>
              <a:rPr lang="en-US" b="1" dirty="0"/>
              <a:t>Compare Options:</a:t>
            </a:r>
            <a:r>
              <a:rPr lang="en-US" dirty="0"/>
              <a:t> </a:t>
            </a:r>
            <a:r>
              <a:rPr lang="km-KH" dirty="0"/>
              <a:t>ជ្រើសរើស </a:t>
            </a:r>
            <a:r>
              <a:rPr lang="en-US" dirty="0"/>
              <a:t>Option </a:t>
            </a:r>
            <a:r>
              <a:rPr lang="km-KH" dirty="0"/>
              <a:t>ដែលត្រូវប្រៀបធៀប ដូចជា </a:t>
            </a:r>
            <a:r>
              <a:rPr lang="en-US" dirty="0"/>
              <a:t>Table, </a:t>
            </a:r>
            <a:r>
              <a:rPr lang="en-US" dirty="0" err="1"/>
              <a:t>Indext</a:t>
            </a:r>
            <a:r>
              <a:rPr lang="en-US" dirty="0"/>
              <a:t>, Constraint, Trigger, View, Functions </a:t>
            </a:r>
            <a:r>
              <a:rPr lang="km-KH" dirty="0"/>
              <a:t>ឬ </a:t>
            </a:r>
            <a:r>
              <a:rPr lang="en-US" dirty="0"/>
              <a:t>Event </a:t>
            </a:r>
            <a:r>
              <a:rPr lang="km-KH" dirty="0"/>
              <a:t>ជាដើម។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Execution Options:</a:t>
            </a:r>
            <a:r>
              <a:rPr lang="en-US" dirty="0"/>
              <a:t> </a:t>
            </a:r>
            <a:r>
              <a:rPr lang="km-KH" dirty="0"/>
              <a:t>កំណត់ទម្រង់នៃការដំណើការ​ប្រៀបធៀប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Save: </a:t>
            </a:r>
            <a:r>
              <a:rPr lang="km-KH" dirty="0"/>
              <a:t>ដើម្បីរក្សាទុកទម្រង់នៃការប្រៀបធៀប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Data Synchronization: </a:t>
            </a:r>
            <a:r>
              <a:rPr lang="km-KH" dirty="0"/>
              <a:t>ចូលទៅប្រៀបធៀបទិន្នន័យ​វិញម្តង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Compare:</a:t>
            </a:r>
            <a:r>
              <a:rPr lang="km-KH" dirty="0"/>
              <a:t> ចាប់ផ្តើមប្រៀបធៀប</a:t>
            </a: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86400" cy="45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km-KH" dirty="0"/>
              <a:t>និង </a:t>
            </a:r>
            <a:r>
              <a:rPr lang="en-US" dirty="0"/>
              <a:t>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km-KH" dirty="0"/>
              <a:t>ចុចលើ </a:t>
            </a:r>
            <a:r>
              <a:rPr lang="en-US" dirty="0"/>
              <a:t>Backup </a:t>
            </a:r>
            <a:r>
              <a:rPr lang="km-KH" dirty="0"/>
              <a:t>នៅលើ </a:t>
            </a:r>
            <a:r>
              <a:rPr lang="en-US" dirty="0"/>
              <a:t>Tool bar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New Backup</a:t>
            </a:r>
          </a:p>
          <a:p>
            <a:pPr lvl="0">
              <a:lnSpc>
                <a:spcPct val="160000"/>
              </a:lnSpc>
            </a:pPr>
            <a:r>
              <a:rPr lang="km-KH" dirty="0"/>
              <a:t>អ្នក​អាច​បញ្ចូលព័ត៌មាន​បាន​នៅក្នុង </a:t>
            </a:r>
            <a:r>
              <a:rPr lang="en-US" dirty="0"/>
              <a:t>Tab: General </a:t>
            </a:r>
            <a:r>
              <a:rPr lang="km-KH" dirty="0"/>
              <a:t>ត្រង់ </a:t>
            </a:r>
            <a:r>
              <a:rPr lang="en-US" dirty="0"/>
              <a:t>Comment</a:t>
            </a:r>
          </a:p>
          <a:p>
            <a:pPr lvl="0">
              <a:lnSpc>
                <a:spcPct val="160000"/>
              </a:lnSpc>
            </a:pPr>
            <a:r>
              <a:rPr lang="km-KH" dirty="0"/>
              <a:t>ចូល</a:t>
            </a:r>
            <a:r>
              <a:rPr lang="en-US" dirty="0"/>
              <a:t> Object Selection Tab </a:t>
            </a:r>
            <a:r>
              <a:rPr lang="km-KH" dirty="0"/>
              <a:t>ដើម្បីជ្រើសរើស </a:t>
            </a:r>
            <a:r>
              <a:rPr lang="en-US" dirty="0"/>
              <a:t>Object </a:t>
            </a:r>
            <a:r>
              <a:rPr lang="km-KH" dirty="0"/>
              <a:t>ដែលត្រូវ​ </a:t>
            </a:r>
            <a:r>
              <a:rPr lang="en-US" dirty="0"/>
              <a:t>Backup</a:t>
            </a:r>
          </a:p>
          <a:p>
            <a:pPr lvl="0">
              <a:lnSpc>
                <a:spcPct val="160000"/>
              </a:lnSpc>
            </a:pPr>
            <a:r>
              <a:rPr lang="km-KH" dirty="0"/>
              <a:t>ត្រង់ </a:t>
            </a:r>
            <a:r>
              <a:rPr lang="en-US" dirty="0"/>
              <a:t>Advanced Tab </a:t>
            </a:r>
            <a:r>
              <a:rPr lang="km-KH" dirty="0"/>
              <a:t>អ្នក​អាច​ជ្រើសរើសនៃការ​បង្រួម</a:t>
            </a:r>
            <a:r>
              <a:rPr lang="en-US" dirty="0"/>
              <a:t> File </a:t>
            </a:r>
            <a:r>
              <a:rPr lang="km-KH" dirty="0"/>
              <a:t>និងកំណត់ឈ្មោះ​របស់ </a:t>
            </a:r>
            <a:r>
              <a:rPr lang="en-US" dirty="0"/>
              <a:t>File Backup </a:t>
            </a:r>
            <a:r>
              <a:rPr lang="km-KH" dirty="0"/>
              <a:t>បាន។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km-KH" dirty="0"/>
              <a:t>ចុច </a:t>
            </a:r>
            <a:r>
              <a:rPr lang="en-US" dirty="0"/>
              <a:t>Start </a:t>
            </a:r>
            <a:r>
              <a:rPr lang="km-KH" dirty="0"/>
              <a:t>ដើម្បីចាប់ផ្តើម </a:t>
            </a:r>
            <a:r>
              <a:rPr lang="en-US" dirty="0"/>
              <a:t>Backup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67400" y="365125"/>
            <a:ext cx="5486400" cy="44018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994374" y="4861264"/>
            <a:ext cx="3359426" cy="18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1271</Words>
  <Application>Microsoft Office PowerPoint</Application>
  <PresentationFormat>Widescreen</PresentationFormat>
  <Paragraphs>119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DaunPenh</vt:lpstr>
      <vt:lpstr>Khmer OS Siemreap</vt:lpstr>
      <vt:lpstr>Times New Roman</vt:lpstr>
      <vt:lpstr>Wingdings</vt:lpstr>
      <vt:lpstr>Office Theme</vt:lpstr>
      <vt:lpstr>Manage Data With Navicat</vt:lpstr>
      <vt:lpstr>Introduction to Navicat</vt:lpstr>
      <vt:lpstr>Export Database</vt:lpstr>
      <vt:lpstr>Export Data</vt:lpstr>
      <vt:lpstr>Import Database</vt:lpstr>
      <vt:lpstr>Import Data</vt:lpstr>
      <vt:lpstr>ផ្ទេរទិន្នន័យពី Database មួយ ទៅ Database មួយ</vt:lpstr>
      <vt:lpstr>Data and Structure synchronization</vt:lpstr>
      <vt:lpstr>Backup និង Restore</vt:lpstr>
      <vt:lpstr>Backup command-line</vt:lpstr>
      <vt:lpstr>ការបង្កើត និងកំណត់ពេលវេលាដំណើការលើ Batch jobs</vt:lpstr>
      <vt:lpstr>ការបង្កើត និងកំណត់ពេលវេលាដំណើការលើ Batch jobs (Conti…)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MATHSEIN</cp:lastModifiedBy>
  <cp:revision>103</cp:revision>
  <dcterms:created xsi:type="dcterms:W3CDTF">2016-12-09T09:50:00Z</dcterms:created>
  <dcterms:modified xsi:type="dcterms:W3CDTF">2017-03-10T08:41:19Z</dcterms:modified>
</cp:coreProperties>
</file>