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29" autoAdjust="0"/>
  </p:normalViewPr>
  <p:slideViewPr>
    <p:cSldViewPr snapToGrid="0">
      <p:cViewPr varScale="1">
        <p:scale>
          <a:sx n="58" d="100"/>
          <a:sy n="58" d="100"/>
        </p:scale>
        <p:origin x="15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1243" y="-12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0650D-BC6E-421A-A76F-D440B36F38FD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9ABBE-E7A5-48CD-A991-197BCB42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7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solidFill>
                  <a:schemeClr val="tx1"/>
                </a:solidFill>
                <a:cs typeface="Khmer OS Siemreap" panose="02000500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cs typeface="Khmer OS Siemreap" panose="02000500000000020004" pitchFamily="2" charset="0"/>
              </a:defRPr>
            </a:lvl1pPr>
            <a:lvl2pPr>
              <a:defRPr baseline="0">
                <a:cs typeface="Khmer OS Siemreap" panose="02000500000000020004" pitchFamily="2" charset="0"/>
              </a:defRPr>
            </a:lvl2pPr>
            <a:lvl3pPr>
              <a:defRPr baseline="0">
                <a:cs typeface="Khmer OS Siemreap" panose="02000500000000020004" pitchFamily="2" charset="0"/>
              </a:defRPr>
            </a:lvl3pPr>
            <a:lvl4pPr>
              <a:defRPr baseline="0">
                <a:cs typeface="Khmer OS Siemreap" panose="02000500000000020004" pitchFamily="2" charset="0"/>
              </a:defRPr>
            </a:lvl4pPr>
            <a:lvl5pPr>
              <a:defRPr baseline="0">
                <a:cs typeface="Khmer OS Siemreap" panose="02000500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1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9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3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6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Maintenance and Security Management With </a:t>
            </a:r>
            <a:r>
              <a:rPr lang="en-US" dirty="0" err="1"/>
              <a:t>Navicat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9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m-KH" dirty="0"/>
              <a:t>ការគ្រប់គ្រង </a:t>
            </a:r>
            <a:r>
              <a:rPr lang="en-US" dirty="0"/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94320"/>
            <a:ext cx="3962858" cy="503900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User </a:t>
            </a:r>
            <a:r>
              <a:rPr lang="km-KH" dirty="0"/>
              <a:t>ត្រូវ​បាន​គេប្រើប្រាស់​សម្រាប់​ធ្វើកា​រ​ត្រួត​ពិនិត្យ​អ្ន​ក​ប្រើប្រាស់​នៅពេល​ដែល​ចូល​ទៅប្រើប្រាស់​ </a:t>
            </a:r>
            <a:r>
              <a:rPr lang="en-US" dirty="0"/>
              <a:t>MySQL Database</a:t>
            </a:r>
            <a:r>
              <a:rPr lang="km-KH" dirty="0"/>
              <a:t>។ នៅក្នុង </a:t>
            </a:r>
            <a:r>
              <a:rPr lang="en-US" dirty="0" err="1"/>
              <a:t>Navicat</a:t>
            </a:r>
            <a:r>
              <a:rPr lang="en-US" dirty="0"/>
              <a:t> </a:t>
            </a:r>
            <a:r>
              <a:rPr lang="km-KH" dirty="0"/>
              <a:t>អ្នក​អា​ច​គ្រប់គ្រង​ </a:t>
            </a:r>
            <a:r>
              <a:rPr lang="en-US" dirty="0"/>
              <a:t>User </a:t>
            </a:r>
            <a:r>
              <a:rPr lang="km-KH" dirty="0"/>
              <a:t>និង </a:t>
            </a:r>
            <a:r>
              <a:rPr lang="en-US" dirty="0"/>
              <a:t>Privilege </a:t>
            </a:r>
            <a:r>
              <a:rPr lang="km-KH" dirty="0"/>
              <a:t>បាន​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801059" y="1690688"/>
            <a:ext cx="6842357" cy="453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ការ​បង្កើត </a:t>
            </a:r>
            <a:r>
              <a:rPr lang="en-US" dirty="0"/>
              <a:t>User </a:t>
            </a:r>
            <a:r>
              <a:rPr lang="km-KH" dirty="0"/>
              <a:t>ថ្មី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86670" cy="4351338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User Name: </a:t>
            </a:r>
            <a:r>
              <a:rPr lang="km-KH" dirty="0"/>
              <a:t>កំនត់ឈ្មោះ </a:t>
            </a:r>
            <a:r>
              <a:rPr lang="en-US" dirty="0"/>
              <a:t>User </a:t>
            </a:r>
            <a:r>
              <a:rPr lang="km-KH" dirty="0"/>
              <a:t>សម្រាប់ </a:t>
            </a:r>
            <a:r>
              <a:rPr lang="en-US" dirty="0"/>
              <a:t>Login </a:t>
            </a:r>
            <a:r>
              <a:rPr lang="km-KH" dirty="0"/>
              <a:t>ថ្មី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Host: </a:t>
            </a:r>
            <a:r>
              <a:rPr lang="km-KH" dirty="0"/>
              <a:t>ប្រើសម្រាប់កំណត់​នៃការ </a:t>
            </a:r>
            <a:r>
              <a:rPr lang="en-US" dirty="0"/>
              <a:t>Log </a:t>
            </a:r>
            <a:r>
              <a:rPr lang="km-KH" dirty="0"/>
              <a:t>ចូលនៃ </a:t>
            </a:r>
            <a:r>
              <a:rPr lang="en-US" dirty="0"/>
              <a:t>User </a:t>
            </a:r>
            <a:r>
              <a:rPr lang="km-KH" dirty="0"/>
              <a:t>នេះ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km-KH" dirty="0"/>
              <a:t>%</a:t>
            </a:r>
            <a:r>
              <a:rPr lang="en-US" dirty="0"/>
              <a:t> or Blank</a:t>
            </a:r>
            <a:r>
              <a:rPr lang="km-KH" dirty="0"/>
              <a:t> </a:t>
            </a:r>
            <a:r>
              <a:rPr lang="en-US" dirty="0"/>
              <a:t>: </a:t>
            </a:r>
            <a:r>
              <a:rPr lang="km-KH" dirty="0"/>
              <a:t>មានន័យ​ថា​ </a:t>
            </a:r>
            <a:r>
              <a:rPr lang="en-US" dirty="0"/>
              <a:t>User </a:t>
            </a:r>
            <a:r>
              <a:rPr lang="km-KH" dirty="0"/>
              <a:t>អ្នក​អាច​ </a:t>
            </a:r>
            <a:r>
              <a:rPr lang="en-US" dirty="0"/>
              <a:t>Log </a:t>
            </a:r>
            <a:r>
              <a:rPr lang="km-KH" dirty="0"/>
              <a:t>ចូលទៅក្នុង </a:t>
            </a:r>
            <a:r>
              <a:rPr lang="en-US" dirty="0"/>
              <a:t>Database </a:t>
            </a:r>
            <a:r>
              <a:rPr lang="km-KH" dirty="0"/>
              <a:t>តាមរយៈ​ម៉ាស៊ីន​ណា​ក៏បាន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Localhost: </a:t>
            </a:r>
            <a:r>
              <a:rPr lang="km-KH" dirty="0"/>
              <a:t>មានន័យ​ថា </a:t>
            </a:r>
            <a:r>
              <a:rPr lang="en-US" dirty="0"/>
              <a:t>User </a:t>
            </a:r>
            <a:r>
              <a:rPr lang="km-KH" dirty="0"/>
              <a:t>នេះ​អាច​ </a:t>
            </a:r>
            <a:r>
              <a:rPr lang="en-US" dirty="0"/>
              <a:t>Log </a:t>
            </a:r>
            <a:r>
              <a:rPr lang="km-KH" dirty="0"/>
              <a:t>ចូលតែលើ​ម៉ាស៊ីន </a:t>
            </a:r>
            <a:r>
              <a:rPr lang="en-US" dirty="0"/>
              <a:t>Server </a:t>
            </a:r>
            <a:r>
              <a:rPr lang="km-KH" dirty="0"/>
              <a:t>ប៉ុណ្ណោះ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IP: </a:t>
            </a:r>
            <a:r>
              <a:rPr lang="km-KH" dirty="0"/>
              <a:t>មានន័យ​ថា​ </a:t>
            </a:r>
            <a:r>
              <a:rPr lang="en-US" dirty="0"/>
              <a:t>User </a:t>
            </a:r>
            <a:r>
              <a:rPr lang="km-KH" dirty="0"/>
              <a:t>នេះ​អាច​ </a:t>
            </a:r>
            <a:r>
              <a:rPr lang="en-US" dirty="0"/>
              <a:t>Log </a:t>
            </a:r>
            <a:r>
              <a:rPr lang="km-KH" dirty="0"/>
              <a:t>តែពី </a:t>
            </a:r>
            <a:r>
              <a:rPr lang="en-US" dirty="0"/>
              <a:t>IP Address </a:t>
            </a:r>
            <a:r>
              <a:rPr lang="km-KH" dirty="0"/>
              <a:t>នេះ​ប៉ុណ្ណោះ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55403" y="1971365"/>
            <a:ext cx="4553502" cy="364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0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ការ​បង្កើត </a:t>
            </a:r>
            <a:r>
              <a:rPr lang="en-US" dirty="0"/>
              <a:t>User </a:t>
            </a:r>
            <a:r>
              <a:rPr lang="km-KH" dirty="0"/>
              <a:t>ថ្មី</a:t>
            </a:r>
            <a:r>
              <a:rPr lang="en-US" dirty="0"/>
              <a:t> (Conti…)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28930" cy="4351338"/>
          </a:xfrm>
        </p:spPr>
        <p:txBody>
          <a:bodyPr>
            <a:normAutofit fontScale="62500" lnSpcReduction="20000"/>
          </a:bodyPr>
          <a:lstStyle/>
          <a:p>
            <a:pPr lvl="0">
              <a:lnSpc>
                <a:spcPct val="160000"/>
              </a:lnSpc>
            </a:pPr>
            <a:r>
              <a:rPr lang="en-US"/>
              <a:t>Max queries per hour: </a:t>
            </a:r>
            <a:r>
              <a:rPr lang="km-KH"/>
              <a:t>កំណត់ចំនួន​ </a:t>
            </a:r>
            <a:r>
              <a:rPr lang="en-US"/>
              <a:t>Queries </a:t>
            </a:r>
            <a:r>
              <a:rPr lang="km-KH"/>
              <a:t>ក្នុងមួយម៉ោង សម្រាប់​ </a:t>
            </a:r>
            <a:r>
              <a:rPr lang="en-US"/>
              <a:t>User </a:t>
            </a:r>
            <a:r>
              <a:rPr lang="km-KH"/>
              <a:t>នេះ</a:t>
            </a:r>
            <a:endParaRPr lang="en-US"/>
          </a:p>
          <a:p>
            <a:pPr lvl="0">
              <a:lnSpc>
                <a:spcPct val="160000"/>
              </a:lnSpc>
            </a:pPr>
            <a:r>
              <a:rPr lang="en-US"/>
              <a:t>Max update per hour: </a:t>
            </a:r>
            <a:r>
              <a:rPr lang="km-KH"/>
              <a:t>កំណត់ចំនួនដងនៃការ </a:t>
            </a:r>
            <a:r>
              <a:rPr lang="en-US"/>
              <a:t>Update Database</a:t>
            </a:r>
            <a:r>
              <a:rPr lang="km-KH"/>
              <a:t> ក្នុងមួយម៉ោង​ សម្រាប់ </a:t>
            </a:r>
            <a:r>
              <a:rPr lang="en-US"/>
              <a:t>User </a:t>
            </a:r>
            <a:r>
              <a:rPr lang="km-KH"/>
              <a:t>នេះ</a:t>
            </a:r>
            <a:endParaRPr lang="en-US"/>
          </a:p>
          <a:p>
            <a:pPr lvl="0">
              <a:lnSpc>
                <a:spcPct val="160000"/>
              </a:lnSpc>
            </a:pPr>
            <a:r>
              <a:rPr lang="en-US"/>
              <a:t>Max connection per hour: </a:t>
            </a:r>
            <a:r>
              <a:rPr lang="km-KH"/>
              <a:t>កំណត់​ចំនួន​ដង​នៃការ​ </a:t>
            </a:r>
            <a:r>
              <a:rPr lang="en-US"/>
              <a:t>Connect </a:t>
            </a:r>
            <a:r>
              <a:rPr lang="km-KH"/>
              <a:t>ចូលទៅក្នុង </a:t>
            </a:r>
            <a:r>
              <a:rPr lang="en-US"/>
              <a:t>Server </a:t>
            </a:r>
            <a:r>
              <a:rPr lang="km-KH"/>
              <a:t>ក្នុងមួយម៉ោង សម្រាប់ </a:t>
            </a:r>
            <a:r>
              <a:rPr lang="en-US"/>
              <a:t>User </a:t>
            </a:r>
            <a:r>
              <a:rPr lang="km-KH"/>
              <a:t>មួយនេះ។</a:t>
            </a:r>
            <a:endParaRPr lang="en-US"/>
          </a:p>
          <a:p>
            <a:pPr lvl="0">
              <a:lnSpc>
                <a:spcPct val="160000"/>
              </a:lnSpc>
            </a:pPr>
            <a:r>
              <a:rPr lang="en-US"/>
              <a:t>User OLD_PASSWORD encryption: </a:t>
            </a:r>
            <a:r>
              <a:rPr lang="km-KH"/>
              <a:t>ប្រើម្រាប់ខ្ចប់ (</a:t>
            </a:r>
            <a:r>
              <a:rPr lang="en-US"/>
              <a:t>Encrypt) </a:t>
            </a:r>
            <a:r>
              <a:rPr lang="km-KH"/>
              <a:t>លេខសម្ងាត់</a:t>
            </a:r>
            <a:endParaRPr lang="en-US"/>
          </a:p>
          <a:p>
            <a:pPr>
              <a:lnSpc>
                <a:spcPct val="160000"/>
              </a:lnSpc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93214" y="1690688"/>
            <a:ext cx="5759450" cy="4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3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ការ​បង្កើត </a:t>
            </a:r>
            <a:r>
              <a:rPr lang="en-US" dirty="0"/>
              <a:t>User </a:t>
            </a:r>
            <a:r>
              <a:rPr lang="km-KH" dirty="0"/>
              <a:t>ថ្មី</a:t>
            </a:r>
            <a:r>
              <a:rPr lang="en-US" dirty="0"/>
              <a:t> (Conti…)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2893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Server Privileges </a:t>
            </a:r>
            <a:r>
              <a:rPr lang="km-KH" dirty="0"/>
              <a:t>ប្រើសម្រាប់​កំណត់សិទ្ធិ​របស់​ </a:t>
            </a:r>
            <a:r>
              <a:rPr lang="en-US" dirty="0"/>
              <a:t>User </a:t>
            </a:r>
            <a:r>
              <a:rPr lang="km-KH" dirty="0"/>
              <a:t>ក្នុង​ការ​ប្រើ​ប្រាស់ </a:t>
            </a:r>
            <a:r>
              <a:rPr lang="en-US" dirty="0"/>
              <a:t>Database Server </a:t>
            </a:r>
            <a:r>
              <a:rPr lang="km-KH" dirty="0"/>
              <a:t>ទាំងមូល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94350" y="1825625"/>
            <a:ext cx="5759450" cy="4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7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ការគ្រប់គ្រង </a:t>
            </a:r>
            <a:r>
              <a:rPr lang="en-US" dirty="0"/>
              <a:t>User Privilege </a:t>
            </a:r>
            <a:r>
              <a:rPr lang="km-KH" dirty="0"/>
              <a:t>ជាមួយ </a:t>
            </a:r>
            <a:r>
              <a:rPr lang="en-US" dirty="0" err="1"/>
              <a:t>Navicat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91609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Privilege </a:t>
            </a:r>
            <a:r>
              <a:rPr lang="km-KH" dirty="0"/>
              <a:t>គឺជាការកំណត់​សិទ្ធិទៅឱ្យ​ </a:t>
            </a:r>
            <a:r>
              <a:rPr lang="en-US" dirty="0"/>
              <a:t>User </a:t>
            </a:r>
            <a:r>
              <a:rPr lang="km-KH" dirty="0"/>
              <a:t>ក្នុង​ការ​ប្រើប្រាស់</a:t>
            </a:r>
            <a:r>
              <a:rPr lang="en-US" dirty="0"/>
              <a:t> Database </a:t>
            </a:r>
            <a:r>
              <a:rPr lang="km-KH" dirty="0"/>
              <a:t>ថាតើ </a:t>
            </a:r>
            <a:r>
              <a:rPr lang="en-US" dirty="0"/>
              <a:t>User </a:t>
            </a:r>
            <a:r>
              <a:rPr lang="km-KH" dirty="0"/>
              <a:t>នេះអាច​ប្រប្រាស់ </a:t>
            </a:r>
            <a:r>
              <a:rPr lang="en-US" dirty="0"/>
              <a:t>Database </a:t>
            </a:r>
            <a:r>
              <a:rPr lang="km-KH" dirty="0"/>
              <a:t>បាន​កម្រិត​ណា។ អ្នក​អាច​កំណត់ </a:t>
            </a:r>
            <a:r>
              <a:rPr lang="en-US" dirty="0"/>
              <a:t>Privilege </a:t>
            </a:r>
            <a:r>
              <a:rPr lang="km-KH" dirty="0"/>
              <a:t>តាមរយៈ </a:t>
            </a:r>
            <a:r>
              <a:rPr lang="en-US" dirty="0"/>
              <a:t>Edit User </a:t>
            </a:r>
            <a:r>
              <a:rPr lang="km-KH" dirty="0"/>
              <a:t>ដូចខាងក្រោម៖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29809" y="2024408"/>
            <a:ext cx="6678062" cy="350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0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ការគ្រប់គ្រង </a:t>
            </a:r>
            <a:r>
              <a:rPr lang="en-US" dirty="0"/>
              <a:t>User Privilege (Conti…)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9160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dirty="0"/>
              <a:t>អ្នក​ក៏អាច​កំណត់ </a:t>
            </a:r>
            <a:r>
              <a:rPr lang="en-US" dirty="0"/>
              <a:t>Privilege </a:t>
            </a:r>
            <a:r>
              <a:rPr lang="km-KH" dirty="0"/>
              <a:t>តាមរយៈ </a:t>
            </a:r>
            <a:r>
              <a:rPr lang="en-US" dirty="0"/>
              <a:t>Privilege Manager </a:t>
            </a:r>
            <a:r>
              <a:rPr lang="km-KH" dirty="0"/>
              <a:t>ដូចខាងក្រោម៖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11336" y="1825625"/>
            <a:ext cx="5759450" cy="459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356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Khmer OS Siemreap</vt:lpstr>
      <vt:lpstr>Office Theme</vt:lpstr>
      <vt:lpstr>Database Maintenance and Security Management With Navicat</vt:lpstr>
      <vt:lpstr>ការគ្រប់គ្រង User</vt:lpstr>
      <vt:lpstr>ការ​បង្កើត User ថ្មី</vt:lpstr>
      <vt:lpstr>ការ​បង្កើត User ថ្មី (Conti…)</vt:lpstr>
      <vt:lpstr>ការ​បង្កើត User ថ្មី (Conti…)</vt:lpstr>
      <vt:lpstr>ការគ្រប់គ្រង User Privilege ជាមួយ Navicat</vt:lpstr>
      <vt:lpstr>ការគ្រប់គ្រង User Privilege (Conti…)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 Statement</dc:title>
  <dc:creator>math sein</dc:creator>
  <cp:lastModifiedBy>MATHSEIN</cp:lastModifiedBy>
  <cp:revision>106</cp:revision>
  <dcterms:created xsi:type="dcterms:W3CDTF">2016-12-09T09:50:00Z</dcterms:created>
  <dcterms:modified xsi:type="dcterms:W3CDTF">2017-03-10T08:49:01Z</dcterms:modified>
</cp:coreProperties>
</file>