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29" autoAdjust="0"/>
  </p:normalViewPr>
  <p:slideViewPr>
    <p:cSldViewPr snapToGrid="0">
      <p:cViewPr>
        <p:scale>
          <a:sx n="50" d="100"/>
          <a:sy n="50" d="100"/>
        </p:scale>
        <p:origin x="183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243" y="-1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650D-BC6E-421A-A76F-D440B36F38FD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9ABBE-E7A5-48CD-A991-197BCB42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ជាមួយ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Navicat’s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Report Builder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អ្នកអាច​បង្ហាញទិន្នន័យ​ចេញពី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នៅក្នុងទម្រង់ផ្សេងៗ ដូចជា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Invoice, Sales figures, order summaries, even forms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និង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mailing labels (also known as mail merge)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អ្នក​ក៏​អាច​កំណត់​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ដោយស្វ័យ​ប្រវត្តន៍​ផងដែរតាម​រយៈមេរៀន​មុន។ នៅក្នុង​មេរៀន​នេះ​យើង​នឹង​សិក្សា៖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រៀបចំ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ដោយបង្កើត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សម្រាប់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នៅក្នុងទម្រង់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Wizard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កែប្រែ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Design</a:t>
            </a:r>
          </a:p>
          <a:p>
            <a:pPr lvl="0"/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ការ​បោះពុម្ភ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ចេញជាដើម។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Contact with the tool(s)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អ្នក​ត្រូវ​តែ​ជ្រើសរើស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 pane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ផ្នែកខាងឆ្វេងជាមុន​សិន បន្ទាប់​មក​ចុចលើ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ប៊ូតុង​ដែលធំជាងកែនៅលើ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 toolbar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អ្នក​អាចប្រើប្រាស់ប៊ូតុង​មួយចំនួន​សម្រាប់ បង្កើត កែប្រែ ឬលុប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 ឬ​អ្នក​អាច​ប្រើប្រាស់​ម្យ៉ាង​ទៀត​មាន​តាមរយៈ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នៅលើផ្ទៃសរដូចខាងក្រោម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Preparing the data with Query Wizard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នៅត្រង់​ចំនុចនេះយើង​នឹងរបៀបចំទិន្នន័យ​សម្រាប់​យក​មក​ប្រើប្រាស់​ក្នុង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។ ពេលដែលអ្នក​បង្កើត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លើកដំបូង​អ្នក​នឹង​ឃើញ​ដូចខាងក្រោម ដូចនេះ​អ្នក​ត្រូវ​ចូលទៅក្នុង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tab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Wizard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ដែលត្រូវ​បង្កើត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ដែលត្រូវ​បង្កាញនៅលើ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Calculations: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មិនត្រូវ​ការគណនាលើលទ្ធផលដែលបង្ហាញលើ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Calculations: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ធ្វើការគណនា​ទិន្នន័យ​លើលទ្ធផលដែលបង្ហាញលើ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ដូចជា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Sum, Count, Min, Max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ជាដើម។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ត្រង់​ចំនុចនេះយើងយក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Calculations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ព្រោះយើង​បាន​រៀបចំទិន្នន័យ​យើង​នៅក្នុង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រួចរាល់​ហើយ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Grouping: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មិនត្រូវ​ការ​ផ្តុំទិន្នន័យ​ជាក្រុមក្នុង​ការ​គណនាទេ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Group Fields: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ដើម្បីផ្តុំទិន្នន័យជាក្រុមសម្រាប់ធ្វើការគណនា ទៅតាម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នោះ។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ដូចនេះត្រង់ចំនុចនេះយើងជ្រើសរើស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Grouping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ព្រោះយើងមិនបាន​ធ្វើការ​គណនាទេ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ត្រង់ចំនុចនេះយើង​នឹង​ធ្វើការច្រោះទិន្នន័យ​ដោយយក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Search Criteria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Right-Click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លើប្រអប់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ជ្រើសរើសយក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Criteria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កំណត់លក្ខខ័ណ្ឌ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Order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ដើម្បីតម្រៀទិន្នន័យ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កំណត់ឈ្មោះឱ្យ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ថ្មី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Finish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នៅពេលនេះអ្នកនឹងឃើញ ហើញអាចមើលទិន្នន័យ​ដូចខាងក្រោមបាន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ថ្មីដែលយើងបង្កើតហើយ យើងអាច​កែប្រែវាបាន​តាមរយៈប៊ូតុង​ដូចខាងក្រោម៖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ប្រើសម្រាប់បង្ហាញទិន្នន័យ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ប្រើសម្រាប់ជ្រើសរើស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ឬ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ប្រើសម្រាប់ជ្រើសរើស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ប្រើសម្រាប់គណនា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(Sum, Count, AVG, Min, Max,…)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ប្រើសម្រាប់ច្រោះទិន្នន័យ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ប្រើសម្រាប់ផ្តុំទិន្នន័យ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ប្រើសម្រាប់តម្រៀបទិន្នន័យ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ប្រើសម្រាប់ធ្វើប្រមាណវិធីតភ្ជាប់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ប្រើសម្រាប់បង្ហាញ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នៅ​ពេលអ្នក​បានរៀប​ចំ​ទិន្នន័យ​ហើយ​អ្នក​អាច​រចនា​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របស់​ដោយចូលទៅក្នុង​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Tab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រួច​ធ្វើ​ការ​ជ្រើសរើស​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Tree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និង​ ទាញ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ពី​ក្នុង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 for …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ចេញពីផ្ទាំងផ្នែក​ខាង​ស្តាំ​ចូលទៅក្នុង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Design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បាន។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អ្នក​អាច​ប្រើប្រាស់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Wizard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បាន​ដោយចុចលើ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New…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រួច​ចុច​លើ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Wizard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ដូចខាងក្រោម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នៅត្រង់​ចំនុច​នេះ​អនុញ្ញាតិឱ្យអ្នក​ធ្វើការប្រមូលផ្តុំទិន្នន័យ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(Group)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ទៅតាម​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Fields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ណាមួយ​បាន​​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នៅពេលដែលអ្នក​ចុច​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អ្នក​នឹងអាច​ជ្រើសរើស​ទម្រង់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(Layout)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នៃការ​បង្ហាញទិន្នន័យ​នៅ​លើ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បាន​ ដែល​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មាន​ដូចជាៈ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Stepped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 1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 2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Left 1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Left 2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នៅពេលដែល​អ្នក​ចុច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បន្តរទៀត​ អ្នក​អាច​ជ្រើសរើសទម្រង់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(template/Style) </a:t>
            </a:r>
            <a:r>
              <a:rPr lang="km-K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ដែល​ស្រាប់​ៗ មាន​ដូច​ជា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Casual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Comact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Corporate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 Gray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ABBE-E7A5-48CD-A991-197BCB42E3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chemeClr val="tx1"/>
                </a:solidFill>
                <a:cs typeface="Khmer OS Siemreap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cs typeface="Khmer OS Siemreap" panose="02000500000000020004" pitchFamily="2" charset="0"/>
              </a:defRPr>
            </a:lvl1pPr>
            <a:lvl2pPr>
              <a:defRPr baseline="0">
                <a:cs typeface="Khmer OS Siemreap" panose="02000500000000020004" pitchFamily="2" charset="0"/>
              </a:defRPr>
            </a:lvl2pPr>
            <a:lvl3pPr>
              <a:defRPr baseline="0">
                <a:cs typeface="Khmer OS Siemreap" panose="02000500000000020004" pitchFamily="2" charset="0"/>
              </a:defRPr>
            </a:lvl3pPr>
            <a:lvl4pPr>
              <a:defRPr baseline="0">
                <a:cs typeface="Khmer OS Siemreap" panose="02000500000000020004" pitchFamily="2" charset="0"/>
              </a:defRPr>
            </a:lvl4pPr>
            <a:lvl5pPr>
              <a:defRPr baseline="0">
                <a:cs typeface="Khmer OS Siemreap" panose="02000500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1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876C-BC1A-4C34-96BB-DCBDB4E6068A}" type="datetimeFigureOut">
              <a:rPr lang="en-US" smtClean="0"/>
              <a:t>10-03-17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5D55-CBD2-4388-9B68-38D459AE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Report With </a:t>
            </a:r>
            <a:r>
              <a:rPr lang="en-US" dirty="0" err="1"/>
              <a:t>Navicat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Preparing the data with Query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94320"/>
            <a:ext cx="2885660" cy="50390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/>
              <a:t>នៅត្រង់​ចំនុចនេះយើង​នឹងរបៀបចំទិន្នន័យ​សម្រាប់​យក​មក​ប្រើប្រាស់​ក្នុង </a:t>
            </a:r>
            <a:r>
              <a:rPr lang="en-US" dirty="0"/>
              <a:t>Report</a:t>
            </a:r>
            <a:r>
              <a:rPr lang="km-KH" dirty="0"/>
              <a:t>។ ពេលដែលអ្នក​បង្កើត </a:t>
            </a:r>
            <a:r>
              <a:rPr lang="en-US" dirty="0"/>
              <a:t>Rep</a:t>
            </a:r>
            <a:r>
              <a:rPr lang="km-KH" dirty="0"/>
              <a:t>​</a:t>
            </a:r>
            <a:r>
              <a:rPr lang="en-US" dirty="0"/>
              <a:t>ort </a:t>
            </a:r>
            <a:r>
              <a:rPr lang="km-KH" dirty="0"/>
              <a:t>ឡើង​ដំបូង​អ្នក​នឹង​ឃើញ​ដូចខាងក្រោម ដូចនេះ​អ្នក​ត្រូវ​ចូលទៅក្នុង </a:t>
            </a:r>
            <a:r>
              <a:rPr lang="en-US" dirty="0"/>
              <a:t>Data tab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23860" y="1494320"/>
            <a:ext cx="7629940" cy="50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7240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/>
              <a:t>នៅ​ពេលអ្នក​បានរៀប​ចំ​ទិន្នន័យ​ហើយ​អ្នក​អាច​រចនា​ </a:t>
            </a:r>
            <a:r>
              <a:rPr lang="en-US" dirty="0"/>
              <a:t>Report </a:t>
            </a:r>
            <a:r>
              <a:rPr lang="km-KH" dirty="0"/>
              <a:t>របស់​ដោយចូលទៅក្នុង​ </a:t>
            </a:r>
            <a:r>
              <a:rPr lang="en-US" dirty="0"/>
              <a:t>Design Tab </a:t>
            </a:r>
            <a:r>
              <a:rPr lang="km-KH" dirty="0"/>
              <a:t>រួច​ធ្វើ​ការ​ជ្រើសរើស​ </a:t>
            </a:r>
            <a:r>
              <a:rPr lang="en-US" dirty="0"/>
              <a:t>Data Tree </a:t>
            </a:r>
            <a:r>
              <a:rPr lang="km-KH" dirty="0"/>
              <a:t>និង​ ទាញ </a:t>
            </a:r>
            <a:r>
              <a:rPr lang="en-US" dirty="0"/>
              <a:t>Fields </a:t>
            </a:r>
            <a:r>
              <a:rPr lang="km-KH" dirty="0"/>
              <a:t>ពី​ក្នុង </a:t>
            </a:r>
            <a:r>
              <a:rPr lang="en-US" dirty="0"/>
              <a:t>Fields for … </a:t>
            </a:r>
            <a:r>
              <a:rPr lang="km-KH" dirty="0"/>
              <a:t>ចេញពីផ្ទាំងផ្នែក​ខាង​ស្តាំ​ចូលទៅក្នុង </a:t>
            </a:r>
            <a:r>
              <a:rPr lang="en-US" dirty="0"/>
              <a:t>Report Design </a:t>
            </a:r>
            <a:r>
              <a:rPr lang="km-KH" dirty="0"/>
              <a:t>បាន។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84901" y="1825625"/>
            <a:ext cx="6828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Wizard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3021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/>
              <a:t>អ្នក​អាច​ប្រើប្រាស់ </a:t>
            </a:r>
            <a:r>
              <a:rPr lang="en-US" dirty="0"/>
              <a:t>Wizard </a:t>
            </a:r>
            <a:r>
              <a:rPr lang="km-KH" dirty="0"/>
              <a:t>បាន​ដោយចុចលើ </a:t>
            </a: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New…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km-KH" dirty="0"/>
              <a:t>រួច​ចុច​លើ </a:t>
            </a:r>
            <a:r>
              <a:rPr lang="en-US" dirty="0"/>
              <a:t>Report Wizard </a:t>
            </a:r>
            <a:r>
              <a:rPr lang="km-KH" dirty="0"/>
              <a:t>ដូចខាងក្រោម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22223" y="1825625"/>
            <a:ext cx="6609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ySQL Management and Administration with Navicat 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9034"/>
            <a:ext cx="8438322" cy="5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35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23460" y="1027906"/>
            <a:ext cx="3390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9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542</Words>
  <Application>Microsoft Office PowerPoint</Application>
  <PresentationFormat>Widescreen</PresentationFormat>
  <Paragraphs>80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DaunPenh</vt:lpstr>
      <vt:lpstr>Khmer OS Siemreap</vt:lpstr>
      <vt:lpstr>Wingdings</vt:lpstr>
      <vt:lpstr>Office Theme</vt:lpstr>
      <vt:lpstr>Create Report With Navicat</vt:lpstr>
      <vt:lpstr>Preparing the data with Query Wizard</vt:lpstr>
      <vt:lpstr>Designing the report</vt:lpstr>
      <vt:lpstr>Wizard Report</vt:lpstr>
      <vt:lpstr>Report Layout</vt:lpstr>
      <vt:lpstr>Report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 Statement</dc:title>
  <dc:creator>math sein</dc:creator>
  <cp:lastModifiedBy>MATHSEIN</cp:lastModifiedBy>
  <cp:revision>109</cp:revision>
  <dcterms:created xsi:type="dcterms:W3CDTF">2016-12-09T09:50:00Z</dcterms:created>
  <dcterms:modified xsi:type="dcterms:W3CDTF">2017-03-10T09:01:21Z</dcterms:modified>
</cp:coreProperties>
</file>