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CDC9F-2322-4C9D-82E1-AEFF2FF73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2A83BF-D436-4289-819D-3272A208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C03FC-88C2-4BB8-8C95-779A7981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A19-8EBA-41D3-A567-55651416BDC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8A5B1-1BA1-4004-B74C-F013745C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6DAC5-ED7F-4911-A3E6-7760DD91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CF96-E1B8-48CF-AD62-4FADBE94B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7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7F78-AC78-4720-9D53-F49B9982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39E298-2BD0-4965-A431-C23998B25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47D32-453B-4C2B-B8F6-F929A460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A19-8EBA-41D3-A567-55651416BDC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44F63-3826-4D95-AB58-48F73872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BA3D6-D7B9-4FF1-B7E2-654F6720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CF96-E1B8-48CF-AD62-4FADBE94B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B3F574-D17C-4975-8F2B-B4A98B530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694A3-F5CD-44C0-BD4E-A842539E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359B1-2E5B-49E0-BE29-400662EC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A19-8EBA-41D3-A567-55651416BDC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41385-1CE1-453F-9054-BA2C8215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E1600-4AD4-4E45-BB7C-2BC724F2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CF96-E1B8-48CF-AD62-4FADBE94B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0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7B4D2-C90E-40DB-9173-D7377423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629A0-6522-4BCB-A3FA-E67D0D11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3D38F-9ED0-4522-9D75-06EE3AB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A19-8EBA-41D3-A567-55651416BDC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BE2DF-50C1-4C11-A03E-4A9F4158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99AA9-4109-4A30-9723-65EAFDF3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CF96-E1B8-48CF-AD62-4FADBE94B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323F4-D1EF-464F-8569-533FF3DE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B5A36-18DD-49F2-B813-6FD952B6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F43FB-6BC6-499E-B0E1-B71241F1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A19-8EBA-41D3-A567-55651416BDC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0E562-7009-4034-AE29-CA09142F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E71A7-466E-4722-B44C-781C0D67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CF96-E1B8-48CF-AD62-4FADBE94B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5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4D343-1C27-4457-A6AA-577604E0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E44FE-176C-40C3-96F0-6A73C180D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6328B4-4CAC-4782-AA8A-4743AEB3A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8124A-7FF6-4767-9CFA-0F397AC8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A19-8EBA-41D3-A567-55651416BDC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84CA6-6366-4B6B-8408-2DB61FE6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DE36D-3354-4F7D-BFF6-A44A035E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CF96-E1B8-48CF-AD62-4FADBE94B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6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5ED1-1481-4780-A537-9A474ADB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B4105-D12B-4C8D-BD5D-CE9969766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DA3B5-12EC-4695-92A7-D49D8B378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4C0E29-57F6-4323-9319-0B537C3DD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A7D9D6-9935-495E-AD94-094CD2FE6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F315AC-A2EA-47CF-BF77-E134D249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A19-8EBA-41D3-A567-55651416BDC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60BD2F-0B68-4E6E-BD69-277D4A40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587997-C0D5-4235-B710-161465DE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CF96-E1B8-48CF-AD62-4FADBE94B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2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321CB-0529-45E4-A02A-672A8459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54BD15-F789-4C2B-AC35-BB26B287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A19-8EBA-41D3-A567-55651416BDC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309307-72CD-451E-95A8-CD363820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55C689-5110-464B-A185-D267C7A9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CF96-E1B8-48CF-AD62-4FADBE94B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5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E65E06-B765-4200-A586-9EA57240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A19-8EBA-41D3-A567-55651416BDC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EA2CB7-1BDA-467B-A85E-4E611284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AA6B59-707B-477C-AA94-8BD83BF2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CF96-E1B8-48CF-AD62-4FADBE94B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3AE34-AAC6-4F5A-8A9D-238F8A22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BE61C-ED85-414F-A544-B19AD67D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285560-3E2E-42CF-82F8-C1719A851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A5586-5A2C-4CDE-9CDC-CB6F0EAD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A19-8EBA-41D3-A567-55651416BDC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20DA7-0146-4CA3-8C1A-FEAC3069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C0F71-2E96-478F-AEE6-062EB7F2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CF96-E1B8-48CF-AD62-4FADBE94B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6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7A42-3549-4FF7-8DA5-B50C7694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A75B3-9FCE-4AD4-8029-F0E32E3F4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58B488-8175-47DB-BC12-BD85C41F1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90669C-12F6-4688-80D2-EA9ECE58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A19-8EBA-41D3-A567-55651416BDC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E0E8D-E74D-4564-A582-5E49F60E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DE1B2-BA39-4F7F-B2EB-E21F0036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CF96-E1B8-48CF-AD62-4FADBE94B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37BE6-F4FB-48E1-B9F6-214C7A17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21FB1-D2CA-4C0A-BAA2-714ED399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6C8AC-9321-44ED-95BA-2B0035CF5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5A19-8EBA-41D3-A567-55651416BDC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59B0B-AA3B-458D-8302-F17AAA232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861F6-55DF-44FE-BED0-61D3D07CA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3CF96-E1B8-48CF-AD62-4FADBE94B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7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DACD-A165-44A0-B521-6AAE698E1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CNN-BP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DAA48B-3D5E-4C2C-81C3-1DC90416C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——</a:t>
            </a:r>
            <a:r>
              <a:rPr lang="zh-CN" altLang="en-US" dirty="0"/>
              <a:t>刘浩宁 </a:t>
            </a:r>
            <a:r>
              <a:rPr lang="en-US" altLang="zh-CN" dirty="0" err="1"/>
              <a:t>HKPolyU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0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A6789-CB11-499A-8A34-DF09AD15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34516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F9B39-716A-48AC-8FA4-1172FCD9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40" y="595045"/>
            <a:ext cx="10515600" cy="7092344"/>
          </a:xfrm>
        </p:spPr>
        <p:txBody>
          <a:bodyPr/>
          <a:lstStyle/>
          <a:p>
            <a:r>
              <a:rPr lang="zh-CN" altLang="en-US" dirty="0"/>
              <a:t>卷积操作？提取特征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卷积和协相关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协相关：把核与输入数据对应相乘再求和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卷积：把核先反转</a:t>
            </a:r>
            <a:r>
              <a:rPr lang="en-US" altLang="zh-CN" dirty="0"/>
              <a:t>180</a:t>
            </a:r>
            <a:r>
              <a:rPr lang="zh-CN" altLang="en-US" dirty="0"/>
              <a:t>，再做协相关操作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AutoShape 2" descr="https://img-blog.csdn.net/20170608095318435">
            <a:extLst>
              <a:ext uri="{FF2B5EF4-FFF2-40B4-BE49-F238E27FC236}">
                <a16:creationId xmlns:a16="http://schemas.microsoft.com/office/drawing/2014/main" id="{0AD1375C-A614-4C5E-8473-D4AA73226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 descr="图片包含 屏幕截图&#10;&#10;已生成高可信度的说明">
            <a:extLst>
              <a:ext uri="{FF2B5EF4-FFF2-40B4-BE49-F238E27FC236}">
                <a16:creationId xmlns:a16="http://schemas.microsoft.com/office/drawing/2014/main" id="{522BC1BF-3612-4EBC-99EB-10B4414B5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61" y="595045"/>
            <a:ext cx="4880734" cy="2681555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B3C4A35B-A322-4F23-9FBE-D47389AC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18" y="3429000"/>
            <a:ext cx="4914477" cy="31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D7CD01-216E-4CFF-BF40-0075CB335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135"/>
                <a:ext cx="10515600" cy="5891828"/>
              </a:xfrm>
            </p:spPr>
            <p:txBody>
              <a:bodyPr/>
              <a:lstStyle/>
              <a:p>
                <a:r>
                  <a:rPr lang="zh-CN" altLang="en-US" sz="2400" dirty="0"/>
                  <a:t>令输出层的损失为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池化层到卷积层的</a:t>
                </a:r>
                <a:r>
                  <a:rPr lang="en-US" altLang="zh-CN" sz="2400" dirty="0"/>
                  <a:t>BP</a:t>
                </a:r>
                <a:r>
                  <a:rPr lang="zh-CN" altLang="en-US" sz="2400" dirty="0"/>
                  <a:t>：池化层为第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/>
                  <a:t>层，误差灵敏度为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卷积层为第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层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note:</a:t>
                </a:r>
                <a:r>
                  <a:rPr lang="en-US" altLang="zh-CN" sz="2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为第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层神经元的输入，</a:t>
                </a:r>
                <a:r>
                  <a:rPr lang="en-US" altLang="zh-CN" sz="2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为第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层神经元的输出，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卷积层神经元激活函数）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𝑢𝑝𝑠𝑎𝑚𝑝𝑙𝑖𝑛𝑔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𝑢𝑝𝑠𝑎𝑚𝑝𝑙𝑖𝑛𝑔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000" dirty="0"/>
                  <a:t>是对卷积层的输出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/>
                  <a:t>下采样的结果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𝑝𝑜𝑜𝑙𝑖𝑛𝑔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zh-CN" altLang="en-US" sz="2000" dirty="0"/>
                  <a:t>可以看作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𝑢𝑝𝑠𝑎𝑚𝑝𝑙𝑖𝑛𝑔</m:t>
                    </m:r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D7CD01-216E-4CFF-BF40-0075CB335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135"/>
                <a:ext cx="10515600" cy="5891828"/>
              </a:xfrm>
              <a:blipFill>
                <a:blip r:embed="rId2"/>
                <a:stretch>
                  <a:fillRect l="-812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片包含 文字, 地图&#10;&#10;已生成高可信度的说明">
            <a:extLst>
              <a:ext uri="{FF2B5EF4-FFF2-40B4-BE49-F238E27FC236}">
                <a16:creationId xmlns:a16="http://schemas.microsoft.com/office/drawing/2014/main" id="{F97FBDBB-4D6F-4EBD-BCCB-6CD73C6D9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44" y="2713703"/>
            <a:ext cx="6070912" cy="37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9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91087-72CE-4DE2-A861-0E0BD2E58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31593"/>
            <a:ext cx="10515600" cy="1656335"/>
          </a:xfrm>
        </p:spPr>
        <p:txBody>
          <a:bodyPr/>
          <a:lstStyle/>
          <a:p>
            <a:r>
              <a:rPr lang="zh-CN" altLang="en-US" dirty="0"/>
              <a:t>卷积层的前一层有几张特征图，卷积核的通道就有多少个</a:t>
            </a:r>
            <a:endParaRPr lang="en-US" altLang="zh-CN" dirty="0"/>
          </a:p>
          <a:p>
            <a:r>
              <a:rPr lang="zh-CN" altLang="en-US" dirty="0"/>
              <a:t>卷积核的个数取决于卷积层的特征图个数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4BDCE3-F09C-47F8-B264-CBD69E277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55" y="487942"/>
            <a:ext cx="5588287" cy="44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3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55AE5B-0CE4-4FEA-94BA-A535494F5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696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400" dirty="0"/>
                  <a:t>卷积层到池化层的</a:t>
                </a:r>
                <a:r>
                  <a:rPr lang="en-US" altLang="zh-CN" sz="2400" dirty="0"/>
                  <a:t>BP</a:t>
                </a:r>
                <a:r>
                  <a:rPr lang="zh-CN" altLang="en-US" sz="2400" dirty="0"/>
                  <a:t>：卷积层为第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/>
                  <a:t>层，其误差灵敏度为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400" dirty="0"/>
                  <a:t>，池化层为第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层（为表述方便：假设卷积层只有一个卷积核，卷积层前一层只有一个特征图）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池化层为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层，池化层输入和输出一样，可以假设池化层同样存在激活函数为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即有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举例：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55AE5B-0CE4-4FEA-94BA-A535494F5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6968"/>
                <a:ext cx="10515600" cy="4351338"/>
              </a:xfrm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25667C7-A54A-48AF-822A-E27F904E4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79" y="3834188"/>
            <a:ext cx="6275776" cy="26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5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F09087-D308-4E58-8675-33DDE56E3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7400" y="4345035"/>
                <a:ext cx="4510548" cy="314222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红线代表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绿线代表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黄线代表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蓝线代表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F09087-D308-4E58-8675-33DDE56E3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7400" y="4345035"/>
                <a:ext cx="4510548" cy="3142229"/>
              </a:xfrm>
              <a:blipFill>
                <a:blip r:embed="rId2"/>
                <a:stretch>
                  <a:fillRect l="-1892" t="-2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4A55E1B-8CB0-4BEF-AB15-1267C359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65" y="179868"/>
            <a:ext cx="4642089" cy="33656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C46C3C-5AC9-418A-97E6-790A55C43F3A}"/>
                  </a:ext>
                </a:extLst>
              </p:cNvPr>
              <p:cNvSpPr txBox="1"/>
              <p:nvPr/>
            </p:nvSpPr>
            <p:spPr>
              <a:xfrm>
                <a:off x="1097742" y="3634426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C46C3C-5AC9-418A-97E6-790A55C43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42" y="3634426"/>
                <a:ext cx="7793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1013B5-CF8B-40C2-8C36-826A6CA89C6E}"/>
                  </a:ext>
                </a:extLst>
              </p:cNvPr>
              <p:cNvSpPr txBox="1"/>
              <p:nvPr/>
            </p:nvSpPr>
            <p:spPr>
              <a:xfrm>
                <a:off x="3608367" y="3634426"/>
                <a:ext cx="375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1013B5-CF8B-40C2-8C36-826A6CA89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67" y="3634426"/>
                <a:ext cx="3753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F803543-E219-4F86-A386-A74F82790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48" y="179867"/>
            <a:ext cx="4591286" cy="33656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7545C2-8DD4-4B84-A8B2-3E2FC4750E09}"/>
                  </a:ext>
                </a:extLst>
              </p:cNvPr>
              <p:cNvSpPr txBox="1"/>
              <p:nvPr/>
            </p:nvSpPr>
            <p:spPr>
              <a:xfrm>
                <a:off x="6314917" y="3634426"/>
                <a:ext cx="779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7545C2-8DD4-4B84-A8B2-3E2FC475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917" y="3634426"/>
                <a:ext cx="779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C9F72C-9B2C-46DA-A422-EF596A25B328}"/>
                  </a:ext>
                </a:extLst>
              </p:cNvPr>
              <p:cNvSpPr txBox="1"/>
              <p:nvPr/>
            </p:nvSpPr>
            <p:spPr>
              <a:xfrm>
                <a:off x="8825542" y="3634426"/>
                <a:ext cx="375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C9F72C-9B2C-46DA-A422-EF596A25B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542" y="3634426"/>
                <a:ext cx="3753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198CFB81-7648-4C0F-B876-7C8011584A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2948" y="4345034"/>
                <a:ext cx="4510548" cy="3142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/>
                  <a:t>在</a:t>
                </a:r>
                <a:r>
                  <a:rPr lang="en-US" altLang="zh-CN" sz="2400" dirty="0"/>
                  <a:t>BP</a:t>
                </a:r>
                <a:r>
                  <a:rPr lang="zh-CN" altLang="en-US" sz="2400" dirty="0"/>
                  <a:t>中，可以看作将箭头反向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/>
                  <a:t>层输出变为了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层输出变为了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400" dirty="0"/>
                  <a:t>来定义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198CFB81-7648-4C0F-B876-7C8011584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48" y="4345034"/>
                <a:ext cx="4510548" cy="3142229"/>
              </a:xfrm>
              <a:prstGeom prst="rect">
                <a:avLst/>
              </a:prstGeom>
              <a:blipFill>
                <a:blip r:embed="rId9"/>
                <a:stretch>
                  <a:fillRect l="-1757" t="-2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15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38159206-C4D1-4076-9323-60EE9A052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663" y="1359724"/>
                <a:ext cx="3667037" cy="118683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2000" dirty="0"/>
                  <a:t>由计算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/>
                  <a:t>公式或</a:t>
                </a:r>
                <a:r>
                  <a:rPr lang="en-US" altLang="zh-CN" sz="2000" dirty="0"/>
                  <a:t>BP</a:t>
                </a:r>
                <a:r>
                  <a:rPr lang="zh-CN" altLang="en-US" sz="2000" dirty="0"/>
                  <a:t>图示即可知每个神经元对应的具体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，具体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即对应具体的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/>
                  <a:t>即可算出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38159206-C4D1-4076-9323-60EE9A052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663" y="1359724"/>
                <a:ext cx="3667037" cy="1186831"/>
              </a:xfrm>
              <a:blipFill>
                <a:blip r:embed="rId2"/>
                <a:stretch>
                  <a:fillRect l="-1331" t="-6667" b="-7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ADA9DD-5491-4F01-A26E-9BDEE513DB95}"/>
                  </a:ext>
                </a:extLst>
              </p:cNvPr>
              <p:cNvSpPr/>
              <p:nvPr/>
            </p:nvSpPr>
            <p:spPr>
              <a:xfrm>
                <a:off x="639663" y="4382729"/>
                <a:ext cx="3667037" cy="1586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得到下图所示，可知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180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180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ADA9DD-5491-4F01-A26E-9BDEE513D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63" y="4382729"/>
                <a:ext cx="3667037" cy="1586973"/>
              </a:xfrm>
              <a:prstGeom prst="rect">
                <a:avLst/>
              </a:prstGeom>
              <a:blipFill>
                <a:blip r:embed="rId3"/>
                <a:stretch>
                  <a:fillRect l="-1498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图片包含 屏幕截图&#10;&#10;已生成高可信度的说明">
            <a:extLst>
              <a:ext uri="{FF2B5EF4-FFF2-40B4-BE49-F238E27FC236}">
                <a16:creationId xmlns:a16="http://schemas.microsoft.com/office/drawing/2014/main" id="{6E9B46AF-34A1-4B4A-8863-B974382EC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00" y="665251"/>
            <a:ext cx="7245637" cy="55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1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555B02-F546-4D36-A010-93D4992D1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7518"/>
                <a:ext cx="10515600" cy="1698410"/>
              </a:xfrm>
            </p:spPr>
            <p:txBody>
              <a:bodyPr/>
              <a:lstStyle/>
              <a:p>
                <a:r>
                  <a:rPr lang="zh-CN" altLang="en-US" sz="2400" dirty="0"/>
                  <a:t>已得到池化层</a:t>
                </a:r>
                <a:r>
                  <a:rPr lang="en-US" altLang="zh-CN" sz="2400" dirty="0"/>
                  <a:t>&amp;</a:t>
                </a:r>
                <a:r>
                  <a:rPr lang="zh-CN" altLang="en-US" sz="2400" dirty="0"/>
                  <a:t>卷积层的误差灵敏度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sz="2400" dirty="0">
                    <a:ea typeface="Cambria Math" panose="020405030504060302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555B02-F546-4D36-A010-93D4992D1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7518"/>
                <a:ext cx="10515600" cy="1698410"/>
              </a:xfrm>
              <a:blipFill>
                <a:blip r:embed="rId2"/>
                <a:stretch>
                  <a:fillRect l="-812" t="-4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5C7290A-A6E9-4BA5-982F-AB7A85308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3649"/>
            <a:ext cx="6267772" cy="38800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E2B4CD-88AE-4D0A-BD1C-CF28B9334332}"/>
                  </a:ext>
                </a:extLst>
              </p:cNvPr>
              <p:cNvSpPr txBox="1"/>
              <p:nvPr/>
            </p:nvSpPr>
            <p:spPr>
              <a:xfrm>
                <a:off x="7105972" y="3103365"/>
                <a:ext cx="3355551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结合</a:t>
                </a:r>
                <a:r>
                  <a:rPr lang="en-US" altLang="zh-CN" dirty="0"/>
                  <a:t>BP</a:t>
                </a:r>
                <a:r>
                  <a:rPr lang="zh-CN" altLang="en-US" dirty="0"/>
                  <a:t>图示和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公式可以得到具体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E2B4CD-88AE-4D0A-BD1C-CF28B9334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972" y="3103365"/>
                <a:ext cx="3355551" cy="651269"/>
              </a:xfrm>
              <a:prstGeom prst="rect">
                <a:avLst/>
              </a:prstGeom>
              <a:blipFill>
                <a:blip r:embed="rId4"/>
                <a:stretch>
                  <a:fillRect l="-1636" t="-4673" r="-182" b="-14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FB504CA-31D4-4743-B749-8A9B754B2438}"/>
                  </a:ext>
                </a:extLst>
              </p:cNvPr>
              <p:cNvSpPr txBox="1"/>
              <p:nvPr/>
            </p:nvSpPr>
            <p:spPr>
              <a:xfrm>
                <a:off x="7105972" y="5173055"/>
                <a:ext cx="3355551" cy="933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根据上图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/>
                  <a:t>公式即可得到图示公式计算，则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180(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FB504CA-31D4-4743-B749-8A9B754B2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972" y="5173055"/>
                <a:ext cx="3355551" cy="933204"/>
              </a:xfrm>
              <a:prstGeom prst="rect">
                <a:avLst/>
              </a:prstGeom>
              <a:blipFill>
                <a:blip r:embed="rId5"/>
                <a:stretch>
                  <a:fillRect l="-1636" t="-3268" r="-909" b="-4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93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07E2EA-8C1B-4870-BCBC-0C9A88AED2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30595"/>
                <a:ext cx="10515600" cy="932733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−1(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卷积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(池化)→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+1(卷积)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07E2EA-8C1B-4870-BCBC-0C9A88AED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30595"/>
                <a:ext cx="10515600" cy="9327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FDC693-298B-4E95-A044-5B444D887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6067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参数在卷积层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𝑟𝑜𝑡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180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𝑢𝑝𝑠𝑎𝑚𝑝𝑙𝑖𝑛𝑔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𝑟𝑜𝑡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180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𝑟𝑜𝑡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180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卷积层卷积核个数为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，卷积层上一层特征图个数为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𝑟𝑜𝑡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180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卷积层卷积核个数为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n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，卷积层上一层特征图个数为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180(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卷积层卷积核个数为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n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，卷积层上一层特征图个数为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k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180(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FDC693-298B-4E95-A044-5B444D887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6067"/>
                <a:ext cx="10515600" cy="4351338"/>
              </a:xfrm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54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532</Words>
  <Application>Microsoft Office PowerPoint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Wingdings</vt:lpstr>
      <vt:lpstr>Office 主题​​</vt:lpstr>
      <vt:lpstr>CNN-BP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l-1(卷积)→l(池化)→l+1(卷积)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CNN-BP</dc:title>
  <dc:creator>Leo</dc:creator>
  <cp:lastModifiedBy>Leo</cp:lastModifiedBy>
  <cp:revision>17</cp:revision>
  <dcterms:created xsi:type="dcterms:W3CDTF">2018-08-21T11:54:29Z</dcterms:created>
  <dcterms:modified xsi:type="dcterms:W3CDTF">2018-08-21T15:23:56Z</dcterms:modified>
</cp:coreProperties>
</file>