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314" r:id="rId2"/>
    <p:sldId id="289" r:id="rId3"/>
    <p:sldId id="258" r:id="rId4"/>
    <p:sldId id="297" r:id="rId5"/>
    <p:sldId id="298" r:id="rId6"/>
    <p:sldId id="302" r:id="rId7"/>
    <p:sldId id="303" r:id="rId8"/>
    <p:sldId id="304" r:id="rId9"/>
    <p:sldId id="299" r:id="rId10"/>
    <p:sldId id="307" r:id="rId11"/>
    <p:sldId id="308" r:id="rId12"/>
    <p:sldId id="306" r:id="rId13"/>
    <p:sldId id="313" r:id="rId14"/>
    <p:sldId id="305" r:id="rId15"/>
    <p:sldId id="309" r:id="rId16"/>
    <p:sldId id="310" r:id="rId17"/>
    <p:sldId id="311" r:id="rId18"/>
    <p:sldId id="312" r:id="rId19"/>
    <p:sldId id="291" r:id="rId20"/>
    <p:sldId id="294" r:id="rId21"/>
    <p:sldId id="292" r:id="rId22"/>
    <p:sldId id="295" r:id="rId23"/>
    <p:sldId id="293"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314"/>
            <p14:sldId id="289"/>
            <p14:sldId id="258"/>
          </p14:sldIdLst>
        </p14:section>
        <p14:section name="Content" id="{2C67B003-B916-43D3-BE5B-B3D36B8F4E1C}">
          <p14:sldIdLst>
            <p14:sldId id="297"/>
            <p14:sldId id="298"/>
            <p14:sldId id="302"/>
            <p14:sldId id="303"/>
            <p14:sldId id="304"/>
            <p14:sldId id="299"/>
            <p14:sldId id="307"/>
            <p14:sldId id="308"/>
            <p14:sldId id="306"/>
            <p14:sldId id="313"/>
            <p14:sldId id="305"/>
            <p14:sldId id="309"/>
            <p14:sldId id="310"/>
            <p14:sldId id="311"/>
            <p14:sldId id="312"/>
            <p14:sldId id="291"/>
            <p14:sldId id="294"/>
          </p14:sldIdLst>
        </p14:section>
        <p14:section name="Wrap-Up" id="{250B09FA-E151-4F0D-B4D4-21A2DA6D2F7E}">
          <p14:sldIdLst>
            <p14:sldId id="292"/>
            <p14:sldId id="295"/>
            <p14:sldId id="293"/>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97" autoAdjust="0"/>
  </p:normalViewPr>
  <p:slideViewPr>
    <p:cSldViewPr snapToGrid="0">
      <p:cViewPr varScale="1">
        <p:scale>
          <a:sx n="80" d="100"/>
          <a:sy n="80" d="100"/>
        </p:scale>
        <p:origin x="17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46693-0EFC-46E0-8FF4-FF602BFAB362}" type="doc">
      <dgm:prSet loTypeId="urn:microsoft.com/office/officeart/2005/8/layout/process4" loCatId="process" qsTypeId="urn:microsoft.com/office/officeart/2005/8/quickstyle/simple5" qsCatId="simple" csTypeId="urn:microsoft.com/office/officeart/2005/8/colors/accent0_3" csCatId="mainScheme" phldr="1"/>
      <dgm:spPr/>
      <dgm:t>
        <a:bodyPr/>
        <a:lstStyle/>
        <a:p>
          <a:endParaRPr lang="en-US"/>
        </a:p>
      </dgm:t>
    </dgm:pt>
    <dgm:pt modelId="{C47A9370-2E28-4C98-A8B6-1CA50EBBD3FE}">
      <dgm:prSet/>
      <dgm:spPr/>
      <dgm:t>
        <a:bodyPr/>
        <a:lstStyle/>
        <a:p>
          <a:r>
            <a:rPr lang="en-US"/>
            <a:t>Take a minute to think of an information technology. It can be something you use every day or something you’ve heard of before.</a:t>
          </a:r>
        </a:p>
      </dgm:t>
    </dgm:pt>
    <dgm:pt modelId="{77E50080-8336-4F8A-AA57-8E543DD0F155}" type="parTrans" cxnId="{01448749-4D1B-4DAD-A328-65AF4148A8E0}">
      <dgm:prSet/>
      <dgm:spPr/>
      <dgm:t>
        <a:bodyPr/>
        <a:lstStyle/>
        <a:p>
          <a:endParaRPr lang="en-US"/>
        </a:p>
      </dgm:t>
    </dgm:pt>
    <dgm:pt modelId="{64FA3EF1-8DEF-4630-A96E-168B47CCC9EC}" type="sibTrans" cxnId="{01448749-4D1B-4DAD-A328-65AF4148A8E0}">
      <dgm:prSet/>
      <dgm:spPr/>
      <dgm:t>
        <a:bodyPr/>
        <a:lstStyle/>
        <a:p>
          <a:endParaRPr lang="en-US"/>
        </a:p>
      </dgm:t>
    </dgm:pt>
    <dgm:pt modelId="{8832DB6C-3678-4926-A12B-B575A089AFDB}">
      <dgm:prSet/>
      <dgm:spPr/>
      <dgm:t>
        <a:bodyPr/>
        <a:lstStyle/>
        <a:p>
          <a:r>
            <a:rPr lang="en-US"/>
            <a:t>What is it? What does it do?</a:t>
          </a:r>
        </a:p>
      </dgm:t>
    </dgm:pt>
    <dgm:pt modelId="{0686CDAD-A537-4C99-B71D-B208A2C2B016}" type="parTrans" cxnId="{751D25E0-1C27-4F02-9893-2681D50AAAE7}">
      <dgm:prSet/>
      <dgm:spPr/>
      <dgm:t>
        <a:bodyPr/>
        <a:lstStyle/>
        <a:p>
          <a:endParaRPr lang="en-US"/>
        </a:p>
      </dgm:t>
    </dgm:pt>
    <dgm:pt modelId="{8728B780-54FA-4E0A-9435-BE3C3884B14B}" type="sibTrans" cxnId="{751D25E0-1C27-4F02-9893-2681D50AAAE7}">
      <dgm:prSet/>
      <dgm:spPr/>
      <dgm:t>
        <a:bodyPr/>
        <a:lstStyle/>
        <a:p>
          <a:endParaRPr lang="en-US"/>
        </a:p>
      </dgm:t>
    </dgm:pt>
    <dgm:pt modelId="{533A0D23-A31C-45E5-AFA8-1C10009D8418}">
      <dgm:prSet/>
      <dgm:spPr/>
      <dgm:t>
        <a:bodyPr/>
        <a:lstStyle/>
        <a:p>
          <a:r>
            <a:rPr lang="en-US"/>
            <a:t>Is it hardware, software, or both?</a:t>
          </a:r>
        </a:p>
      </dgm:t>
    </dgm:pt>
    <dgm:pt modelId="{A80E6368-6AD9-4A4F-A1C2-FA4CC633AB52}" type="parTrans" cxnId="{435F8364-2E7B-4A35-8171-00481A5797BC}">
      <dgm:prSet/>
      <dgm:spPr/>
      <dgm:t>
        <a:bodyPr/>
        <a:lstStyle/>
        <a:p>
          <a:endParaRPr lang="en-US"/>
        </a:p>
      </dgm:t>
    </dgm:pt>
    <dgm:pt modelId="{66FE0E62-A0BC-43A9-9021-97CEBCC01257}" type="sibTrans" cxnId="{435F8364-2E7B-4A35-8171-00481A5797BC}">
      <dgm:prSet/>
      <dgm:spPr/>
      <dgm:t>
        <a:bodyPr/>
        <a:lstStyle/>
        <a:p>
          <a:endParaRPr lang="en-US"/>
        </a:p>
      </dgm:t>
    </dgm:pt>
    <dgm:pt modelId="{BC0225C7-B809-4447-9519-AEF949707AB2}">
      <dgm:prSet/>
      <dgm:spPr/>
      <dgm:t>
        <a:bodyPr/>
        <a:lstStyle/>
        <a:p>
          <a:r>
            <a:rPr lang="en-US" dirty="0"/>
            <a:t>Is it consumer IT, enterprise IT or both?</a:t>
          </a:r>
        </a:p>
      </dgm:t>
    </dgm:pt>
    <dgm:pt modelId="{4B8B61D6-2631-4CC6-9F03-8427FBCCEA75}" type="parTrans" cxnId="{2E4DCF0C-F732-498E-8192-8E5B92A127D4}">
      <dgm:prSet/>
      <dgm:spPr/>
      <dgm:t>
        <a:bodyPr/>
        <a:lstStyle/>
        <a:p>
          <a:endParaRPr lang="en-US"/>
        </a:p>
      </dgm:t>
    </dgm:pt>
    <dgm:pt modelId="{23680D60-4941-40B2-9186-4B76DE179DD9}" type="sibTrans" cxnId="{2E4DCF0C-F732-498E-8192-8E5B92A127D4}">
      <dgm:prSet/>
      <dgm:spPr/>
      <dgm:t>
        <a:bodyPr/>
        <a:lstStyle/>
        <a:p>
          <a:endParaRPr lang="en-US"/>
        </a:p>
      </dgm:t>
    </dgm:pt>
    <dgm:pt modelId="{FF2FD08C-B9C8-43D4-A6ED-8D2BC0D24920}">
      <dgm:prSet/>
      <dgm:spPr/>
      <dgm:t>
        <a:bodyPr/>
        <a:lstStyle/>
        <a:p>
          <a:r>
            <a:rPr lang="en-US"/>
            <a:t>You will be asked to share your answers with the class.</a:t>
          </a:r>
        </a:p>
      </dgm:t>
    </dgm:pt>
    <dgm:pt modelId="{552138E8-6CE2-4867-8DCF-618D32EB4C67}" type="parTrans" cxnId="{E4234D01-458E-467B-958D-13F7A03EFA36}">
      <dgm:prSet/>
      <dgm:spPr/>
      <dgm:t>
        <a:bodyPr/>
        <a:lstStyle/>
        <a:p>
          <a:endParaRPr lang="en-US"/>
        </a:p>
      </dgm:t>
    </dgm:pt>
    <dgm:pt modelId="{FF940526-0902-4318-8910-EEBFD4215F40}" type="sibTrans" cxnId="{E4234D01-458E-467B-958D-13F7A03EFA36}">
      <dgm:prSet/>
      <dgm:spPr/>
      <dgm:t>
        <a:bodyPr/>
        <a:lstStyle/>
        <a:p>
          <a:endParaRPr lang="en-US"/>
        </a:p>
      </dgm:t>
    </dgm:pt>
    <dgm:pt modelId="{AC224694-9473-4AC3-9BDF-998E6BCDEE72}" type="pres">
      <dgm:prSet presAssocID="{27846693-0EFC-46E0-8FF4-FF602BFAB362}" presName="Name0" presStyleCnt="0">
        <dgm:presLayoutVars>
          <dgm:dir/>
          <dgm:animLvl val="lvl"/>
          <dgm:resizeHandles val="exact"/>
        </dgm:presLayoutVars>
      </dgm:prSet>
      <dgm:spPr/>
    </dgm:pt>
    <dgm:pt modelId="{39BEBEEB-7DB0-47F8-A9B1-AC8C3C9738F3}" type="pres">
      <dgm:prSet presAssocID="{FF2FD08C-B9C8-43D4-A6ED-8D2BC0D24920}" presName="boxAndChildren" presStyleCnt="0"/>
      <dgm:spPr/>
    </dgm:pt>
    <dgm:pt modelId="{DBC3C3FF-A70B-4683-8968-65EF3F9CAF14}" type="pres">
      <dgm:prSet presAssocID="{FF2FD08C-B9C8-43D4-A6ED-8D2BC0D24920}" presName="parentTextBox" presStyleLbl="node1" presStyleIdx="0" presStyleCnt="2" custScaleY="29802"/>
      <dgm:spPr/>
    </dgm:pt>
    <dgm:pt modelId="{2881036B-B684-4822-8A4C-B1DD8435A497}" type="pres">
      <dgm:prSet presAssocID="{64FA3EF1-8DEF-4630-A96E-168B47CCC9EC}" presName="sp" presStyleCnt="0"/>
      <dgm:spPr/>
    </dgm:pt>
    <dgm:pt modelId="{54EF4760-3E9B-47D6-BF6C-50BEF250AA4F}" type="pres">
      <dgm:prSet presAssocID="{C47A9370-2E28-4C98-A8B6-1CA50EBBD3FE}" presName="arrowAndChildren" presStyleCnt="0"/>
      <dgm:spPr/>
    </dgm:pt>
    <dgm:pt modelId="{9648132F-B4E7-4DAD-905F-A28F522517A5}" type="pres">
      <dgm:prSet presAssocID="{C47A9370-2E28-4C98-A8B6-1CA50EBBD3FE}" presName="parentTextArrow" presStyleLbl="node1" presStyleIdx="0" presStyleCnt="2"/>
      <dgm:spPr/>
    </dgm:pt>
    <dgm:pt modelId="{C9E55795-6C48-4D4A-B802-9BE6BA51CDEF}" type="pres">
      <dgm:prSet presAssocID="{C47A9370-2E28-4C98-A8B6-1CA50EBBD3FE}" presName="arrow" presStyleLbl="node1" presStyleIdx="1" presStyleCnt="2"/>
      <dgm:spPr/>
    </dgm:pt>
    <dgm:pt modelId="{27C6BCE5-74A1-425F-892F-A070535FCBD8}" type="pres">
      <dgm:prSet presAssocID="{C47A9370-2E28-4C98-A8B6-1CA50EBBD3FE}" presName="descendantArrow" presStyleCnt="0"/>
      <dgm:spPr/>
    </dgm:pt>
    <dgm:pt modelId="{EA4F759C-C114-40EE-BCC0-68A4823249A1}" type="pres">
      <dgm:prSet presAssocID="{8832DB6C-3678-4926-A12B-B575A089AFDB}" presName="childTextArrow" presStyleLbl="fgAccFollowNode1" presStyleIdx="0" presStyleCnt="3">
        <dgm:presLayoutVars>
          <dgm:bulletEnabled val="1"/>
        </dgm:presLayoutVars>
      </dgm:prSet>
      <dgm:spPr/>
    </dgm:pt>
    <dgm:pt modelId="{78194046-5945-497E-B524-B1B75476D865}" type="pres">
      <dgm:prSet presAssocID="{533A0D23-A31C-45E5-AFA8-1C10009D8418}" presName="childTextArrow" presStyleLbl="fgAccFollowNode1" presStyleIdx="1" presStyleCnt="3">
        <dgm:presLayoutVars>
          <dgm:bulletEnabled val="1"/>
        </dgm:presLayoutVars>
      </dgm:prSet>
      <dgm:spPr/>
    </dgm:pt>
    <dgm:pt modelId="{7E132E76-505B-4BCC-B9AF-352356003644}" type="pres">
      <dgm:prSet presAssocID="{BC0225C7-B809-4447-9519-AEF949707AB2}" presName="childTextArrow" presStyleLbl="fgAccFollowNode1" presStyleIdx="2" presStyleCnt="3">
        <dgm:presLayoutVars>
          <dgm:bulletEnabled val="1"/>
        </dgm:presLayoutVars>
      </dgm:prSet>
      <dgm:spPr/>
    </dgm:pt>
  </dgm:ptLst>
  <dgm:cxnLst>
    <dgm:cxn modelId="{E4234D01-458E-467B-958D-13F7A03EFA36}" srcId="{27846693-0EFC-46E0-8FF4-FF602BFAB362}" destId="{FF2FD08C-B9C8-43D4-A6ED-8D2BC0D24920}" srcOrd="1" destOrd="0" parTransId="{552138E8-6CE2-4867-8DCF-618D32EB4C67}" sibTransId="{FF940526-0902-4318-8910-EEBFD4215F40}"/>
    <dgm:cxn modelId="{2E4DCF0C-F732-498E-8192-8E5B92A127D4}" srcId="{C47A9370-2E28-4C98-A8B6-1CA50EBBD3FE}" destId="{BC0225C7-B809-4447-9519-AEF949707AB2}" srcOrd="2" destOrd="0" parTransId="{4B8B61D6-2631-4CC6-9F03-8427FBCCEA75}" sibTransId="{23680D60-4941-40B2-9186-4B76DE179DD9}"/>
    <dgm:cxn modelId="{435F8364-2E7B-4A35-8171-00481A5797BC}" srcId="{C47A9370-2E28-4C98-A8B6-1CA50EBBD3FE}" destId="{533A0D23-A31C-45E5-AFA8-1C10009D8418}" srcOrd="1" destOrd="0" parTransId="{A80E6368-6AD9-4A4F-A1C2-FA4CC633AB52}" sibTransId="{66FE0E62-A0BC-43A9-9021-97CEBCC01257}"/>
    <dgm:cxn modelId="{01448749-4D1B-4DAD-A328-65AF4148A8E0}" srcId="{27846693-0EFC-46E0-8FF4-FF602BFAB362}" destId="{C47A9370-2E28-4C98-A8B6-1CA50EBBD3FE}" srcOrd="0" destOrd="0" parTransId="{77E50080-8336-4F8A-AA57-8E543DD0F155}" sibTransId="{64FA3EF1-8DEF-4630-A96E-168B47CCC9EC}"/>
    <dgm:cxn modelId="{23F39555-FA2A-426C-99D2-D17CBCB62CF7}" type="presOf" srcId="{BC0225C7-B809-4447-9519-AEF949707AB2}" destId="{7E132E76-505B-4BCC-B9AF-352356003644}" srcOrd="0" destOrd="0" presId="urn:microsoft.com/office/officeart/2005/8/layout/process4"/>
    <dgm:cxn modelId="{74651391-DDC4-4CAA-89C9-409F90B20E89}" type="presOf" srcId="{533A0D23-A31C-45E5-AFA8-1C10009D8418}" destId="{78194046-5945-497E-B524-B1B75476D865}" srcOrd="0" destOrd="0" presId="urn:microsoft.com/office/officeart/2005/8/layout/process4"/>
    <dgm:cxn modelId="{3270B792-EB12-4278-A002-F937C246C88C}" type="presOf" srcId="{C47A9370-2E28-4C98-A8B6-1CA50EBBD3FE}" destId="{C9E55795-6C48-4D4A-B802-9BE6BA51CDEF}" srcOrd="1" destOrd="0" presId="urn:microsoft.com/office/officeart/2005/8/layout/process4"/>
    <dgm:cxn modelId="{7A2CB9B8-CE50-4223-B8E7-F67BDF2F2934}" type="presOf" srcId="{C47A9370-2E28-4C98-A8B6-1CA50EBBD3FE}" destId="{9648132F-B4E7-4DAD-905F-A28F522517A5}" srcOrd="0" destOrd="0" presId="urn:microsoft.com/office/officeart/2005/8/layout/process4"/>
    <dgm:cxn modelId="{741D12BB-8521-4537-8E38-5EB9754F5AA4}" type="presOf" srcId="{FF2FD08C-B9C8-43D4-A6ED-8D2BC0D24920}" destId="{DBC3C3FF-A70B-4683-8968-65EF3F9CAF14}" srcOrd="0" destOrd="0" presId="urn:microsoft.com/office/officeart/2005/8/layout/process4"/>
    <dgm:cxn modelId="{15B013BD-C880-4A2E-9A9B-B25E6C39212D}" type="presOf" srcId="{27846693-0EFC-46E0-8FF4-FF602BFAB362}" destId="{AC224694-9473-4AC3-9BDF-998E6BCDEE72}" srcOrd="0" destOrd="0" presId="urn:microsoft.com/office/officeart/2005/8/layout/process4"/>
    <dgm:cxn modelId="{751D25E0-1C27-4F02-9893-2681D50AAAE7}" srcId="{C47A9370-2E28-4C98-A8B6-1CA50EBBD3FE}" destId="{8832DB6C-3678-4926-A12B-B575A089AFDB}" srcOrd="0" destOrd="0" parTransId="{0686CDAD-A537-4C99-B71D-B208A2C2B016}" sibTransId="{8728B780-54FA-4E0A-9435-BE3C3884B14B}"/>
    <dgm:cxn modelId="{15A2AEEC-7D72-4810-8F94-F328FB8E0E6E}" type="presOf" srcId="{8832DB6C-3678-4926-A12B-B575A089AFDB}" destId="{EA4F759C-C114-40EE-BCC0-68A4823249A1}" srcOrd="0" destOrd="0" presId="urn:microsoft.com/office/officeart/2005/8/layout/process4"/>
    <dgm:cxn modelId="{2772D002-C76F-4EAD-BB7E-E0BC90B41636}" type="presParOf" srcId="{AC224694-9473-4AC3-9BDF-998E6BCDEE72}" destId="{39BEBEEB-7DB0-47F8-A9B1-AC8C3C9738F3}" srcOrd="0" destOrd="0" presId="urn:microsoft.com/office/officeart/2005/8/layout/process4"/>
    <dgm:cxn modelId="{1F8598D4-1F39-464F-BE3C-DF102A849E89}" type="presParOf" srcId="{39BEBEEB-7DB0-47F8-A9B1-AC8C3C9738F3}" destId="{DBC3C3FF-A70B-4683-8968-65EF3F9CAF14}" srcOrd="0" destOrd="0" presId="urn:microsoft.com/office/officeart/2005/8/layout/process4"/>
    <dgm:cxn modelId="{2DAC8B4B-F031-4CB9-8906-9611DB02F3D6}" type="presParOf" srcId="{AC224694-9473-4AC3-9BDF-998E6BCDEE72}" destId="{2881036B-B684-4822-8A4C-B1DD8435A497}" srcOrd="1" destOrd="0" presId="urn:microsoft.com/office/officeart/2005/8/layout/process4"/>
    <dgm:cxn modelId="{33A5245B-DB39-4473-A86A-F8324C8F56AE}" type="presParOf" srcId="{AC224694-9473-4AC3-9BDF-998E6BCDEE72}" destId="{54EF4760-3E9B-47D6-BF6C-50BEF250AA4F}" srcOrd="2" destOrd="0" presId="urn:microsoft.com/office/officeart/2005/8/layout/process4"/>
    <dgm:cxn modelId="{F339AC5F-1961-4FBF-8EA5-D4900FF082ED}" type="presParOf" srcId="{54EF4760-3E9B-47D6-BF6C-50BEF250AA4F}" destId="{9648132F-B4E7-4DAD-905F-A28F522517A5}" srcOrd="0" destOrd="0" presId="urn:microsoft.com/office/officeart/2005/8/layout/process4"/>
    <dgm:cxn modelId="{6F2AACB6-AA01-4857-9D3D-5129E9A38099}" type="presParOf" srcId="{54EF4760-3E9B-47D6-BF6C-50BEF250AA4F}" destId="{C9E55795-6C48-4D4A-B802-9BE6BA51CDEF}" srcOrd="1" destOrd="0" presId="urn:microsoft.com/office/officeart/2005/8/layout/process4"/>
    <dgm:cxn modelId="{C085B748-81A2-41F7-B36E-47DD636DA899}" type="presParOf" srcId="{54EF4760-3E9B-47D6-BF6C-50BEF250AA4F}" destId="{27C6BCE5-74A1-425F-892F-A070535FCBD8}" srcOrd="2" destOrd="0" presId="urn:microsoft.com/office/officeart/2005/8/layout/process4"/>
    <dgm:cxn modelId="{37A3FEAE-0004-4018-ADAC-9305414BC983}" type="presParOf" srcId="{27C6BCE5-74A1-425F-892F-A070535FCBD8}" destId="{EA4F759C-C114-40EE-BCC0-68A4823249A1}" srcOrd="0" destOrd="0" presId="urn:microsoft.com/office/officeart/2005/8/layout/process4"/>
    <dgm:cxn modelId="{2A8AE8CB-4851-4F1B-B75E-7C2824950D87}" type="presParOf" srcId="{27C6BCE5-74A1-425F-892F-A070535FCBD8}" destId="{78194046-5945-497E-B524-B1B75476D865}" srcOrd="1" destOrd="0" presId="urn:microsoft.com/office/officeart/2005/8/layout/process4"/>
    <dgm:cxn modelId="{01F80DF5-5B37-41F7-BB3B-CAD80D189BFA}" type="presParOf" srcId="{27C6BCE5-74A1-425F-892F-A070535FCBD8}" destId="{7E132E76-505B-4BCC-B9AF-352356003644}"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235686-2081-4694-83A7-77E57CE3D143}"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A484C35D-7149-4AD4-86EC-596392C955C7}">
      <dgm:prSet/>
      <dgm:spPr/>
      <dgm:t>
        <a:bodyPr/>
        <a:lstStyle/>
        <a:p>
          <a:r>
            <a:rPr lang="en-US"/>
            <a:t>Entry Level</a:t>
          </a:r>
        </a:p>
      </dgm:t>
    </dgm:pt>
    <dgm:pt modelId="{7C550D68-8925-4E3E-9488-8DC1879F77E2}" type="parTrans" cxnId="{9A7DD711-3837-4171-8CBA-98247DD38798}">
      <dgm:prSet/>
      <dgm:spPr/>
      <dgm:t>
        <a:bodyPr/>
        <a:lstStyle/>
        <a:p>
          <a:endParaRPr lang="en-US"/>
        </a:p>
      </dgm:t>
    </dgm:pt>
    <dgm:pt modelId="{D8726E34-F4EA-4F44-9A81-D3EFCB9AB2FA}" type="sibTrans" cxnId="{9A7DD711-3837-4171-8CBA-98247DD38798}">
      <dgm:prSet/>
      <dgm:spPr/>
      <dgm:t>
        <a:bodyPr/>
        <a:lstStyle/>
        <a:p>
          <a:endParaRPr lang="en-US"/>
        </a:p>
      </dgm:t>
    </dgm:pt>
    <dgm:pt modelId="{F28B7A99-6C83-4B2C-8534-476C17D97555}">
      <dgm:prSet/>
      <dgm:spPr/>
      <dgm:t>
        <a:bodyPr/>
        <a:lstStyle/>
        <a:p>
          <a:r>
            <a:rPr lang="en-US"/>
            <a:t>IT Support Technician</a:t>
          </a:r>
        </a:p>
      </dgm:t>
    </dgm:pt>
    <dgm:pt modelId="{A7F22575-E323-45A9-9117-8D637D5B97C1}" type="parTrans" cxnId="{97E091B0-8025-4784-A859-C5B0B4D3DA6A}">
      <dgm:prSet/>
      <dgm:spPr/>
      <dgm:t>
        <a:bodyPr/>
        <a:lstStyle/>
        <a:p>
          <a:endParaRPr lang="en-US"/>
        </a:p>
      </dgm:t>
    </dgm:pt>
    <dgm:pt modelId="{6E6C4C02-C20C-4BE0-A595-AA05D9B866B5}" type="sibTrans" cxnId="{97E091B0-8025-4784-A859-C5B0B4D3DA6A}">
      <dgm:prSet/>
      <dgm:spPr/>
      <dgm:t>
        <a:bodyPr/>
        <a:lstStyle/>
        <a:p>
          <a:endParaRPr lang="en-US"/>
        </a:p>
      </dgm:t>
    </dgm:pt>
    <dgm:pt modelId="{5B87AA98-CDC5-4F91-A9D3-2A0E79D75D6A}">
      <dgm:prSet/>
      <dgm:spPr/>
      <dgm:t>
        <a:bodyPr/>
        <a:lstStyle/>
        <a:p>
          <a:r>
            <a:rPr lang="en-US"/>
            <a:t>Systems / Network Administrator</a:t>
          </a:r>
        </a:p>
      </dgm:t>
    </dgm:pt>
    <dgm:pt modelId="{00D302D2-118C-4075-ACCA-86A83DD81A74}" type="parTrans" cxnId="{4A67212D-1AE9-4504-8FA5-DE76CC95C6D2}">
      <dgm:prSet/>
      <dgm:spPr/>
      <dgm:t>
        <a:bodyPr/>
        <a:lstStyle/>
        <a:p>
          <a:endParaRPr lang="en-US"/>
        </a:p>
      </dgm:t>
    </dgm:pt>
    <dgm:pt modelId="{A1452011-B49A-4ACE-B8A8-FB649DA20119}" type="sibTrans" cxnId="{4A67212D-1AE9-4504-8FA5-DE76CC95C6D2}">
      <dgm:prSet/>
      <dgm:spPr/>
      <dgm:t>
        <a:bodyPr/>
        <a:lstStyle/>
        <a:p>
          <a:endParaRPr lang="en-US"/>
        </a:p>
      </dgm:t>
    </dgm:pt>
    <dgm:pt modelId="{E71BA729-C24D-4CA5-9A51-9C4C6116A4FB}">
      <dgm:prSet/>
      <dgm:spPr/>
      <dgm:t>
        <a:bodyPr/>
        <a:lstStyle/>
        <a:p>
          <a:r>
            <a:rPr lang="en-US"/>
            <a:t>Web / Application Developer</a:t>
          </a:r>
        </a:p>
      </dgm:t>
    </dgm:pt>
    <dgm:pt modelId="{227FF19D-E3AE-49EA-B97E-3D26ED8455AC}" type="parTrans" cxnId="{3D98DB0D-1068-4BAF-9845-2DA67A30E913}">
      <dgm:prSet/>
      <dgm:spPr/>
      <dgm:t>
        <a:bodyPr/>
        <a:lstStyle/>
        <a:p>
          <a:endParaRPr lang="en-US"/>
        </a:p>
      </dgm:t>
    </dgm:pt>
    <dgm:pt modelId="{F32232A3-1359-45F1-ACEC-D6377071405C}" type="sibTrans" cxnId="{3D98DB0D-1068-4BAF-9845-2DA67A30E913}">
      <dgm:prSet/>
      <dgm:spPr/>
      <dgm:t>
        <a:bodyPr/>
        <a:lstStyle/>
        <a:p>
          <a:endParaRPr lang="en-US"/>
        </a:p>
      </dgm:t>
    </dgm:pt>
    <dgm:pt modelId="{37444F39-F4E0-463A-A085-F64446481B82}">
      <dgm:prSet/>
      <dgm:spPr/>
      <dgm:t>
        <a:bodyPr/>
        <a:lstStyle/>
        <a:p>
          <a:r>
            <a:rPr lang="en-US"/>
            <a:t>Mid-Level</a:t>
          </a:r>
        </a:p>
      </dgm:t>
    </dgm:pt>
    <dgm:pt modelId="{0A8CCA54-5C8C-451E-854F-7EC0AA757B9B}" type="parTrans" cxnId="{7B17DFF6-F1D0-4076-93C8-D08AC03900C7}">
      <dgm:prSet/>
      <dgm:spPr/>
      <dgm:t>
        <a:bodyPr/>
        <a:lstStyle/>
        <a:p>
          <a:endParaRPr lang="en-US"/>
        </a:p>
      </dgm:t>
    </dgm:pt>
    <dgm:pt modelId="{46ADA06D-B362-4D53-8AE3-A05E6A951D37}" type="sibTrans" cxnId="{7B17DFF6-F1D0-4076-93C8-D08AC03900C7}">
      <dgm:prSet/>
      <dgm:spPr/>
      <dgm:t>
        <a:bodyPr/>
        <a:lstStyle/>
        <a:p>
          <a:endParaRPr lang="en-US"/>
        </a:p>
      </dgm:t>
    </dgm:pt>
    <dgm:pt modelId="{B6533BA5-398D-45E3-959A-CCAE63C34C00}">
      <dgm:prSet/>
      <dgm:spPr/>
      <dgm:t>
        <a:bodyPr/>
        <a:lstStyle/>
        <a:p>
          <a:r>
            <a:rPr lang="en-US"/>
            <a:t>IT Analyst</a:t>
          </a:r>
        </a:p>
      </dgm:t>
    </dgm:pt>
    <dgm:pt modelId="{D458D993-17AB-48F7-9743-718DF2532B9D}" type="parTrans" cxnId="{C9FA3A04-6779-4FBE-A8A6-6054CFFD8CDE}">
      <dgm:prSet/>
      <dgm:spPr/>
      <dgm:t>
        <a:bodyPr/>
        <a:lstStyle/>
        <a:p>
          <a:endParaRPr lang="en-US"/>
        </a:p>
      </dgm:t>
    </dgm:pt>
    <dgm:pt modelId="{B9709063-21D1-4BD7-8255-28B79C7279EE}" type="sibTrans" cxnId="{C9FA3A04-6779-4FBE-A8A6-6054CFFD8CDE}">
      <dgm:prSet/>
      <dgm:spPr/>
      <dgm:t>
        <a:bodyPr/>
        <a:lstStyle/>
        <a:p>
          <a:endParaRPr lang="en-US"/>
        </a:p>
      </dgm:t>
    </dgm:pt>
    <dgm:pt modelId="{5AEF9997-F7BD-4387-BA28-DFF27CF5E344}">
      <dgm:prSet/>
      <dgm:spPr/>
      <dgm:t>
        <a:bodyPr/>
        <a:lstStyle/>
        <a:p>
          <a:r>
            <a:rPr lang="en-US"/>
            <a:t>IT Architect</a:t>
          </a:r>
        </a:p>
      </dgm:t>
    </dgm:pt>
    <dgm:pt modelId="{4FC10CE2-9952-4247-A0E2-D5CF28B77DED}" type="parTrans" cxnId="{0F59CD27-EBDE-4D19-BEB5-5CDA41F7E9A3}">
      <dgm:prSet/>
      <dgm:spPr/>
      <dgm:t>
        <a:bodyPr/>
        <a:lstStyle/>
        <a:p>
          <a:endParaRPr lang="en-US"/>
        </a:p>
      </dgm:t>
    </dgm:pt>
    <dgm:pt modelId="{61DFEA5E-E29F-4106-9D19-6EB6A1091A39}" type="sibTrans" cxnId="{0F59CD27-EBDE-4D19-BEB5-5CDA41F7E9A3}">
      <dgm:prSet/>
      <dgm:spPr/>
      <dgm:t>
        <a:bodyPr/>
        <a:lstStyle/>
        <a:p>
          <a:endParaRPr lang="en-US"/>
        </a:p>
      </dgm:t>
    </dgm:pt>
    <dgm:pt modelId="{1C25D14B-C895-4D59-A1C0-C3FE85065F43}">
      <dgm:prSet/>
      <dgm:spPr/>
      <dgm:t>
        <a:bodyPr/>
        <a:lstStyle/>
        <a:p>
          <a:r>
            <a:rPr lang="en-US"/>
            <a:t>IT Project Manager</a:t>
          </a:r>
        </a:p>
      </dgm:t>
    </dgm:pt>
    <dgm:pt modelId="{E0AF9FA3-39D9-4AE3-B00A-01446EDB9C59}" type="parTrans" cxnId="{226FBB8C-448A-4CCD-A6E8-F4C7A7EC43DF}">
      <dgm:prSet/>
      <dgm:spPr/>
      <dgm:t>
        <a:bodyPr/>
        <a:lstStyle/>
        <a:p>
          <a:endParaRPr lang="en-US"/>
        </a:p>
      </dgm:t>
    </dgm:pt>
    <dgm:pt modelId="{AB5ECBBB-3165-48F7-8DB7-81732A09FA65}" type="sibTrans" cxnId="{226FBB8C-448A-4CCD-A6E8-F4C7A7EC43DF}">
      <dgm:prSet/>
      <dgm:spPr/>
      <dgm:t>
        <a:bodyPr/>
        <a:lstStyle/>
        <a:p>
          <a:endParaRPr lang="en-US"/>
        </a:p>
      </dgm:t>
    </dgm:pt>
    <dgm:pt modelId="{AE22922B-1B6F-400F-84A4-C179B95516EE}">
      <dgm:prSet/>
      <dgm:spPr/>
      <dgm:t>
        <a:bodyPr/>
        <a:lstStyle/>
        <a:p>
          <a:r>
            <a:rPr lang="en-US"/>
            <a:t>Senior</a:t>
          </a:r>
        </a:p>
      </dgm:t>
    </dgm:pt>
    <dgm:pt modelId="{EAA7D98F-A37B-4E6E-B81E-B569D38EE1B9}" type="parTrans" cxnId="{979D41CB-B1E0-4A17-8A4C-114631CA5D44}">
      <dgm:prSet/>
      <dgm:spPr/>
      <dgm:t>
        <a:bodyPr/>
        <a:lstStyle/>
        <a:p>
          <a:endParaRPr lang="en-US"/>
        </a:p>
      </dgm:t>
    </dgm:pt>
    <dgm:pt modelId="{F4267B60-8CE4-493B-AD88-DDEB284F6917}" type="sibTrans" cxnId="{979D41CB-B1E0-4A17-8A4C-114631CA5D44}">
      <dgm:prSet/>
      <dgm:spPr/>
      <dgm:t>
        <a:bodyPr/>
        <a:lstStyle/>
        <a:p>
          <a:endParaRPr lang="en-US"/>
        </a:p>
      </dgm:t>
    </dgm:pt>
    <dgm:pt modelId="{6C4B1577-166A-437E-B9DF-CD0D5013CF79}">
      <dgm:prSet/>
      <dgm:spPr/>
      <dgm:t>
        <a:bodyPr/>
        <a:lstStyle/>
        <a:p>
          <a:r>
            <a:rPr lang="en-US"/>
            <a:t>Directors / Officers in an area Data, Secuirty</a:t>
          </a:r>
        </a:p>
      </dgm:t>
    </dgm:pt>
    <dgm:pt modelId="{B29BE74E-06FD-4AB4-8461-6BE01A18115F}" type="parTrans" cxnId="{74724A9F-3D39-4EEE-BD2B-06C795B4A4C2}">
      <dgm:prSet/>
      <dgm:spPr/>
      <dgm:t>
        <a:bodyPr/>
        <a:lstStyle/>
        <a:p>
          <a:endParaRPr lang="en-US"/>
        </a:p>
      </dgm:t>
    </dgm:pt>
    <dgm:pt modelId="{E597E284-D6FD-4C41-AB20-860241803B31}" type="sibTrans" cxnId="{74724A9F-3D39-4EEE-BD2B-06C795B4A4C2}">
      <dgm:prSet/>
      <dgm:spPr/>
      <dgm:t>
        <a:bodyPr/>
        <a:lstStyle/>
        <a:p>
          <a:endParaRPr lang="en-US"/>
        </a:p>
      </dgm:t>
    </dgm:pt>
    <dgm:pt modelId="{E93D836D-7E8B-45AA-9DF2-55A72D4F99E1}">
      <dgm:prSet/>
      <dgm:spPr/>
      <dgm:t>
        <a:bodyPr/>
        <a:lstStyle/>
        <a:p>
          <a:r>
            <a:rPr lang="en-US"/>
            <a:t>Enterprise Architect</a:t>
          </a:r>
        </a:p>
      </dgm:t>
    </dgm:pt>
    <dgm:pt modelId="{C0CE700F-BBFB-413C-8E6D-E81906B6489E}" type="parTrans" cxnId="{974A52E8-E13C-4863-B6D8-6EA59C6E7C3A}">
      <dgm:prSet/>
      <dgm:spPr/>
      <dgm:t>
        <a:bodyPr/>
        <a:lstStyle/>
        <a:p>
          <a:endParaRPr lang="en-US"/>
        </a:p>
      </dgm:t>
    </dgm:pt>
    <dgm:pt modelId="{8C55BDC4-CDE4-4EA5-A46C-0BBF6FCEC8AD}" type="sibTrans" cxnId="{974A52E8-E13C-4863-B6D8-6EA59C6E7C3A}">
      <dgm:prSet/>
      <dgm:spPr/>
      <dgm:t>
        <a:bodyPr/>
        <a:lstStyle/>
        <a:p>
          <a:endParaRPr lang="en-US"/>
        </a:p>
      </dgm:t>
    </dgm:pt>
    <dgm:pt modelId="{6425C603-F9E0-408D-9D53-EA3BC181C876}">
      <dgm:prSet/>
      <dgm:spPr/>
      <dgm:t>
        <a:bodyPr/>
        <a:lstStyle/>
        <a:p>
          <a:r>
            <a:rPr lang="en-US" dirty="0"/>
            <a:t>CTO, CDO, CIO</a:t>
          </a:r>
        </a:p>
      </dgm:t>
    </dgm:pt>
    <dgm:pt modelId="{175BBE05-D705-40F2-B0F0-1D0C469BB3EA}" type="parTrans" cxnId="{6002F6D9-EF37-406B-92CC-FDF474D32890}">
      <dgm:prSet/>
      <dgm:spPr/>
      <dgm:t>
        <a:bodyPr/>
        <a:lstStyle/>
        <a:p>
          <a:endParaRPr lang="en-US"/>
        </a:p>
      </dgm:t>
    </dgm:pt>
    <dgm:pt modelId="{CE16E3D8-945F-4C55-83A1-C78B00F54943}" type="sibTrans" cxnId="{6002F6D9-EF37-406B-92CC-FDF474D32890}">
      <dgm:prSet/>
      <dgm:spPr/>
      <dgm:t>
        <a:bodyPr/>
        <a:lstStyle/>
        <a:p>
          <a:endParaRPr lang="en-US"/>
        </a:p>
      </dgm:t>
    </dgm:pt>
    <dgm:pt modelId="{FAE4FEA5-E2CA-4AD5-8124-173B9298F31C}" type="pres">
      <dgm:prSet presAssocID="{04235686-2081-4694-83A7-77E57CE3D143}" presName="linear" presStyleCnt="0">
        <dgm:presLayoutVars>
          <dgm:dir/>
          <dgm:animLvl val="lvl"/>
          <dgm:resizeHandles val="exact"/>
        </dgm:presLayoutVars>
      </dgm:prSet>
      <dgm:spPr/>
    </dgm:pt>
    <dgm:pt modelId="{119015C5-2FA4-40B7-9134-655899DD8B43}" type="pres">
      <dgm:prSet presAssocID="{A484C35D-7149-4AD4-86EC-596392C955C7}" presName="parentLin" presStyleCnt="0"/>
      <dgm:spPr/>
    </dgm:pt>
    <dgm:pt modelId="{35E64A77-0BA0-4442-9593-FDF4C4BC6615}" type="pres">
      <dgm:prSet presAssocID="{A484C35D-7149-4AD4-86EC-596392C955C7}" presName="parentLeftMargin" presStyleLbl="node1" presStyleIdx="0" presStyleCnt="3"/>
      <dgm:spPr/>
    </dgm:pt>
    <dgm:pt modelId="{EB9FAE40-9B6D-455D-9184-5D58227F32F3}" type="pres">
      <dgm:prSet presAssocID="{A484C35D-7149-4AD4-86EC-596392C955C7}" presName="parentText" presStyleLbl="node1" presStyleIdx="0" presStyleCnt="3">
        <dgm:presLayoutVars>
          <dgm:chMax val="0"/>
          <dgm:bulletEnabled val="1"/>
        </dgm:presLayoutVars>
      </dgm:prSet>
      <dgm:spPr/>
    </dgm:pt>
    <dgm:pt modelId="{E78B1C2C-83EE-430E-88D7-005CBF55D969}" type="pres">
      <dgm:prSet presAssocID="{A484C35D-7149-4AD4-86EC-596392C955C7}" presName="negativeSpace" presStyleCnt="0"/>
      <dgm:spPr/>
    </dgm:pt>
    <dgm:pt modelId="{C20E803A-56FB-4785-BC1E-F86486E06D39}" type="pres">
      <dgm:prSet presAssocID="{A484C35D-7149-4AD4-86EC-596392C955C7}" presName="childText" presStyleLbl="conFgAcc1" presStyleIdx="0" presStyleCnt="3">
        <dgm:presLayoutVars>
          <dgm:bulletEnabled val="1"/>
        </dgm:presLayoutVars>
      </dgm:prSet>
      <dgm:spPr/>
    </dgm:pt>
    <dgm:pt modelId="{EBA73FFB-1E11-48ED-B8C7-41EE9D1B3CFA}" type="pres">
      <dgm:prSet presAssocID="{D8726E34-F4EA-4F44-9A81-D3EFCB9AB2FA}" presName="spaceBetweenRectangles" presStyleCnt="0"/>
      <dgm:spPr/>
    </dgm:pt>
    <dgm:pt modelId="{C2B286B9-2466-453F-B40C-2547A8CD1032}" type="pres">
      <dgm:prSet presAssocID="{37444F39-F4E0-463A-A085-F64446481B82}" presName="parentLin" presStyleCnt="0"/>
      <dgm:spPr/>
    </dgm:pt>
    <dgm:pt modelId="{805704B6-26EC-447F-A2C5-38C46F750486}" type="pres">
      <dgm:prSet presAssocID="{37444F39-F4E0-463A-A085-F64446481B82}" presName="parentLeftMargin" presStyleLbl="node1" presStyleIdx="0" presStyleCnt="3"/>
      <dgm:spPr/>
    </dgm:pt>
    <dgm:pt modelId="{B9B59AD2-F16C-4B9E-8EF6-F0C5247DBD09}" type="pres">
      <dgm:prSet presAssocID="{37444F39-F4E0-463A-A085-F64446481B82}" presName="parentText" presStyleLbl="node1" presStyleIdx="1" presStyleCnt="3">
        <dgm:presLayoutVars>
          <dgm:chMax val="0"/>
          <dgm:bulletEnabled val="1"/>
        </dgm:presLayoutVars>
      </dgm:prSet>
      <dgm:spPr/>
    </dgm:pt>
    <dgm:pt modelId="{59E105FB-1D0E-42F9-8100-489B0AF90DFE}" type="pres">
      <dgm:prSet presAssocID="{37444F39-F4E0-463A-A085-F64446481B82}" presName="negativeSpace" presStyleCnt="0"/>
      <dgm:spPr/>
    </dgm:pt>
    <dgm:pt modelId="{CE1153AE-363F-409B-AD0B-71B75DDEECB7}" type="pres">
      <dgm:prSet presAssocID="{37444F39-F4E0-463A-A085-F64446481B82}" presName="childText" presStyleLbl="conFgAcc1" presStyleIdx="1" presStyleCnt="3">
        <dgm:presLayoutVars>
          <dgm:bulletEnabled val="1"/>
        </dgm:presLayoutVars>
      </dgm:prSet>
      <dgm:spPr/>
    </dgm:pt>
    <dgm:pt modelId="{0C4C3611-A5F9-4815-AC17-2053283642BA}" type="pres">
      <dgm:prSet presAssocID="{46ADA06D-B362-4D53-8AE3-A05E6A951D37}" presName="spaceBetweenRectangles" presStyleCnt="0"/>
      <dgm:spPr/>
    </dgm:pt>
    <dgm:pt modelId="{06F92CFF-A228-4E12-9736-B229A38AA496}" type="pres">
      <dgm:prSet presAssocID="{AE22922B-1B6F-400F-84A4-C179B95516EE}" presName="parentLin" presStyleCnt="0"/>
      <dgm:spPr/>
    </dgm:pt>
    <dgm:pt modelId="{C2C44689-B387-4D30-8C80-B60B308AC5AB}" type="pres">
      <dgm:prSet presAssocID="{AE22922B-1B6F-400F-84A4-C179B95516EE}" presName="parentLeftMargin" presStyleLbl="node1" presStyleIdx="1" presStyleCnt="3"/>
      <dgm:spPr/>
    </dgm:pt>
    <dgm:pt modelId="{E0BEC818-618D-40FF-B714-010FE118BE88}" type="pres">
      <dgm:prSet presAssocID="{AE22922B-1B6F-400F-84A4-C179B95516EE}" presName="parentText" presStyleLbl="node1" presStyleIdx="2" presStyleCnt="3">
        <dgm:presLayoutVars>
          <dgm:chMax val="0"/>
          <dgm:bulletEnabled val="1"/>
        </dgm:presLayoutVars>
      </dgm:prSet>
      <dgm:spPr/>
    </dgm:pt>
    <dgm:pt modelId="{6C64343F-E2D7-4207-8978-713E3110F209}" type="pres">
      <dgm:prSet presAssocID="{AE22922B-1B6F-400F-84A4-C179B95516EE}" presName="negativeSpace" presStyleCnt="0"/>
      <dgm:spPr/>
    </dgm:pt>
    <dgm:pt modelId="{71A8F112-5966-4790-B602-1936576948CB}" type="pres">
      <dgm:prSet presAssocID="{AE22922B-1B6F-400F-84A4-C179B95516EE}" presName="childText" presStyleLbl="conFgAcc1" presStyleIdx="2" presStyleCnt="3">
        <dgm:presLayoutVars>
          <dgm:bulletEnabled val="1"/>
        </dgm:presLayoutVars>
      </dgm:prSet>
      <dgm:spPr/>
    </dgm:pt>
  </dgm:ptLst>
  <dgm:cxnLst>
    <dgm:cxn modelId="{C9FA3A04-6779-4FBE-A8A6-6054CFFD8CDE}" srcId="{37444F39-F4E0-463A-A085-F64446481B82}" destId="{B6533BA5-398D-45E3-959A-CCAE63C34C00}" srcOrd="0" destOrd="0" parTransId="{D458D993-17AB-48F7-9743-718DF2532B9D}" sibTransId="{B9709063-21D1-4BD7-8255-28B79C7279EE}"/>
    <dgm:cxn modelId="{3D98DB0D-1068-4BAF-9845-2DA67A30E913}" srcId="{A484C35D-7149-4AD4-86EC-596392C955C7}" destId="{E71BA729-C24D-4CA5-9A51-9C4C6116A4FB}" srcOrd="2" destOrd="0" parTransId="{227FF19D-E3AE-49EA-B97E-3D26ED8455AC}" sibTransId="{F32232A3-1359-45F1-ACEC-D6377071405C}"/>
    <dgm:cxn modelId="{75F92B10-D9F2-41D7-A61E-4C3E5353D913}" type="presOf" srcId="{B6533BA5-398D-45E3-959A-CCAE63C34C00}" destId="{CE1153AE-363F-409B-AD0B-71B75DDEECB7}" srcOrd="0" destOrd="0" presId="urn:microsoft.com/office/officeart/2005/8/layout/list1"/>
    <dgm:cxn modelId="{9A7DD711-3837-4171-8CBA-98247DD38798}" srcId="{04235686-2081-4694-83A7-77E57CE3D143}" destId="{A484C35D-7149-4AD4-86EC-596392C955C7}" srcOrd="0" destOrd="0" parTransId="{7C550D68-8925-4E3E-9488-8DC1879F77E2}" sibTransId="{D8726E34-F4EA-4F44-9A81-D3EFCB9AB2FA}"/>
    <dgm:cxn modelId="{45724E25-C3A4-478B-AA1D-1C05F18EAB89}" type="presOf" srcId="{6425C603-F9E0-408D-9D53-EA3BC181C876}" destId="{71A8F112-5966-4790-B602-1936576948CB}" srcOrd="0" destOrd="2" presId="urn:microsoft.com/office/officeart/2005/8/layout/list1"/>
    <dgm:cxn modelId="{0F59CD27-EBDE-4D19-BEB5-5CDA41F7E9A3}" srcId="{37444F39-F4E0-463A-A085-F64446481B82}" destId="{5AEF9997-F7BD-4387-BA28-DFF27CF5E344}" srcOrd="1" destOrd="0" parTransId="{4FC10CE2-9952-4247-A0E2-D5CF28B77DED}" sibTransId="{61DFEA5E-E29F-4106-9D19-6EB6A1091A39}"/>
    <dgm:cxn modelId="{4A67212D-1AE9-4504-8FA5-DE76CC95C6D2}" srcId="{A484C35D-7149-4AD4-86EC-596392C955C7}" destId="{5B87AA98-CDC5-4F91-A9D3-2A0E79D75D6A}" srcOrd="1" destOrd="0" parTransId="{00D302D2-118C-4075-ACCA-86A83DD81A74}" sibTransId="{A1452011-B49A-4ACE-B8A8-FB649DA20119}"/>
    <dgm:cxn modelId="{5B328239-7B3F-4976-9955-5608BDEBED82}" type="presOf" srcId="{E93D836D-7E8B-45AA-9DF2-55A72D4F99E1}" destId="{71A8F112-5966-4790-B602-1936576948CB}" srcOrd="0" destOrd="1" presId="urn:microsoft.com/office/officeart/2005/8/layout/list1"/>
    <dgm:cxn modelId="{5194063A-10B8-4ECA-99BB-7FC5B0C24D8E}" type="presOf" srcId="{A484C35D-7149-4AD4-86EC-596392C955C7}" destId="{EB9FAE40-9B6D-455D-9184-5D58227F32F3}" srcOrd="1" destOrd="0" presId="urn:microsoft.com/office/officeart/2005/8/layout/list1"/>
    <dgm:cxn modelId="{9A355362-673D-4A3E-B9A7-C6EA41CFBA0C}" type="presOf" srcId="{AE22922B-1B6F-400F-84A4-C179B95516EE}" destId="{C2C44689-B387-4D30-8C80-B60B308AC5AB}" srcOrd="0" destOrd="0" presId="urn:microsoft.com/office/officeart/2005/8/layout/list1"/>
    <dgm:cxn modelId="{B0740A79-240B-4470-8638-2D67571F5C62}" type="presOf" srcId="{F28B7A99-6C83-4B2C-8534-476C17D97555}" destId="{C20E803A-56FB-4785-BC1E-F86486E06D39}" srcOrd="0" destOrd="0" presId="urn:microsoft.com/office/officeart/2005/8/layout/list1"/>
    <dgm:cxn modelId="{42666D86-25D2-44AA-B5F5-799C5048139C}" type="presOf" srcId="{04235686-2081-4694-83A7-77E57CE3D143}" destId="{FAE4FEA5-E2CA-4AD5-8124-173B9298F31C}" srcOrd="0" destOrd="0" presId="urn:microsoft.com/office/officeart/2005/8/layout/list1"/>
    <dgm:cxn modelId="{C5BD2487-48A0-49F2-93A2-4FE303AE9F75}" type="presOf" srcId="{5AEF9997-F7BD-4387-BA28-DFF27CF5E344}" destId="{CE1153AE-363F-409B-AD0B-71B75DDEECB7}" srcOrd="0" destOrd="1" presId="urn:microsoft.com/office/officeart/2005/8/layout/list1"/>
    <dgm:cxn modelId="{226FBB8C-448A-4CCD-A6E8-F4C7A7EC43DF}" srcId="{37444F39-F4E0-463A-A085-F64446481B82}" destId="{1C25D14B-C895-4D59-A1C0-C3FE85065F43}" srcOrd="2" destOrd="0" parTransId="{E0AF9FA3-39D9-4AE3-B00A-01446EDB9C59}" sibTransId="{AB5ECBBB-3165-48F7-8DB7-81732A09FA65}"/>
    <dgm:cxn modelId="{0A75E28C-0A48-4C69-9BCD-C5B0973F185D}" type="presOf" srcId="{1C25D14B-C895-4D59-A1C0-C3FE85065F43}" destId="{CE1153AE-363F-409B-AD0B-71B75DDEECB7}" srcOrd="0" destOrd="2" presId="urn:microsoft.com/office/officeart/2005/8/layout/list1"/>
    <dgm:cxn modelId="{C881D391-A26B-4F6B-8D91-D6D5ADAAF462}" type="presOf" srcId="{37444F39-F4E0-463A-A085-F64446481B82}" destId="{805704B6-26EC-447F-A2C5-38C46F750486}" srcOrd="0" destOrd="0" presId="urn:microsoft.com/office/officeart/2005/8/layout/list1"/>
    <dgm:cxn modelId="{B599C899-B2C1-49FA-BC1E-68A59766CB34}" type="presOf" srcId="{5B87AA98-CDC5-4F91-A9D3-2A0E79D75D6A}" destId="{C20E803A-56FB-4785-BC1E-F86486E06D39}" srcOrd="0" destOrd="1" presId="urn:microsoft.com/office/officeart/2005/8/layout/list1"/>
    <dgm:cxn modelId="{74724A9F-3D39-4EEE-BD2B-06C795B4A4C2}" srcId="{AE22922B-1B6F-400F-84A4-C179B95516EE}" destId="{6C4B1577-166A-437E-B9DF-CD0D5013CF79}" srcOrd="0" destOrd="0" parTransId="{B29BE74E-06FD-4AB4-8461-6BE01A18115F}" sibTransId="{E597E284-D6FD-4C41-AB20-860241803B31}"/>
    <dgm:cxn modelId="{49E80CB0-4D93-4ACB-8325-D0334FB2F348}" type="presOf" srcId="{A484C35D-7149-4AD4-86EC-596392C955C7}" destId="{35E64A77-0BA0-4442-9593-FDF4C4BC6615}" srcOrd="0" destOrd="0" presId="urn:microsoft.com/office/officeart/2005/8/layout/list1"/>
    <dgm:cxn modelId="{97E091B0-8025-4784-A859-C5B0B4D3DA6A}" srcId="{A484C35D-7149-4AD4-86EC-596392C955C7}" destId="{F28B7A99-6C83-4B2C-8534-476C17D97555}" srcOrd="0" destOrd="0" parTransId="{A7F22575-E323-45A9-9117-8D637D5B97C1}" sibTransId="{6E6C4C02-C20C-4BE0-A595-AA05D9B866B5}"/>
    <dgm:cxn modelId="{ABC1ADC1-63F3-4306-AD45-52AFC7459F7B}" type="presOf" srcId="{E71BA729-C24D-4CA5-9A51-9C4C6116A4FB}" destId="{C20E803A-56FB-4785-BC1E-F86486E06D39}" srcOrd="0" destOrd="2" presId="urn:microsoft.com/office/officeart/2005/8/layout/list1"/>
    <dgm:cxn modelId="{979D41CB-B1E0-4A17-8A4C-114631CA5D44}" srcId="{04235686-2081-4694-83A7-77E57CE3D143}" destId="{AE22922B-1B6F-400F-84A4-C179B95516EE}" srcOrd="2" destOrd="0" parTransId="{EAA7D98F-A37B-4E6E-B81E-B569D38EE1B9}" sibTransId="{F4267B60-8CE4-493B-AD88-DDEB284F6917}"/>
    <dgm:cxn modelId="{E838B8CD-9CAD-4917-80EF-868248E90B5A}" type="presOf" srcId="{37444F39-F4E0-463A-A085-F64446481B82}" destId="{B9B59AD2-F16C-4B9E-8EF6-F0C5247DBD09}" srcOrd="1" destOrd="0" presId="urn:microsoft.com/office/officeart/2005/8/layout/list1"/>
    <dgm:cxn modelId="{63CE8CD5-51FA-42CB-8A52-FD6ADEE2C364}" type="presOf" srcId="{6C4B1577-166A-437E-B9DF-CD0D5013CF79}" destId="{71A8F112-5966-4790-B602-1936576948CB}" srcOrd="0" destOrd="0" presId="urn:microsoft.com/office/officeart/2005/8/layout/list1"/>
    <dgm:cxn modelId="{6002F6D9-EF37-406B-92CC-FDF474D32890}" srcId="{AE22922B-1B6F-400F-84A4-C179B95516EE}" destId="{6425C603-F9E0-408D-9D53-EA3BC181C876}" srcOrd="2" destOrd="0" parTransId="{175BBE05-D705-40F2-B0F0-1D0C469BB3EA}" sibTransId="{CE16E3D8-945F-4C55-83A1-C78B00F54943}"/>
    <dgm:cxn modelId="{974A52E8-E13C-4863-B6D8-6EA59C6E7C3A}" srcId="{AE22922B-1B6F-400F-84A4-C179B95516EE}" destId="{E93D836D-7E8B-45AA-9DF2-55A72D4F99E1}" srcOrd="1" destOrd="0" parTransId="{C0CE700F-BBFB-413C-8E6D-E81906B6489E}" sibTransId="{8C55BDC4-CDE4-4EA5-A46C-0BBF6FCEC8AD}"/>
    <dgm:cxn modelId="{7B17DFF6-F1D0-4076-93C8-D08AC03900C7}" srcId="{04235686-2081-4694-83A7-77E57CE3D143}" destId="{37444F39-F4E0-463A-A085-F64446481B82}" srcOrd="1" destOrd="0" parTransId="{0A8CCA54-5C8C-451E-854F-7EC0AA757B9B}" sibTransId="{46ADA06D-B362-4D53-8AE3-A05E6A951D37}"/>
    <dgm:cxn modelId="{4169BBF8-F674-484C-94D3-960A7E309CD1}" type="presOf" srcId="{AE22922B-1B6F-400F-84A4-C179B95516EE}" destId="{E0BEC818-618D-40FF-B714-010FE118BE88}" srcOrd="1" destOrd="0" presId="urn:microsoft.com/office/officeart/2005/8/layout/list1"/>
    <dgm:cxn modelId="{375DFC9B-A1BC-4A86-9856-644628F09BCC}" type="presParOf" srcId="{FAE4FEA5-E2CA-4AD5-8124-173B9298F31C}" destId="{119015C5-2FA4-40B7-9134-655899DD8B43}" srcOrd="0" destOrd="0" presId="urn:microsoft.com/office/officeart/2005/8/layout/list1"/>
    <dgm:cxn modelId="{16BB4278-0DE8-4B2F-8A12-E85078D519A4}" type="presParOf" srcId="{119015C5-2FA4-40B7-9134-655899DD8B43}" destId="{35E64A77-0BA0-4442-9593-FDF4C4BC6615}" srcOrd="0" destOrd="0" presId="urn:microsoft.com/office/officeart/2005/8/layout/list1"/>
    <dgm:cxn modelId="{02BF0169-5BBC-4E7C-B68D-0F8CE0FB6251}" type="presParOf" srcId="{119015C5-2FA4-40B7-9134-655899DD8B43}" destId="{EB9FAE40-9B6D-455D-9184-5D58227F32F3}" srcOrd="1" destOrd="0" presId="urn:microsoft.com/office/officeart/2005/8/layout/list1"/>
    <dgm:cxn modelId="{E368E25C-9804-4961-8998-CE98D79C40FB}" type="presParOf" srcId="{FAE4FEA5-E2CA-4AD5-8124-173B9298F31C}" destId="{E78B1C2C-83EE-430E-88D7-005CBF55D969}" srcOrd="1" destOrd="0" presId="urn:microsoft.com/office/officeart/2005/8/layout/list1"/>
    <dgm:cxn modelId="{D7821E2A-FDAE-43A4-B1DF-F1857640FA90}" type="presParOf" srcId="{FAE4FEA5-E2CA-4AD5-8124-173B9298F31C}" destId="{C20E803A-56FB-4785-BC1E-F86486E06D39}" srcOrd="2" destOrd="0" presId="urn:microsoft.com/office/officeart/2005/8/layout/list1"/>
    <dgm:cxn modelId="{2DF685E8-35B9-467D-8C8A-E6756335E48B}" type="presParOf" srcId="{FAE4FEA5-E2CA-4AD5-8124-173B9298F31C}" destId="{EBA73FFB-1E11-48ED-B8C7-41EE9D1B3CFA}" srcOrd="3" destOrd="0" presId="urn:microsoft.com/office/officeart/2005/8/layout/list1"/>
    <dgm:cxn modelId="{D21D3DD2-73EA-4B99-BFB2-A2F3243E9985}" type="presParOf" srcId="{FAE4FEA5-E2CA-4AD5-8124-173B9298F31C}" destId="{C2B286B9-2466-453F-B40C-2547A8CD1032}" srcOrd="4" destOrd="0" presId="urn:microsoft.com/office/officeart/2005/8/layout/list1"/>
    <dgm:cxn modelId="{61AEABA7-D017-4C6E-8941-4A7296B10137}" type="presParOf" srcId="{C2B286B9-2466-453F-B40C-2547A8CD1032}" destId="{805704B6-26EC-447F-A2C5-38C46F750486}" srcOrd="0" destOrd="0" presId="urn:microsoft.com/office/officeart/2005/8/layout/list1"/>
    <dgm:cxn modelId="{F37D641F-621B-4F2B-8608-2276E1FA8859}" type="presParOf" srcId="{C2B286B9-2466-453F-B40C-2547A8CD1032}" destId="{B9B59AD2-F16C-4B9E-8EF6-F0C5247DBD09}" srcOrd="1" destOrd="0" presId="urn:microsoft.com/office/officeart/2005/8/layout/list1"/>
    <dgm:cxn modelId="{5A3406BB-4486-463A-94AF-10E519AE62A3}" type="presParOf" srcId="{FAE4FEA5-E2CA-4AD5-8124-173B9298F31C}" destId="{59E105FB-1D0E-42F9-8100-489B0AF90DFE}" srcOrd="5" destOrd="0" presId="urn:microsoft.com/office/officeart/2005/8/layout/list1"/>
    <dgm:cxn modelId="{1B763B4B-7706-4A76-9A50-D712D76CA370}" type="presParOf" srcId="{FAE4FEA5-E2CA-4AD5-8124-173B9298F31C}" destId="{CE1153AE-363F-409B-AD0B-71B75DDEECB7}" srcOrd="6" destOrd="0" presId="urn:microsoft.com/office/officeart/2005/8/layout/list1"/>
    <dgm:cxn modelId="{09E088E9-9BA5-4AD1-B9B3-5CFC0E0B8B4B}" type="presParOf" srcId="{FAE4FEA5-E2CA-4AD5-8124-173B9298F31C}" destId="{0C4C3611-A5F9-4815-AC17-2053283642BA}" srcOrd="7" destOrd="0" presId="urn:microsoft.com/office/officeart/2005/8/layout/list1"/>
    <dgm:cxn modelId="{8C8CF78A-1914-4494-A653-B3406B7A63BC}" type="presParOf" srcId="{FAE4FEA5-E2CA-4AD5-8124-173B9298F31C}" destId="{06F92CFF-A228-4E12-9736-B229A38AA496}" srcOrd="8" destOrd="0" presId="urn:microsoft.com/office/officeart/2005/8/layout/list1"/>
    <dgm:cxn modelId="{5B1E0507-3EB1-465F-8ED4-C31BCD99385D}" type="presParOf" srcId="{06F92CFF-A228-4E12-9736-B229A38AA496}" destId="{C2C44689-B387-4D30-8C80-B60B308AC5AB}" srcOrd="0" destOrd="0" presId="urn:microsoft.com/office/officeart/2005/8/layout/list1"/>
    <dgm:cxn modelId="{EF81F9B2-16B2-4107-8AA8-84E84396B949}" type="presParOf" srcId="{06F92CFF-A228-4E12-9736-B229A38AA496}" destId="{E0BEC818-618D-40FF-B714-010FE118BE88}" srcOrd="1" destOrd="0" presId="urn:microsoft.com/office/officeart/2005/8/layout/list1"/>
    <dgm:cxn modelId="{D6CC5F3E-A2C7-4D7D-B011-658F1C9CE4BD}" type="presParOf" srcId="{FAE4FEA5-E2CA-4AD5-8124-173B9298F31C}" destId="{6C64343F-E2D7-4207-8978-713E3110F209}" srcOrd="9" destOrd="0" presId="urn:microsoft.com/office/officeart/2005/8/layout/list1"/>
    <dgm:cxn modelId="{B518B95D-6F2C-463D-8978-F25A4D5B34BB}" type="presParOf" srcId="{FAE4FEA5-E2CA-4AD5-8124-173B9298F31C}" destId="{71A8F112-5966-4790-B602-1936576948C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7674E0-3E81-457C-A30C-15F750F516A8}" type="doc">
      <dgm:prSet loTypeId="urn:microsoft.com/office/officeart/2016/7/layout/BasicLinearProcessNumbered" loCatId="process" qsTypeId="urn:microsoft.com/office/officeart/2005/8/quickstyle/simple3" qsCatId="simple" csTypeId="urn:microsoft.com/office/officeart/2005/8/colors/accent0_3" csCatId="mainScheme"/>
      <dgm:spPr/>
      <dgm:t>
        <a:bodyPr/>
        <a:lstStyle/>
        <a:p>
          <a:endParaRPr lang="en-US"/>
        </a:p>
      </dgm:t>
    </dgm:pt>
    <dgm:pt modelId="{715BFF0E-4013-4E84-B5D5-433F8B27C77B}">
      <dgm:prSet/>
      <dgm:spPr/>
      <dgm:t>
        <a:bodyPr/>
        <a:lstStyle/>
        <a:p>
          <a:r>
            <a:rPr lang="en-US"/>
            <a:t>Technical Knowledge</a:t>
          </a:r>
        </a:p>
      </dgm:t>
    </dgm:pt>
    <dgm:pt modelId="{8989C6CD-A735-43CC-85EB-8A8638AD2C0A}" type="parTrans" cxnId="{D15F66DB-2F6B-4EEE-809C-12F1EBD8A3C4}">
      <dgm:prSet/>
      <dgm:spPr/>
      <dgm:t>
        <a:bodyPr/>
        <a:lstStyle/>
        <a:p>
          <a:endParaRPr lang="en-US"/>
        </a:p>
      </dgm:t>
    </dgm:pt>
    <dgm:pt modelId="{244B1833-7A77-429D-BF43-5A612BDEC259}" type="sibTrans" cxnId="{D15F66DB-2F6B-4EEE-809C-12F1EBD8A3C4}">
      <dgm:prSet phldrT="1" phldr="0"/>
      <dgm:spPr/>
      <dgm:t>
        <a:bodyPr/>
        <a:lstStyle/>
        <a:p>
          <a:r>
            <a:rPr lang="en-US"/>
            <a:t>1</a:t>
          </a:r>
        </a:p>
      </dgm:t>
    </dgm:pt>
    <dgm:pt modelId="{7ECBE929-698D-4F89-AA09-AAF65F054061}">
      <dgm:prSet/>
      <dgm:spPr/>
      <dgm:t>
        <a:bodyPr/>
        <a:lstStyle/>
        <a:p>
          <a:r>
            <a:rPr lang="en-US"/>
            <a:t>Customer Focused</a:t>
          </a:r>
        </a:p>
      </dgm:t>
    </dgm:pt>
    <dgm:pt modelId="{76F86F7C-5A88-43D9-B21F-D62A4B44B191}" type="parTrans" cxnId="{149693FD-EF25-4267-9B36-3E2D105AC868}">
      <dgm:prSet/>
      <dgm:spPr/>
      <dgm:t>
        <a:bodyPr/>
        <a:lstStyle/>
        <a:p>
          <a:endParaRPr lang="en-US"/>
        </a:p>
      </dgm:t>
    </dgm:pt>
    <dgm:pt modelId="{AB825CDF-1218-4CD4-8126-3EEFCDA4B3CF}" type="sibTrans" cxnId="{149693FD-EF25-4267-9B36-3E2D105AC868}">
      <dgm:prSet phldrT="2" phldr="0"/>
      <dgm:spPr/>
      <dgm:t>
        <a:bodyPr/>
        <a:lstStyle/>
        <a:p>
          <a:r>
            <a:rPr lang="en-US"/>
            <a:t>2</a:t>
          </a:r>
        </a:p>
      </dgm:t>
    </dgm:pt>
    <dgm:pt modelId="{76ABBF0A-59A2-464E-83EF-512E887D1D66}">
      <dgm:prSet/>
      <dgm:spPr/>
      <dgm:t>
        <a:bodyPr/>
        <a:lstStyle/>
        <a:p>
          <a:r>
            <a:rPr lang="en-US"/>
            <a:t>Creative Thinking / Problem Solving</a:t>
          </a:r>
        </a:p>
      </dgm:t>
    </dgm:pt>
    <dgm:pt modelId="{5221B3D8-3C2D-49A7-99E3-7F31EA688667}" type="parTrans" cxnId="{290502D7-690E-44EE-8D8B-984EC8ED1DF4}">
      <dgm:prSet/>
      <dgm:spPr/>
      <dgm:t>
        <a:bodyPr/>
        <a:lstStyle/>
        <a:p>
          <a:endParaRPr lang="en-US"/>
        </a:p>
      </dgm:t>
    </dgm:pt>
    <dgm:pt modelId="{D7AF3F98-660A-4FED-ACCF-DA30D87E4B6B}" type="sibTrans" cxnId="{290502D7-690E-44EE-8D8B-984EC8ED1DF4}">
      <dgm:prSet phldrT="3" phldr="0"/>
      <dgm:spPr/>
      <dgm:t>
        <a:bodyPr/>
        <a:lstStyle/>
        <a:p>
          <a:r>
            <a:rPr lang="en-US"/>
            <a:t>3</a:t>
          </a:r>
        </a:p>
      </dgm:t>
    </dgm:pt>
    <dgm:pt modelId="{67ABF92A-7428-4C9C-8D15-876B4499937E}">
      <dgm:prSet/>
      <dgm:spPr/>
      <dgm:t>
        <a:bodyPr/>
        <a:lstStyle/>
        <a:p>
          <a:r>
            <a:rPr lang="en-US"/>
            <a:t>Understanding of the business</a:t>
          </a:r>
        </a:p>
      </dgm:t>
    </dgm:pt>
    <dgm:pt modelId="{C7B3319A-1EEF-41F0-9B7E-468687A9EBBC}" type="parTrans" cxnId="{FCF3E3DE-8653-4DD7-9283-C60E493208A7}">
      <dgm:prSet/>
      <dgm:spPr/>
      <dgm:t>
        <a:bodyPr/>
        <a:lstStyle/>
        <a:p>
          <a:endParaRPr lang="en-US"/>
        </a:p>
      </dgm:t>
    </dgm:pt>
    <dgm:pt modelId="{444DC8E0-8645-46E3-93E2-B8E5DC53064C}" type="sibTrans" cxnId="{FCF3E3DE-8653-4DD7-9283-C60E493208A7}">
      <dgm:prSet phldrT="4" phldr="0"/>
      <dgm:spPr/>
      <dgm:t>
        <a:bodyPr/>
        <a:lstStyle/>
        <a:p>
          <a:r>
            <a:rPr lang="en-US"/>
            <a:t>4</a:t>
          </a:r>
        </a:p>
      </dgm:t>
    </dgm:pt>
    <dgm:pt modelId="{477DC7A4-B6AF-41AB-8996-EB1B037A9678}">
      <dgm:prSet/>
      <dgm:spPr/>
      <dgm:t>
        <a:bodyPr/>
        <a:lstStyle/>
        <a:p>
          <a:r>
            <a:rPr lang="en-US"/>
            <a:t>Time Management</a:t>
          </a:r>
        </a:p>
      </dgm:t>
    </dgm:pt>
    <dgm:pt modelId="{FE99709D-11F7-40C4-8333-793BFE1403A7}" type="parTrans" cxnId="{8293DC58-B434-4E03-B8C4-542AF9174CFF}">
      <dgm:prSet/>
      <dgm:spPr/>
      <dgm:t>
        <a:bodyPr/>
        <a:lstStyle/>
        <a:p>
          <a:endParaRPr lang="en-US"/>
        </a:p>
      </dgm:t>
    </dgm:pt>
    <dgm:pt modelId="{48D1F16E-ECFC-49F6-909B-BA69D0F3D4E2}" type="sibTrans" cxnId="{8293DC58-B434-4E03-B8C4-542AF9174CFF}">
      <dgm:prSet phldrT="5" phldr="0"/>
      <dgm:spPr/>
      <dgm:t>
        <a:bodyPr/>
        <a:lstStyle/>
        <a:p>
          <a:r>
            <a:rPr lang="en-US"/>
            <a:t>5</a:t>
          </a:r>
        </a:p>
      </dgm:t>
    </dgm:pt>
    <dgm:pt modelId="{1BC3F4E4-6FD7-4CDB-8601-973CFB5A846A}" type="pres">
      <dgm:prSet presAssocID="{4B7674E0-3E81-457C-A30C-15F750F516A8}" presName="Name0" presStyleCnt="0">
        <dgm:presLayoutVars>
          <dgm:animLvl val="lvl"/>
          <dgm:resizeHandles val="exact"/>
        </dgm:presLayoutVars>
      </dgm:prSet>
      <dgm:spPr/>
    </dgm:pt>
    <dgm:pt modelId="{027C48D5-5D9E-408F-AD68-F54D748E5917}" type="pres">
      <dgm:prSet presAssocID="{715BFF0E-4013-4E84-B5D5-433F8B27C77B}" presName="compositeNode" presStyleCnt="0">
        <dgm:presLayoutVars>
          <dgm:bulletEnabled val="1"/>
        </dgm:presLayoutVars>
      </dgm:prSet>
      <dgm:spPr/>
    </dgm:pt>
    <dgm:pt modelId="{9FF4D30B-F91B-4AD2-8BAC-7CB3CE2A4BF9}" type="pres">
      <dgm:prSet presAssocID="{715BFF0E-4013-4E84-B5D5-433F8B27C77B}" presName="bgRect" presStyleLbl="bgAccFollowNode1" presStyleIdx="0" presStyleCnt="5"/>
      <dgm:spPr/>
    </dgm:pt>
    <dgm:pt modelId="{290DDAEE-363A-43B7-9695-39BFDA025990}" type="pres">
      <dgm:prSet presAssocID="{244B1833-7A77-429D-BF43-5A612BDEC259}" presName="sibTransNodeCircle" presStyleLbl="alignNode1" presStyleIdx="0" presStyleCnt="10">
        <dgm:presLayoutVars>
          <dgm:chMax val="0"/>
          <dgm:bulletEnabled/>
        </dgm:presLayoutVars>
      </dgm:prSet>
      <dgm:spPr/>
    </dgm:pt>
    <dgm:pt modelId="{34D44681-F42A-4D78-8553-8F3223D870E3}" type="pres">
      <dgm:prSet presAssocID="{715BFF0E-4013-4E84-B5D5-433F8B27C77B}" presName="bottomLine" presStyleLbl="alignNode1" presStyleIdx="1" presStyleCnt="10">
        <dgm:presLayoutVars/>
      </dgm:prSet>
      <dgm:spPr/>
    </dgm:pt>
    <dgm:pt modelId="{97E606C4-149B-4F50-95EB-C5F1377BA0ED}" type="pres">
      <dgm:prSet presAssocID="{715BFF0E-4013-4E84-B5D5-433F8B27C77B}" presName="nodeText" presStyleLbl="bgAccFollowNode1" presStyleIdx="0" presStyleCnt="5">
        <dgm:presLayoutVars>
          <dgm:bulletEnabled val="1"/>
        </dgm:presLayoutVars>
      </dgm:prSet>
      <dgm:spPr/>
    </dgm:pt>
    <dgm:pt modelId="{C77EFFF9-DC1F-421E-9938-C663EAADADA2}" type="pres">
      <dgm:prSet presAssocID="{244B1833-7A77-429D-BF43-5A612BDEC259}" presName="sibTrans" presStyleCnt="0"/>
      <dgm:spPr/>
    </dgm:pt>
    <dgm:pt modelId="{A24D2D13-54FE-40EF-9486-DAFCDC4FB193}" type="pres">
      <dgm:prSet presAssocID="{7ECBE929-698D-4F89-AA09-AAF65F054061}" presName="compositeNode" presStyleCnt="0">
        <dgm:presLayoutVars>
          <dgm:bulletEnabled val="1"/>
        </dgm:presLayoutVars>
      </dgm:prSet>
      <dgm:spPr/>
    </dgm:pt>
    <dgm:pt modelId="{1189EC05-B7B8-4E42-8D60-014DCA767ADC}" type="pres">
      <dgm:prSet presAssocID="{7ECBE929-698D-4F89-AA09-AAF65F054061}" presName="bgRect" presStyleLbl="bgAccFollowNode1" presStyleIdx="1" presStyleCnt="5"/>
      <dgm:spPr/>
    </dgm:pt>
    <dgm:pt modelId="{2B31759D-77C5-440C-9B53-BA8065F6CC1C}" type="pres">
      <dgm:prSet presAssocID="{AB825CDF-1218-4CD4-8126-3EEFCDA4B3CF}" presName="sibTransNodeCircle" presStyleLbl="alignNode1" presStyleIdx="2" presStyleCnt="10">
        <dgm:presLayoutVars>
          <dgm:chMax val="0"/>
          <dgm:bulletEnabled/>
        </dgm:presLayoutVars>
      </dgm:prSet>
      <dgm:spPr/>
    </dgm:pt>
    <dgm:pt modelId="{96B801BF-78DB-4338-AA84-4C9FB3754A16}" type="pres">
      <dgm:prSet presAssocID="{7ECBE929-698D-4F89-AA09-AAF65F054061}" presName="bottomLine" presStyleLbl="alignNode1" presStyleIdx="3" presStyleCnt="10">
        <dgm:presLayoutVars/>
      </dgm:prSet>
      <dgm:spPr/>
    </dgm:pt>
    <dgm:pt modelId="{3FD92077-1509-4F27-BC2D-65D9C699700B}" type="pres">
      <dgm:prSet presAssocID="{7ECBE929-698D-4F89-AA09-AAF65F054061}" presName="nodeText" presStyleLbl="bgAccFollowNode1" presStyleIdx="1" presStyleCnt="5">
        <dgm:presLayoutVars>
          <dgm:bulletEnabled val="1"/>
        </dgm:presLayoutVars>
      </dgm:prSet>
      <dgm:spPr/>
    </dgm:pt>
    <dgm:pt modelId="{03AEDCD9-A4BE-4EEE-A478-DAFF7C3764DA}" type="pres">
      <dgm:prSet presAssocID="{AB825CDF-1218-4CD4-8126-3EEFCDA4B3CF}" presName="sibTrans" presStyleCnt="0"/>
      <dgm:spPr/>
    </dgm:pt>
    <dgm:pt modelId="{1495313D-DB4E-4B1F-AC90-1412983AC781}" type="pres">
      <dgm:prSet presAssocID="{76ABBF0A-59A2-464E-83EF-512E887D1D66}" presName="compositeNode" presStyleCnt="0">
        <dgm:presLayoutVars>
          <dgm:bulletEnabled val="1"/>
        </dgm:presLayoutVars>
      </dgm:prSet>
      <dgm:spPr/>
    </dgm:pt>
    <dgm:pt modelId="{A58FF74B-5187-462D-9C6B-CC033B450785}" type="pres">
      <dgm:prSet presAssocID="{76ABBF0A-59A2-464E-83EF-512E887D1D66}" presName="bgRect" presStyleLbl="bgAccFollowNode1" presStyleIdx="2" presStyleCnt="5"/>
      <dgm:spPr/>
    </dgm:pt>
    <dgm:pt modelId="{E6C48221-3779-4C09-BFD6-C6E6AAE62F5A}" type="pres">
      <dgm:prSet presAssocID="{D7AF3F98-660A-4FED-ACCF-DA30D87E4B6B}" presName="sibTransNodeCircle" presStyleLbl="alignNode1" presStyleIdx="4" presStyleCnt="10">
        <dgm:presLayoutVars>
          <dgm:chMax val="0"/>
          <dgm:bulletEnabled/>
        </dgm:presLayoutVars>
      </dgm:prSet>
      <dgm:spPr/>
    </dgm:pt>
    <dgm:pt modelId="{791CF056-764F-4939-9E13-BA0CE3665E3F}" type="pres">
      <dgm:prSet presAssocID="{76ABBF0A-59A2-464E-83EF-512E887D1D66}" presName="bottomLine" presStyleLbl="alignNode1" presStyleIdx="5" presStyleCnt="10">
        <dgm:presLayoutVars/>
      </dgm:prSet>
      <dgm:spPr/>
    </dgm:pt>
    <dgm:pt modelId="{09227027-DE7C-4DDA-97B7-5B6707C783B5}" type="pres">
      <dgm:prSet presAssocID="{76ABBF0A-59A2-464E-83EF-512E887D1D66}" presName="nodeText" presStyleLbl="bgAccFollowNode1" presStyleIdx="2" presStyleCnt="5">
        <dgm:presLayoutVars>
          <dgm:bulletEnabled val="1"/>
        </dgm:presLayoutVars>
      </dgm:prSet>
      <dgm:spPr/>
    </dgm:pt>
    <dgm:pt modelId="{F63F8DB2-4DC2-4B37-8337-5DE845735DA5}" type="pres">
      <dgm:prSet presAssocID="{D7AF3F98-660A-4FED-ACCF-DA30D87E4B6B}" presName="sibTrans" presStyleCnt="0"/>
      <dgm:spPr/>
    </dgm:pt>
    <dgm:pt modelId="{29213882-00AC-41CE-B989-485339901FF6}" type="pres">
      <dgm:prSet presAssocID="{67ABF92A-7428-4C9C-8D15-876B4499937E}" presName="compositeNode" presStyleCnt="0">
        <dgm:presLayoutVars>
          <dgm:bulletEnabled val="1"/>
        </dgm:presLayoutVars>
      </dgm:prSet>
      <dgm:spPr/>
    </dgm:pt>
    <dgm:pt modelId="{45559B94-BD38-418A-B8F2-FC32F04FC522}" type="pres">
      <dgm:prSet presAssocID="{67ABF92A-7428-4C9C-8D15-876B4499937E}" presName="bgRect" presStyleLbl="bgAccFollowNode1" presStyleIdx="3" presStyleCnt="5"/>
      <dgm:spPr/>
    </dgm:pt>
    <dgm:pt modelId="{7DF20FCF-D04C-4888-B5CD-CF3094410605}" type="pres">
      <dgm:prSet presAssocID="{444DC8E0-8645-46E3-93E2-B8E5DC53064C}" presName="sibTransNodeCircle" presStyleLbl="alignNode1" presStyleIdx="6" presStyleCnt="10">
        <dgm:presLayoutVars>
          <dgm:chMax val="0"/>
          <dgm:bulletEnabled/>
        </dgm:presLayoutVars>
      </dgm:prSet>
      <dgm:spPr/>
    </dgm:pt>
    <dgm:pt modelId="{8EDE8204-E0AF-4A00-8718-272F4BE61B1F}" type="pres">
      <dgm:prSet presAssocID="{67ABF92A-7428-4C9C-8D15-876B4499937E}" presName="bottomLine" presStyleLbl="alignNode1" presStyleIdx="7" presStyleCnt="10">
        <dgm:presLayoutVars/>
      </dgm:prSet>
      <dgm:spPr/>
    </dgm:pt>
    <dgm:pt modelId="{ED44613A-1614-4498-818E-138FD95BFEC4}" type="pres">
      <dgm:prSet presAssocID="{67ABF92A-7428-4C9C-8D15-876B4499937E}" presName="nodeText" presStyleLbl="bgAccFollowNode1" presStyleIdx="3" presStyleCnt="5">
        <dgm:presLayoutVars>
          <dgm:bulletEnabled val="1"/>
        </dgm:presLayoutVars>
      </dgm:prSet>
      <dgm:spPr/>
    </dgm:pt>
    <dgm:pt modelId="{066BF4AE-66E6-4409-84E8-A2A861AC3561}" type="pres">
      <dgm:prSet presAssocID="{444DC8E0-8645-46E3-93E2-B8E5DC53064C}" presName="sibTrans" presStyleCnt="0"/>
      <dgm:spPr/>
    </dgm:pt>
    <dgm:pt modelId="{AF205A72-AB39-4D10-826B-A57B5B07E998}" type="pres">
      <dgm:prSet presAssocID="{477DC7A4-B6AF-41AB-8996-EB1B037A9678}" presName="compositeNode" presStyleCnt="0">
        <dgm:presLayoutVars>
          <dgm:bulletEnabled val="1"/>
        </dgm:presLayoutVars>
      </dgm:prSet>
      <dgm:spPr/>
    </dgm:pt>
    <dgm:pt modelId="{60CF2598-AEAC-4DE2-B5FF-282F4997856B}" type="pres">
      <dgm:prSet presAssocID="{477DC7A4-B6AF-41AB-8996-EB1B037A9678}" presName="bgRect" presStyleLbl="bgAccFollowNode1" presStyleIdx="4" presStyleCnt="5"/>
      <dgm:spPr/>
    </dgm:pt>
    <dgm:pt modelId="{1F200CB6-880D-4C5E-8FE7-28E858CE4AC9}" type="pres">
      <dgm:prSet presAssocID="{48D1F16E-ECFC-49F6-909B-BA69D0F3D4E2}" presName="sibTransNodeCircle" presStyleLbl="alignNode1" presStyleIdx="8" presStyleCnt="10">
        <dgm:presLayoutVars>
          <dgm:chMax val="0"/>
          <dgm:bulletEnabled/>
        </dgm:presLayoutVars>
      </dgm:prSet>
      <dgm:spPr/>
    </dgm:pt>
    <dgm:pt modelId="{EA772FB2-46AC-4C35-BD08-5CB1FCEFC628}" type="pres">
      <dgm:prSet presAssocID="{477DC7A4-B6AF-41AB-8996-EB1B037A9678}" presName="bottomLine" presStyleLbl="alignNode1" presStyleIdx="9" presStyleCnt="10">
        <dgm:presLayoutVars/>
      </dgm:prSet>
      <dgm:spPr/>
    </dgm:pt>
    <dgm:pt modelId="{E4F026E5-35A1-4DD1-A80C-B08428E96EF0}" type="pres">
      <dgm:prSet presAssocID="{477DC7A4-B6AF-41AB-8996-EB1B037A9678}" presName="nodeText" presStyleLbl="bgAccFollowNode1" presStyleIdx="4" presStyleCnt="5">
        <dgm:presLayoutVars>
          <dgm:bulletEnabled val="1"/>
        </dgm:presLayoutVars>
      </dgm:prSet>
      <dgm:spPr/>
    </dgm:pt>
  </dgm:ptLst>
  <dgm:cxnLst>
    <dgm:cxn modelId="{4BDE7102-1FBD-4C02-8B6F-F87C80DCAEDE}" type="presOf" srcId="{715BFF0E-4013-4E84-B5D5-433F8B27C77B}" destId="{97E606C4-149B-4F50-95EB-C5F1377BA0ED}" srcOrd="1" destOrd="0" presId="urn:microsoft.com/office/officeart/2016/7/layout/BasicLinearProcessNumbered"/>
    <dgm:cxn modelId="{AA85650A-611C-47A3-9831-0A1CA0FC317E}" type="presOf" srcId="{7ECBE929-698D-4F89-AA09-AAF65F054061}" destId="{1189EC05-B7B8-4E42-8D60-014DCA767ADC}" srcOrd="0" destOrd="0" presId="urn:microsoft.com/office/officeart/2016/7/layout/BasicLinearProcessNumbered"/>
    <dgm:cxn modelId="{539F9B14-D35B-4397-80E9-BA3B68D26B12}" type="presOf" srcId="{AB825CDF-1218-4CD4-8126-3EEFCDA4B3CF}" destId="{2B31759D-77C5-440C-9B53-BA8065F6CC1C}" srcOrd="0" destOrd="0" presId="urn:microsoft.com/office/officeart/2016/7/layout/BasicLinearProcessNumbered"/>
    <dgm:cxn modelId="{71DBAC16-9155-43EE-B273-EBB84D28350F}" type="presOf" srcId="{715BFF0E-4013-4E84-B5D5-433F8B27C77B}" destId="{9FF4D30B-F91B-4AD2-8BAC-7CB3CE2A4BF9}" srcOrd="0" destOrd="0" presId="urn:microsoft.com/office/officeart/2016/7/layout/BasicLinearProcessNumbered"/>
    <dgm:cxn modelId="{7251CF1F-5DEE-4E48-B3C5-1A48C5A506EA}" type="presOf" srcId="{444DC8E0-8645-46E3-93E2-B8E5DC53064C}" destId="{7DF20FCF-D04C-4888-B5CD-CF3094410605}" srcOrd="0" destOrd="0" presId="urn:microsoft.com/office/officeart/2016/7/layout/BasicLinearProcessNumbered"/>
    <dgm:cxn modelId="{CA23CB38-39E0-426E-ADD2-858317053C75}" type="presOf" srcId="{244B1833-7A77-429D-BF43-5A612BDEC259}" destId="{290DDAEE-363A-43B7-9695-39BFDA025990}" srcOrd="0" destOrd="0" presId="urn:microsoft.com/office/officeart/2016/7/layout/BasicLinearProcessNumbered"/>
    <dgm:cxn modelId="{2FC2AA3D-89FA-40B3-BA64-A992CDB6EFF9}" type="presOf" srcId="{67ABF92A-7428-4C9C-8D15-876B4499937E}" destId="{45559B94-BD38-418A-B8F2-FC32F04FC522}" srcOrd="0" destOrd="0" presId="urn:microsoft.com/office/officeart/2016/7/layout/BasicLinearProcessNumbered"/>
    <dgm:cxn modelId="{A4D76E41-41B4-46B8-BB1B-DAA89E09BF22}" type="presOf" srcId="{D7AF3F98-660A-4FED-ACCF-DA30D87E4B6B}" destId="{E6C48221-3779-4C09-BFD6-C6E6AAE62F5A}" srcOrd="0" destOrd="0" presId="urn:microsoft.com/office/officeart/2016/7/layout/BasicLinearProcessNumbered"/>
    <dgm:cxn modelId="{4AC86364-C86C-4DC6-9FA6-B47CCE1D1BC2}" type="presOf" srcId="{48D1F16E-ECFC-49F6-909B-BA69D0F3D4E2}" destId="{1F200CB6-880D-4C5E-8FE7-28E858CE4AC9}" srcOrd="0" destOrd="0" presId="urn:microsoft.com/office/officeart/2016/7/layout/BasicLinearProcessNumbered"/>
    <dgm:cxn modelId="{AEA7D265-40C0-4B8A-9B0E-7534744F4A44}" type="presOf" srcId="{477DC7A4-B6AF-41AB-8996-EB1B037A9678}" destId="{E4F026E5-35A1-4DD1-A80C-B08428E96EF0}" srcOrd="1" destOrd="0" presId="urn:microsoft.com/office/officeart/2016/7/layout/BasicLinearProcessNumbered"/>
    <dgm:cxn modelId="{8293DC58-B434-4E03-B8C4-542AF9174CFF}" srcId="{4B7674E0-3E81-457C-A30C-15F750F516A8}" destId="{477DC7A4-B6AF-41AB-8996-EB1B037A9678}" srcOrd="4" destOrd="0" parTransId="{FE99709D-11F7-40C4-8333-793BFE1403A7}" sibTransId="{48D1F16E-ECFC-49F6-909B-BA69D0F3D4E2}"/>
    <dgm:cxn modelId="{35521A8E-290E-44A6-8776-9084A2A32428}" type="presOf" srcId="{67ABF92A-7428-4C9C-8D15-876B4499937E}" destId="{ED44613A-1614-4498-818E-138FD95BFEC4}" srcOrd="1" destOrd="0" presId="urn:microsoft.com/office/officeart/2016/7/layout/BasicLinearProcessNumbered"/>
    <dgm:cxn modelId="{EC6C6B91-7D57-46E4-BFC0-39DC310E2E29}" type="presOf" srcId="{76ABBF0A-59A2-464E-83EF-512E887D1D66}" destId="{A58FF74B-5187-462D-9C6B-CC033B450785}" srcOrd="0" destOrd="0" presId="urn:microsoft.com/office/officeart/2016/7/layout/BasicLinearProcessNumbered"/>
    <dgm:cxn modelId="{F2D6DA9E-6A45-4D6F-A5C2-C31166E7B8CC}" type="presOf" srcId="{4B7674E0-3E81-457C-A30C-15F750F516A8}" destId="{1BC3F4E4-6FD7-4CDB-8601-973CFB5A846A}" srcOrd="0" destOrd="0" presId="urn:microsoft.com/office/officeart/2016/7/layout/BasicLinearProcessNumbered"/>
    <dgm:cxn modelId="{26F3A4A3-6527-4754-BA4F-2FDADEB9EC8C}" type="presOf" srcId="{7ECBE929-698D-4F89-AA09-AAF65F054061}" destId="{3FD92077-1509-4F27-BC2D-65D9C699700B}" srcOrd="1" destOrd="0" presId="urn:microsoft.com/office/officeart/2016/7/layout/BasicLinearProcessNumbered"/>
    <dgm:cxn modelId="{31AB6EAF-782E-4AE0-AB0A-BD5A85409BFE}" type="presOf" srcId="{477DC7A4-B6AF-41AB-8996-EB1B037A9678}" destId="{60CF2598-AEAC-4DE2-B5FF-282F4997856B}" srcOrd="0" destOrd="0" presId="urn:microsoft.com/office/officeart/2016/7/layout/BasicLinearProcessNumbered"/>
    <dgm:cxn modelId="{290502D7-690E-44EE-8D8B-984EC8ED1DF4}" srcId="{4B7674E0-3E81-457C-A30C-15F750F516A8}" destId="{76ABBF0A-59A2-464E-83EF-512E887D1D66}" srcOrd="2" destOrd="0" parTransId="{5221B3D8-3C2D-49A7-99E3-7F31EA688667}" sibTransId="{D7AF3F98-660A-4FED-ACCF-DA30D87E4B6B}"/>
    <dgm:cxn modelId="{D15F66DB-2F6B-4EEE-809C-12F1EBD8A3C4}" srcId="{4B7674E0-3E81-457C-A30C-15F750F516A8}" destId="{715BFF0E-4013-4E84-B5D5-433F8B27C77B}" srcOrd="0" destOrd="0" parTransId="{8989C6CD-A735-43CC-85EB-8A8638AD2C0A}" sibTransId="{244B1833-7A77-429D-BF43-5A612BDEC259}"/>
    <dgm:cxn modelId="{FCF3E3DE-8653-4DD7-9283-C60E493208A7}" srcId="{4B7674E0-3E81-457C-A30C-15F750F516A8}" destId="{67ABF92A-7428-4C9C-8D15-876B4499937E}" srcOrd="3" destOrd="0" parTransId="{C7B3319A-1EEF-41F0-9B7E-468687A9EBBC}" sibTransId="{444DC8E0-8645-46E3-93E2-B8E5DC53064C}"/>
    <dgm:cxn modelId="{149693FD-EF25-4267-9B36-3E2D105AC868}" srcId="{4B7674E0-3E81-457C-A30C-15F750F516A8}" destId="{7ECBE929-698D-4F89-AA09-AAF65F054061}" srcOrd="1" destOrd="0" parTransId="{76F86F7C-5A88-43D9-B21F-D62A4B44B191}" sibTransId="{AB825CDF-1218-4CD4-8126-3EEFCDA4B3CF}"/>
    <dgm:cxn modelId="{EC5B8AFE-D0BC-4AF1-B762-6BAE78EE3670}" type="presOf" srcId="{76ABBF0A-59A2-464E-83EF-512E887D1D66}" destId="{09227027-DE7C-4DDA-97B7-5B6707C783B5}" srcOrd="1" destOrd="0" presId="urn:microsoft.com/office/officeart/2016/7/layout/BasicLinearProcessNumbered"/>
    <dgm:cxn modelId="{E0B8C508-6B9B-4BFB-8757-47F4098AD110}" type="presParOf" srcId="{1BC3F4E4-6FD7-4CDB-8601-973CFB5A846A}" destId="{027C48D5-5D9E-408F-AD68-F54D748E5917}" srcOrd="0" destOrd="0" presId="urn:microsoft.com/office/officeart/2016/7/layout/BasicLinearProcessNumbered"/>
    <dgm:cxn modelId="{8142B994-7631-4F85-B937-A3C96BF69A77}" type="presParOf" srcId="{027C48D5-5D9E-408F-AD68-F54D748E5917}" destId="{9FF4D30B-F91B-4AD2-8BAC-7CB3CE2A4BF9}" srcOrd="0" destOrd="0" presId="urn:microsoft.com/office/officeart/2016/7/layout/BasicLinearProcessNumbered"/>
    <dgm:cxn modelId="{5A8C1B5F-77FA-4251-B546-5F36D75CC5C8}" type="presParOf" srcId="{027C48D5-5D9E-408F-AD68-F54D748E5917}" destId="{290DDAEE-363A-43B7-9695-39BFDA025990}" srcOrd="1" destOrd="0" presId="urn:microsoft.com/office/officeart/2016/7/layout/BasicLinearProcessNumbered"/>
    <dgm:cxn modelId="{74087747-93EC-49E8-BE3E-A7AA949E624F}" type="presParOf" srcId="{027C48D5-5D9E-408F-AD68-F54D748E5917}" destId="{34D44681-F42A-4D78-8553-8F3223D870E3}" srcOrd="2" destOrd="0" presId="urn:microsoft.com/office/officeart/2016/7/layout/BasicLinearProcessNumbered"/>
    <dgm:cxn modelId="{A35A81A4-5B5F-4387-8C72-CDDBCBBCE20A}" type="presParOf" srcId="{027C48D5-5D9E-408F-AD68-F54D748E5917}" destId="{97E606C4-149B-4F50-95EB-C5F1377BA0ED}" srcOrd="3" destOrd="0" presId="urn:microsoft.com/office/officeart/2016/7/layout/BasicLinearProcessNumbered"/>
    <dgm:cxn modelId="{D10DBCAB-7846-4097-9A3E-49B4C7E3F0F4}" type="presParOf" srcId="{1BC3F4E4-6FD7-4CDB-8601-973CFB5A846A}" destId="{C77EFFF9-DC1F-421E-9938-C663EAADADA2}" srcOrd="1" destOrd="0" presId="urn:microsoft.com/office/officeart/2016/7/layout/BasicLinearProcessNumbered"/>
    <dgm:cxn modelId="{539BE736-F084-453D-9ADC-078438832DC8}" type="presParOf" srcId="{1BC3F4E4-6FD7-4CDB-8601-973CFB5A846A}" destId="{A24D2D13-54FE-40EF-9486-DAFCDC4FB193}" srcOrd="2" destOrd="0" presId="urn:microsoft.com/office/officeart/2016/7/layout/BasicLinearProcessNumbered"/>
    <dgm:cxn modelId="{012BAA39-194A-4C82-A392-78338CB0B3C4}" type="presParOf" srcId="{A24D2D13-54FE-40EF-9486-DAFCDC4FB193}" destId="{1189EC05-B7B8-4E42-8D60-014DCA767ADC}" srcOrd="0" destOrd="0" presId="urn:microsoft.com/office/officeart/2016/7/layout/BasicLinearProcessNumbered"/>
    <dgm:cxn modelId="{360ACE22-BBC1-44C6-8275-FB3360125A7D}" type="presParOf" srcId="{A24D2D13-54FE-40EF-9486-DAFCDC4FB193}" destId="{2B31759D-77C5-440C-9B53-BA8065F6CC1C}" srcOrd="1" destOrd="0" presId="urn:microsoft.com/office/officeart/2016/7/layout/BasicLinearProcessNumbered"/>
    <dgm:cxn modelId="{EE304C3B-3AB7-4629-BCC1-891EC888904D}" type="presParOf" srcId="{A24D2D13-54FE-40EF-9486-DAFCDC4FB193}" destId="{96B801BF-78DB-4338-AA84-4C9FB3754A16}" srcOrd="2" destOrd="0" presId="urn:microsoft.com/office/officeart/2016/7/layout/BasicLinearProcessNumbered"/>
    <dgm:cxn modelId="{9C23B829-1E96-434D-906D-0ABAEF3C171B}" type="presParOf" srcId="{A24D2D13-54FE-40EF-9486-DAFCDC4FB193}" destId="{3FD92077-1509-4F27-BC2D-65D9C699700B}" srcOrd="3" destOrd="0" presId="urn:microsoft.com/office/officeart/2016/7/layout/BasicLinearProcessNumbered"/>
    <dgm:cxn modelId="{5E4056C9-1E39-4011-9F76-DB0FF37874EF}" type="presParOf" srcId="{1BC3F4E4-6FD7-4CDB-8601-973CFB5A846A}" destId="{03AEDCD9-A4BE-4EEE-A478-DAFF7C3764DA}" srcOrd="3" destOrd="0" presId="urn:microsoft.com/office/officeart/2016/7/layout/BasicLinearProcessNumbered"/>
    <dgm:cxn modelId="{3B326B75-C249-4785-AEBE-0DAC20EFD2B0}" type="presParOf" srcId="{1BC3F4E4-6FD7-4CDB-8601-973CFB5A846A}" destId="{1495313D-DB4E-4B1F-AC90-1412983AC781}" srcOrd="4" destOrd="0" presId="urn:microsoft.com/office/officeart/2016/7/layout/BasicLinearProcessNumbered"/>
    <dgm:cxn modelId="{5E92502F-E3A7-4603-829E-594EFDD5CC51}" type="presParOf" srcId="{1495313D-DB4E-4B1F-AC90-1412983AC781}" destId="{A58FF74B-5187-462D-9C6B-CC033B450785}" srcOrd="0" destOrd="0" presId="urn:microsoft.com/office/officeart/2016/7/layout/BasicLinearProcessNumbered"/>
    <dgm:cxn modelId="{A10FBB92-7F87-4100-833A-EDC0DD56F05A}" type="presParOf" srcId="{1495313D-DB4E-4B1F-AC90-1412983AC781}" destId="{E6C48221-3779-4C09-BFD6-C6E6AAE62F5A}" srcOrd="1" destOrd="0" presId="urn:microsoft.com/office/officeart/2016/7/layout/BasicLinearProcessNumbered"/>
    <dgm:cxn modelId="{12B807E4-F13D-4C2F-AB19-2B6750FE870A}" type="presParOf" srcId="{1495313D-DB4E-4B1F-AC90-1412983AC781}" destId="{791CF056-764F-4939-9E13-BA0CE3665E3F}" srcOrd="2" destOrd="0" presId="urn:microsoft.com/office/officeart/2016/7/layout/BasicLinearProcessNumbered"/>
    <dgm:cxn modelId="{5B565960-BAA7-4B0B-BC2F-761DD31CD3F1}" type="presParOf" srcId="{1495313D-DB4E-4B1F-AC90-1412983AC781}" destId="{09227027-DE7C-4DDA-97B7-5B6707C783B5}" srcOrd="3" destOrd="0" presId="urn:microsoft.com/office/officeart/2016/7/layout/BasicLinearProcessNumbered"/>
    <dgm:cxn modelId="{88205129-EAB9-4A36-A95A-CE612066017E}" type="presParOf" srcId="{1BC3F4E4-6FD7-4CDB-8601-973CFB5A846A}" destId="{F63F8DB2-4DC2-4B37-8337-5DE845735DA5}" srcOrd="5" destOrd="0" presId="urn:microsoft.com/office/officeart/2016/7/layout/BasicLinearProcessNumbered"/>
    <dgm:cxn modelId="{CA347688-3F7F-4B7D-A9FC-F136B08F3C12}" type="presParOf" srcId="{1BC3F4E4-6FD7-4CDB-8601-973CFB5A846A}" destId="{29213882-00AC-41CE-B989-485339901FF6}" srcOrd="6" destOrd="0" presId="urn:microsoft.com/office/officeart/2016/7/layout/BasicLinearProcessNumbered"/>
    <dgm:cxn modelId="{5C6B9342-55EC-4A2B-88CA-4A5D7C55AC7F}" type="presParOf" srcId="{29213882-00AC-41CE-B989-485339901FF6}" destId="{45559B94-BD38-418A-B8F2-FC32F04FC522}" srcOrd="0" destOrd="0" presId="urn:microsoft.com/office/officeart/2016/7/layout/BasicLinearProcessNumbered"/>
    <dgm:cxn modelId="{0D587936-A786-46FF-BDC2-5BD436E99892}" type="presParOf" srcId="{29213882-00AC-41CE-B989-485339901FF6}" destId="{7DF20FCF-D04C-4888-B5CD-CF3094410605}" srcOrd="1" destOrd="0" presId="urn:microsoft.com/office/officeart/2016/7/layout/BasicLinearProcessNumbered"/>
    <dgm:cxn modelId="{DDE1A2E8-835F-4AC7-9F90-DCE3D333AB94}" type="presParOf" srcId="{29213882-00AC-41CE-B989-485339901FF6}" destId="{8EDE8204-E0AF-4A00-8718-272F4BE61B1F}" srcOrd="2" destOrd="0" presId="urn:microsoft.com/office/officeart/2016/7/layout/BasicLinearProcessNumbered"/>
    <dgm:cxn modelId="{BB96EB74-D21C-4F35-B18C-C437DC9CFA99}" type="presParOf" srcId="{29213882-00AC-41CE-B989-485339901FF6}" destId="{ED44613A-1614-4498-818E-138FD95BFEC4}" srcOrd="3" destOrd="0" presId="urn:microsoft.com/office/officeart/2016/7/layout/BasicLinearProcessNumbered"/>
    <dgm:cxn modelId="{FCF70C1C-7666-4BF8-8C6B-28DA1E419C76}" type="presParOf" srcId="{1BC3F4E4-6FD7-4CDB-8601-973CFB5A846A}" destId="{066BF4AE-66E6-4409-84E8-A2A861AC3561}" srcOrd="7" destOrd="0" presId="urn:microsoft.com/office/officeart/2016/7/layout/BasicLinearProcessNumbered"/>
    <dgm:cxn modelId="{5E70725A-2117-4E7E-A57B-82EAE633EB75}" type="presParOf" srcId="{1BC3F4E4-6FD7-4CDB-8601-973CFB5A846A}" destId="{AF205A72-AB39-4D10-826B-A57B5B07E998}" srcOrd="8" destOrd="0" presId="urn:microsoft.com/office/officeart/2016/7/layout/BasicLinearProcessNumbered"/>
    <dgm:cxn modelId="{B553D31B-7E2F-41DD-B38A-B77FCE0DA321}" type="presParOf" srcId="{AF205A72-AB39-4D10-826B-A57B5B07E998}" destId="{60CF2598-AEAC-4DE2-B5FF-282F4997856B}" srcOrd="0" destOrd="0" presId="urn:microsoft.com/office/officeart/2016/7/layout/BasicLinearProcessNumbered"/>
    <dgm:cxn modelId="{1A56498B-CC5F-4134-B5E7-DF8B833C0B5C}" type="presParOf" srcId="{AF205A72-AB39-4D10-826B-A57B5B07E998}" destId="{1F200CB6-880D-4C5E-8FE7-28E858CE4AC9}" srcOrd="1" destOrd="0" presId="urn:microsoft.com/office/officeart/2016/7/layout/BasicLinearProcessNumbered"/>
    <dgm:cxn modelId="{7771DA59-5BD2-416C-9C36-01EB81308554}" type="presParOf" srcId="{AF205A72-AB39-4D10-826B-A57B5B07E998}" destId="{EA772FB2-46AC-4C35-BD08-5CB1FCEFC628}" srcOrd="2" destOrd="0" presId="urn:microsoft.com/office/officeart/2016/7/layout/BasicLinearProcessNumbered"/>
    <dgm:cxn modelId="{DB435976-91E5-4F79-8F0E-B92226D7AA19}" type="presParOf" srcId="{AF205A72-AB39-4D10-826B-A57B5B07E998}" destId="{E4F026E5-35A1-4DD1-A80C-B08428E96EF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7674E0-3E81-457C-A30C-15F750F516A8}" type="doc">
      <dgm:prSet loTypeId="urn:microsoft.com/office/officeart/2016/7/layout/BasicLinearProcessNumbered" loCatId="process" qsTypeId="urn:microsoft.com/office/officeart/2005/8/quickstyle/simple3" qsCatId="simple" csTypeId="urn:microsoft.com/office/officeart/2005/8/colors/accent0_3" csCatId="mainScheme"/>
      <dgm:spPr/>
      <dgm:t>
        <a:bodyPr/>
        <a:lstStyle/>
        <a:p>
          <a:endParaRPr lang="en-US"/>
        </a:p>
      </dgm:t>
    </dgm:pt>
    <dgm:pt modelId="{715BFF0E-4013-4E84-B5D5-433F8B27C77B}">
      <dgm:prSet/>
      <dgm:spPr/>
      <dgm:t>
        <a:bodyPr/>
        <a:lstStyle/>
        <a:p>
          <a:r>
            <a:rPr lang="en-US"/>
            <a:t>Technical Knowledge</a:t>
          </a:r>
        </a:p>
      </dgm:t>
    </dgm:pt>
    <dgm:pt modelId="{8989C6CD-A735-43CC-85EB-8A8638AD2C0A}" type="parTrans" cxnId="{D15F66DB-2F6B-4EEE-809C-12F1EBD8A3C4}">
      <dgm:prSet/>
      <dgm:spPr/>
      <dgm:t>
        <a:bodyPr/>
        <a:lstStyle/>
        <a:p>
          <a:endParaRPr lang="en-US"/>
        </a:p>
      </dgm:t>
    </dgm:pt>
    <dgm:pt modelId="{244B1833-7A77-429D-BF43-5A612BDEC259}" type="sibTrans" cxnId="{D15F66DB-2F6B-4EEE-809C-12F1EBD8A3C4}">
      <dgm:prSet phldrT="1" phldr="0"/>
      <dgm:spPr/>
      <dgm:t>
        <a:bodyPr/>
        <a:lstStyle/>
        <a:p>
          <a:r>
            <a:rPr lang="en-US"/>
            <a:t>1</a:t>
          </a:r>
        </a:p>
      </dgm:t>
    </dgm:pt>
    <dgm:pt modelId="{7ECBE929-698D-4F89-AA09-AAF65F054061}">
      <dgm:prSet/>
      <dgm:spPr/>
      <dgm:t>
        <a:bodyPr/>
        <a:lstStyle/>
        <a:p>
          <a:r>
            <a:rPr lang="en-US"/>
            <a:t>Customer Focused</a:t>
          </a:r>
        </a:p>
      </dgm:t>
    </dgm:pt>
    <dgm:pt modelId="{76F86F7C-5A88-43D9-B21F-D62A4B44B191}" type="parTrans" cxnId="{149693FD-EF25-4267-9B36-3E2D105AC868}">
      <dgm:prSet/>
      <dgm:spPr/>
      <dgm:t>
        <a:bodyPr/>
        <a:lstStyle/>
        <a:p>
          <a:endParaRPr lang="en-US"/>
        </a:p>
      </dgm:t>
    </dgm:pt>
    <dgm:pt modelId="{AB825CDF-1218-4CD4-8126-3EEFCDA4B3CF}" type="sibTrans" cxnId="{149693FD-EF25-4267-9B36-3E2D105AC868}">
      <dgm:prSet phldrT="2" phldr="0"/>
      <dgm:spPr/>
      <dgm:t>
        <a:bodyPr/>
        <a:lstStyle/>
        <a:p>
          <a:r>
            <a:rPr lang="en-US" dirty="0"/>
            <a:t>2</a:t>
          </a:r>
        </a:p>
      </dgm:t>
    </dgm:pt>
    <dgm:pt modelId="{76ABBF0A-59A2-464E-83EF-512E887D1D66}">
      <dgm:prSet/>
      <dgm:spPr/>
      <dgm:t>
        <a:bodyPr/>
        <a:lstStyle/>
        <a:p>
          <a:r>
            <a:rPr lang="en-US"/>
            <a:t>Creative Thinking / Problem Solving</a:t>
          </a:r>
        </a:p>
      </dgm:t>
    </dgm:pt>
    <dgm:pt modelId="{5221B3D8-3C2D-49A7-99E3-7F31EA688667}" type="parTrans" cxnId="{290502D7-690E-44EE-8D8B-984EC8ED1DF4}">
      <dgm:prSet/>
      <dgm:spPr/>
      <dgm:t>
        <a:bodyPr/>
        <a:lstStyle/>
        <a:p>
          <a:endParaRPr lang="en-US"/>
        </a:p>
      </dgm:t>
    </dgm:pt>
    <dgm:pt modelId="{D7AF3F98-660A-4FED-ACCF-DA30D87E4B6B}" type="sibTrans" cxnId="{290502D7-690E-44EE-8D8B-984EC8ED1DF4}">
      <dgm:prSet phldrT="3" phldr="0"/>
      <dgm:spPr/>
      <dgm:t>
        <a:bodyPr/>
        <a:lstStyle/>
        <a:p>
          <a:r>
            <a:rPr lang="en-US"/>
            <a:t>3</a:t>
          </a:r>
        </a:p>
      </dgm:t>
    </dgm:pt>
    <dgm:pt modelId="{67ABF92A-7428-4C9C-8D15-876B4499937E}">
      <dgm:prSet/>
      <dgm:spPr/>
      <dgm:t>
        <a:bodyPr/>
        <a:lstStyle/>
        <a:p>
          <a:r>
            <a:rPr lang="en-US"/>
            <a:t>Understanding of the business</a:t>
          </a:r>
        </a:p>
      </dgm:t>
    </dgm:pt>
    <dgm:pt modelId="{C7B3319A-1EEF-41F0-9B7E-468687A9EBBC}" type="parTrans" cxnId="{FCF3E3DE-8653-4DD7-9283-C60E493208A7}">
      <dgm:prSet/>
      <dgm:spPr/>
      <dgm:t>
        <a:bodyPr/>
        <a:lstStyle/>
        <a:p>
          <a:endParaRPr lang="en-US"/>
        </a:p>
      </dgm:t>
    </dgm:pt>
    <dgm:pt modelId="{444DC8E0-8645-46E3-93E2-B8E5DC53064C}" type="sibTrans" cxnId="{FCF3E3DE-8653-4DD7-9283-C60E493208A7}">
      <dgm:prSet phldrT="4" phldr="0"/>
      <dgm:spPr/>
      <dgm:t>
        <a:bodyPr/>
        <a:lstStyle/>
        <a:p>
          <a:r>
            <a:rPr lang="en-US"/>
            <a:t>4</a:t>
          </a:r>
        </a:p>
      </dgm:t>
    </dgm:pt>
    <dgm:pt modelId="{477DC7A4-B6AF-41AB-8996-EB1B037A9678}">
      <dgm:prSet/>
      <dgm:spPr/>
      <dgm:t>
        <a:bodyPr/>
        <a:lstStyle/>
        <a:p>
          <a:r>
            <a:rPr lang="en-US"/>
            <a:t>Time Management</a:t>
          </a:r>
        </a:p>
      </dgm:t>
    </dgm:pt>
    <dgm:pt modelId="{FE99709D-11F7-40C4-8333-793BFE1403A7}" type="parTrans" cxnId="{8293DC58-B434-4E03-B8C4-542AF9174CFF}">
      <dgm:prSet/>
      <dgm:spPr/>
      <dgm:t>
        <a:bodyPr/>
        <a:lstStyle/>
        <a:p>
          <a:endParaRPr lang="en-US"/>
        </a:p>
      </dgm:t>
    </dgm:pt>
    <dgm:pt modelId="{48D1F16E-ECFC-49F6-909B-BA69D0F3D4E2}" type="sibTrans" cxnId="{8293DC58-B434-4E03-B8C4-542AF9174CFF}">
      <dgm:prSet phldrT="5" phldr="0"/>
      <dgm:spPr/>
      <dgm:t>
        <a:bodyPr/>
        <a:lstStyle/>
        <a:p>
          <a:r>
            <a:rPr lang="en-US"/>
            <a:t>5</a:t>
          </a:r>
        </a:p>
      </dgm:t>
    </dgm:pt>
    <dgm:pt modelId="{1BC3F4E4-6FD7-4CDB-8601-973CFB5A846A}" type="pres">
      <dgm:prSet presAssocID="{4B7674E0-3E81-457C-A30C-15F750F516A8}" presName="Name0" presStyleCnt="0">
        <dgm:presLayoutVars>
          <dgm:animLvl val="lvl"/>
          <dgm:resizeHandles val="exact"/>
        </dgm:presLayoutVars>
      </dgm:prSet>
      <dgm:spPr/>
    </dgm:pt>
    <dgm:pt modelId="{027C48D5-5D9E-408F-AD68-F54D748E5917}" type="pres">
      <dgm:prSet presAssocID="{715BFF0E-4013-4E84-B5D5-433F8B27C77B}" presName="compositeNode" presStyleCnt="0">
        <dgm:presLayoutVars>
          <dgm:bulletEnabled val="1"/>
        </dgm:presLayoutVars>
      </dgm:prSet>
      <dgm:spPr/>
    </dgm:pt>
    <dgm:pt modelId="{9FF4D30B-F91B-4AD2-8BAC-7CB3CE2A4BF9}" type="pres">
      <dgm:prSet presAssocID="{715BFF0E-4013-4E84-B5D5-433F8B27C77B}" presName="bgRect" presStyleLbl="bgAccFollowNode1" presStyleIdx="0" presStyleCnt="5"/>
      <dgm:spPr/>
    </dgm:pt>
    <dgm:pt modelId="{290DDAEE-363A-43B7-9695-39BFDA025990}" type="pres">
      <dgm:prSet presAssocID="{244B1833-7A77-429D-BF43-5A612BDEC259}" presName="sibTransNodeCircle" presStyleLbl="alignNode1" presStyleIdx="0" presStyleCnt="10">
        <dgm:presLayoutVars>
          <dgm:chMax val="0"/>
          <dgm:bulletEnabled/>
        </dgm:presLayoutVars>
      </dgm:prSet>
      <dgm:spPr/>
    </dgm:pt>
    <dgm:pt modelId="{34D44681-F42A-4D78-8553-8F3223D870E3}" type="pres">
      <dgm:prSet presAssocID="{715BFF0E-4013-4E84-B5D5-433F8B27C77B}" presName="bottomLine" presStyleLbl="alignNode1" presStyleIdx="1" presStyleCnt="10">
        <dgm:presLayoutVars/>
      </dgm:prSet>
      <dgm:spPr/>
    </dgm:pt>
    <dgm:pt modelId="{97E606C4-149B-4F50-95EB-C5F1377BA0ED}" type="pres">
      <dgm:prSet presAssocID="{715BFF0E-4013-4E84-B5D5-433F8B27C77B}" presName="nodeText" presStyleLbl="bgAccFollowNode1" presStyleIdx="0" presStyleCnt="5">
        <dgm:presLayoutVars>
          <dgm:bulletEnabled val="1"/>
        </dgm:presLayoutVars>
      </dgm:prSet>
      <dgm:spPr/>
    </dgm:pt>
    <dgm:pt modelId="{C77EFFF9-DC1F-421E-9938-C663EAADADA2}" type="pres">
      <dgm:prSet presAssocID="{244B1833-7A77-429D-BF43-5A612BDEC259}" presName="sibTrans" presStyleCnt="0"/>
      <dgm:spPr/>
    </dgm:pt>
    <dgm:pt modelId="{A24D2D13-54FE-40EF-9486-DAFCDC4FB193}" type="pres">
      <dgm:prSet presAssocID="{7ECBE929-698D-4F89-AA09-AAF65F054061}" presName="compositeNode" presStyleCnt="0">
        <dgm:presLayoutVars>
          <dgm:bulletEnabled val="1"/>
        </dgm:presLayoutVars>
      </dgm:prSet>
      <dgm:spPr/>
    </dgm:pt>
    <dgm:pt modelId="{1189EC05-B7B8-4E42-8D60-014DCA767ADC}" type="pres">
      <dgm:prSet presAssocID="{7ECBE929-698D-4F89-AA09-AAF65F054061}" presName="bgRect" presStyleLbl="bgAccFollowNode1" presStyleIdx="1" presStyleCnt="5"/>
      <dgm:spPr/>
    </dgm:pt>
    <dgm:pt modelId="{2B31759D-77C5-440C-9B53-BA8065F6CC1C}" type="pres">
      <dgm:prSet presAssocID="{AB825CDF-1218-4CD4-8126-3EEFCDA4B3CF}" presName="sibTransNodeCircle" presStyleLbl="alignNode1" presStyleIdx="2" presStyleCnt="10">
        <dgm:presLayoutVars>
          <dgm:chMax val="0"/>
          <dgm:bulletEnabled/>
        </dgm:presLayoutVars>
      </dgm:prSet>
      <dgm:spPr/>
    </dgm:pt>
    <dgm:pt modelId="{96B801BF-78DB-4338-AA84-4C9FB3754A16}" type="pres">
      <dgm:prSet presAssocID="{7ECBE929-698D-4F89-AA09-AAF65F054061}" presName="bottomLine" presStyleLbl="alignNode1" presStyleIdx="3" presStyleCnt="10">
        <dgm:presLayoutVars/>
      </dgm:prSet>
      <dgm:spPr/>
    </dgm:pt>
    <dgm:pt modelId="{3FD92077-1509-4F27-BC2D-65D9C699700B}" type="pres">
      <dgm:prSet presAssocID="{7ECBE929-698D-4F89-AA09-AAF65F054061}" presName="nodeText" presStyleLbl="bgAccFollowNode1" presStyleIdx="1" presStyleCnt="5">
        <dgm:presLayoutVars>
          <dgm:bulletEnabled val="1"/>
        </dgm:presLayoutVars>
      </dgm:prSet>
      <dgm:spPr/>
    </dgm:pt>
    <dgm:pt modelId="{03AEDCD9-A4BE-4EEE-A478-DAFF7C3764DA}" type="pres">
      <dgm:prSet presAssocID="{AB825CDF-1218-4CD4-8126-3EEFCDA4B3CF}" presName="sibTrans" presStyleCnt="0"/>
      <dgm:spPr/>
    </dgm:pt>
    <dgm:pt modelId="{1495313D-DB4E-4B1F-AC90-1412983AC781}" type="pres">
      <dgm:prSet presAssocID="{76ABBF0A-59A2-464E-83EF-512E887D1D66}" presName="compositeNode" presStyleCnt="0">
        <dgm:presLayoutVars>
          <dgm:bulletEnabled val="1"/>
        </dgm:presLayoutVars>
      </dgm:prSet>
      <dgm:spPr/>
    </dgm:pt>
    <dgm:pt modelId="{A58FF74B-5187-462D-9C6B-CC033B450785}" type="pres">
      <dgm:prSet presAssocID="{76ABBF0A-59A2-464E-83EF-512E887D1D66}" presName="bgRect" presStyleLbl="bgAccFollowNode1" presStyleIdx="2" presStyleCnt="5"/>
      <dgm:spPr/>
    </dgm:pt>
    <dgm:pt modelId="{E6C48221-3779-4C09-BFD6-C6E6AAE62F5A}" type="pres">
      <dgm:prSet presAssocID="{D7AF3F98-660A-4FED-ACCF-DA30D87E4B6B}" presName="sibTransNodeCircle" presStyleLbl="alignNode1" presStyleIdx="4" presStyleCnt="10">
        <dgm:presLayoutVars>
          <dgm:chMax val="0"/>
          <dgm:bulletEnabled/>
        </dgm:presLayoutVars>
      </dgm:prSet>
      <dgm:spPr/>
    </dgm:pt>
    <dgm:pt modelId="{791CF056-764F-4939-9E13-BA0CE3665E3F}" type="pres">
      <dgm:prSet presAssocID="{76ABBF0A-59A2-464E-83EF-512E887D1D66}" presName="bottomLine" presStyleLbl="alignNode1" presStyleIdx="5" presStyleCnt="10">
        <dgm:presLayoutVars/>
      </dgm:prSet>
      <dgm:spPr/>
    </dgm:pt>
    <dgm:pt modelId="{09227027-DE7C-4DDA-97B7-5B6707C783B5}" type="pres">
      <dgm:prSet presAssocID="{76ABBF0A-59A2-464E-83EF-512E887D1D66}" presName="nodeText" presStyleLbl="bgAccFollowNode1" presStyleIdx="2" presStyleCnt="5">
        <dgm:presLayoutVars>
          <dgm:bulletEnabled val="1"/>
        </dgm:presLayoutVars>
      </dgm:prSet>
      <dgm:spPr/>
    </dgm:pt>
    <dgm:pt modelId="{F63F8DB2-4DC2-4B37-8337-5DE845735DA5}" type="pres">
      <dgm:prSet presAssocID="{D7AF3F98-660A-4FED-ACCF-DA30D87E4B6B}" presName="sibTrans" presStyleCnt="0"/>
      <dgm:spPr/>
    </dgm:pt>
    <dgm:pt modelId="{29213882-00AC-41CE-B989-485339901FF6}" type="pres">
      <dgm:prSet presAssocID="{67ABF92A-7428-4C9C-8D15-876B4499937E}" presName="compositeNode" presStyleCnt="0">
        <dgm:presLayoutVars>
          <dgm:bulletEnabled val="1"/>
        </dgm:presLayoutVars>
      </dgm:prSet>
      <dgm:spPr/>
    </dgm:pt>
    <dgm:pt modelId="{45559B94-BD38-418A-B8F2-FC32F04FC522}" type="pres">
      <dgm:prSet presAssocID="{67ABF92A-7428-4C9C-8D15-876B4499937E}" presName="bgRect" presStyleLbl="bgAccFollowNode1" presStyleIdx="3" presStyleCnt="5"/>
      <dgm:spPr/>
    </dgm:pt>
    <dgm:pt modelId="{7DF20FCF-D04C-4888-B5CD-CF3094410605}" type="pres">
      <dgm:prSet presAssocID="{444DC8E0-8645-46E3-93E2-B8E5DC53064C}" presName="sibTransNodeCircle" presStyleLbl="alignNode1" presStyleIdx="6" presStyleCnt="10">
        <dgm:presLayoutVars>
          <dgm:chMax val="0"/>
          <dgm:bulletEnabled/>
        </dgm:presLayoutVars>
      </dgm:prSet>
      <dgm:spPr/>
    </dgm:pt>
    <dgm:pt modelId="{8EDE8204-E0AF-4A00-8718-272F4BE61B1F}" type="pres">
      <dgm:prSet presAssocID="{67ABF92A-7428-4C9C-8D15-876B4499937E}" presName="bottomLine" presStyleLbl="alignNode1" presStyleIdx="7" presStyleCnt="10">
        <dgm:presLayoutVars/>
      </dgm:prSet>
      <dgm:spPr/>
    </dgm:pt>
    <dgm:pt modelId="{ED44613A-1614-4498-818E-138FD95BFEC4}" type="pres">
      <dgm:prSet presAssocID="{67ABF92A-7428-4C9C-8D15-876B4499937E}" presName="nodeText" presStyleLbl="bgAccFollowNode1" presStyleIdx="3" presStyleCnt="5">
        <dgm:presLayoutVars>
          <dgm:bulletEnabled val="1"/>
        </dgm:presLayoutVars>
      </dgm:prSet>
      <dgm:spPr/>
    </dgm:pt>
    <dgm:pt modelId="{066BF4AE-66E6-4409-84E8-A2A861AC3561}" type="pres">
      <dgm:prSet presAssocID="{444DC8E0-8645-46E3-93E2-B8E5DC53064C}" presName="sibTrans" presStyleCnt="0"/>
      <dgm:spPr/>
    </dgm:pt>
    <dgm:pt modelId="{AF205A72-AB39-4D10-826B-A57B5B07E998}" type="pres">
      <dgm:prSet presAssocID="{477DC7A4-B6AF-41AB-8996-EB1B037A9678}" presName="compositeNode" presStyleCnt="0">
        <dgm:presLayoutVars>
          <dgm:bulletEnabled val="1"/>
        </dgm:presLayoutVars>
      </dgm:prSet>
      <dgm:spPr/>
    </dgm:pt>
    <dgm:pt modelId="{60CF2598-AEAC-4DE2-B5FF-282F4997856B}" type="pres">
      <dgm:prSet presAssocID="{477DC7A4-B6AF-41AB-8996-EB1B037A9678}" presName="bgRect" presStyleLbl="bgAccFollowNode1" presStyleIdx="4" presStyleCnt="5"/>
      <dgm:spPr/>
    </dgm:pt>
    <dgm:pt modelId="{1F200CB6-880D-4C5E-8FE7-28E858CE4AC9}" type="pres">
      <dgm:prSet presAssocID="{48D1F16E-ECFC-49F6-909B-BA69D0F3D4E2}" presName="sibTransNodeCircle" presStyleLbl="alignNode1" presStyleIdx="8" presStyleCnt="10">
        <dgm:presLayoutVars>
          <dgm:chMax val="0"/>
          <dgm:bulletEnabled/>
        </dgm:presLayoutVars>
      </dgm:prSet>
      <dgm:spPr/>
    </dgm:pt>
    <dgm:pt modelId="{EA772FB2-46AC-4C35-BD08-5CB1FCEFC628}" type="pres">
      <dgm:prSet presAssocID="{477DC7A4-B6AF-41AB-8996-EB1B037A9678}" presName="bottomLine" presStyleLbl="alignNode1" presStyleIdx="9" presStyleCnt="10">
        <dgm:presLayoutVars/>
      </dgm:prSet>
      <dgm:spPr/>
    </dgm:pt>
    <dgm:pt modelId="{E4F026E5-35A1-4DD1-A80C-B08428E96EF0}" type="pres">
      <dgm:prSet presAssocID="{477DC7A4-B6AF-41AB-8996-EB1B037A9678}" presName="nodeText" presStyleLbl="bgAccFollowNode1" presStyleIdx="4" presStyleCnt="5">
        <dgm:presLayoutVars>
          <dgm:bulletEnabled val="1"/>
        </dgm:presLayoutVars>
      </dgm:prSet>
      <dgm:spPr/>
    </dgm:pt>
  </dgm:ptLst>
  <dgm:cxnLst>
    <dgm:cxn modelId="{4BDE7102-1FBD-4C02-8B6F-F87C80DCAEDE}" type="presOf" srcId="{715BFF0E-4013-4E84-B5D5-433F8B27C77B}" destId="{97E606C4-149B-4F50-95EB-C5F1377BA0ED}" srcOrd="1" destOrd="0" presId="urn:microsoft.com/office/officeart/2016/7/layout/BasicLinearProcessNumbered"/>
    <dgm:cxn modelId="{AA85650A-611C-47A3-9831-0A1CA0FC317E}" type="presOf" srcId="{7ECBE929-698D-4F89-AA09-AAF65F054061}" destId="{1189EC05-B7B8-4E42-8D60-014DCA767ADC}" srcOrd="0" destOrd="0" presId="urn:microsoft.com/office/officeart/2016/7/layout/BasicLinearProcessNumbered"/>
    <dgm:cxn modelId="{539F9B14-D35B-4397-80E9-BA3B68D26B12}" type="presOf" srcId="{AB825CDF-1218-4CD4-8126-3EEFCDA4B3CF}" destId="{2B31759D-77C5-440C-9B53-BA8065F6CC1C}" srcOrd="0" destOrd="0" presId="urn:microsoft.com/office/officeart/2016/7/layout/BasicLinearProcessNumbered"/>
    <dgm:cxn modelId="{71DBAC16-9155-43EE-B273-EBB84D28350F}" type="presOf" srcId="{715BFF0E-4013-4E84-B5D5-433F8B27C77B}" destId="{9FF4D30B-F91B-4AD2-8BAC-7CB3CE2A4BF9}" srcOrd="0" destOrd="0" presId="urn:microsoft.com/office/officeart/2016/7/layout/BasicLinearProcessNumbered"/>
    <dgm:cxn modelId="{7251CF1F-5DEE-4E48-B3C5-1A48C5A506EA}" type="presOf" srcId="{444DC8E0-8645-46E3-93E2-B8E5DC53064C}" destId="{7DF20FCF-D04C-4888-B5CD-CF3094410605}" srcOrd="0" destOrd="0" presId="urn:microsoft.com/office/officeart/2016/7/layout/BasicLinearProcessNumbered"/>
    <dgm:cxn modelId="{CA23CB38-39E0-426E-ADD2-858317053C75}" type="presOf" srcId="{244B1833-7A77-429D-BF43-5A612BDEC259}" destId="{290DDAEE-363A-43B7-9695-39BFDA025990}" srcOrd="0" destOrd="0" presId="urn:microsoft.com/office/officeart/2016/7/layout/BasicLinearProcessNumbered"/>
    <dgm:cxn modelId="{2FC2AA3D-89FA-40B3-BA64-A992CDB6EFF9}" type="presOf" srcId="{67ABF92A-7428-4C9C-8D15-876B4499937E}" destId="{45559B94-BD38-418A-B8F2-FC32F04FC522}" srcOrd="0" destOrd="0" presId="urn:microsoft.com/office/officeart/2016/7/layout/BasicLinearProcessNumbered"/>
    <dgm:cxn modelId="{A4D76E41-41B4-46B8-BB1B-DAA89E09BF22}" type="presOf" srcId="{D7AF3F98-660A-4FED-ACCF-DA30D87E4B6B}" destId="{E6C48221-3779-4C09-BFD6-C6E6AAE62F5A}" srcOrd="0" destOrd="0" presId="urn:microsoft.com/office/officeart/2016/7/layout/BasicLinearProcessNumbered"/>
    <dgm:cxn modelId="{4AC86364-C86C-4DC6-9FA6-B47CCE1D1BC2}" type="presOf" srcId="{48D1F16E-ECFC-49F6-909B-BA69D0F3D4E2}" destId="{1F200CB6-880D-4C5E-8FE7-28E858CE4AC9}" srcOrd="0" destOrd="0" presId="urn:microsoft.com/office/officeart/2016/7/layout/BasicLinearProcessNumbered"/>
    <dgm:cxn modelId="{AEA7D265-40C0-4B8A-9B0E-7534744F4A44}" type="presOf" srcId="{477DC7A4-B6AF-41AB-8996-EB1B037A9678}" destId="{E4F026E5-35A1-4DD1-A80C-B08428E96EF0}" srcOrd="1" destOrd="0" presId="urn:microsoft.com/office/officeart/2016/7/layout/BasicLinearProcessNumbered"/>
    <dgm:cxn modelId="{8293DC58-B434-4E03-B8C4-542AF9174CFF}" srcId="{4B7674E0-3E81-457C-A30C-15F750F516A8}" destId="{477DC7A4-B6AF-41AB-8996-EB1B037A9678}" srcOrd="4" destOrd="0" parTransId="{FE99709D-11F7-40C4-8333-793BFE1403A7}" sibTransId="{48D1F16E-ECFC-49F6-909B-BA69D0F3D4E2}"/>
    <dgm:cxn modelId="{35521A8E-290E-44A6-8776-9084A2A32428}" type="presOf" srcId="{67ABF92A-7428-4C9C-8D15-876B4499937E}" destId="{ED44613A-1614-4498-818E-138FD95BFEC4}" srcOrd="1" destOrd="0" presId="urn:microsoft.com/office/officeart/2016/7/layout/BasicLinearProcessNumbered"/>
    <dgm:cxn modelId="{EC6C6B91-7D57-46E4-BFC0-39DC310E2E29}" type="presOf" srcId="{76ABBF0A-59A2-464E-83EF-512E887D1D66}" destId="{A58FF74B-5187-462D-9C6B-CC033B450785}" srcOrd="0" destOrd="0" presId="urn:microsoft.com/office/officeart/2016/7/layout/BasicLinearProcessNumbered"/>
    <dgm:cxn modelId="{F2D6DA9E-6A45-4D6F-A5C2-C31166E7B8CC}" type="presOf" srcId="{4B7674E0-3E81-457C-A30C-15F750F516A8}" destId="{1BC3F4E4-6FD7-4CDB-8601-973CFB5A846A}" srcOrd="0" destOrd="0" presId="urn:microsoft.com/office/officeart/2016/7/layout/BasicLinearProcessNumbered"/>
    <dgm:cxn modelId="{26F3A4A3-6527-4754-BA4F-2FDADEB9EC8C}" type="presOf" srcId="{7ECBE929-698D-4F89-AA09-AAF65F054061}" destId="{3FD92077-1509-4F27-BC2D-65D9C699700B}" srcOrd="1" destOrd="0" presId="urn:microsoft.com/office/officeart/2016/7/layout/BasicLinearProcessNumbered"/>
    <dgm:cxn modelId="{31AB6EAF-782E-4AE0-AB0A-BD5A85409BFE}" type="presOf" srcId="{477DC7A4-B6AF-41AB-8996-EB1B037A9678}" destId="{60CF2598-AEAC-4DE2-B5FF-282F4997856B}" srcOrd="0" destOrd="0" presId="urn:microsoft.com/office/officeart/2016/7/layout/BasicLinearProcessNumbered"/>
    <dgm:cxn modelId="{290502D7-690E-44EE-8D8B-984EC8ED1DF4}" srcId="{4B7674E0-3E81-457C-A30C-15F750F516A8}" destId="{76ABBF0A-59A2-464E-83EF-512E887D1D66}" srcOrd="2" destOrd="0" parTransId="{5221B3D8-3C2D-49A7-99E3-7F31EA688667}" sibTransId="{D7AF3F98-660A-4FED-ACCF-DA30D87E4B6B}"/>
    <dgm:cxn modelId="{D15F66DB-2F6B-4EEE-809C-12F1EBD8A3C4}" srcId="{4B7674E0-3E81-457C-A30C-15F750F516A8}" destId="{715BFF0E-4013-4E84-B5D5-433F8B27C77B}" srcOrd="0" destOrd="0" parTransId="{8989C6CD-A735-43CC-85EB-8A8638AD2C0A}" sibTransId="{244B1833-7A77-429D-BF43-5A612BDEC259}"/>
    <dgm:cxn modelId="{FCF3E3DE-8653-4DD7-9283-C60E493208A7}" srcId="{4B7674E0-3E81-457C-A30C-15F750F516A8}" destId="{67ABF92A-7428-4C9C-8D15-876B4499937E}" srcOrd="3" destOrd="0" parTransId="{C7B3319A-1EEF-41F0-9B7E-468687A9EBBC}" sibTransId="{444DC8E0-8645-46E3-93E2-B8E5DC53064C}"/>
    <dgm:cxn modelId="{149693FD-EF25-4267-9B36-3E2D105AC868}" srcId="{4B7674E0-3E81-457C-A30C-15F750F516A8}" destId="{7ECBE929-698D-4F89-AA09-AAF65F054061}" srcOrd="1" destOrd="0" parTransId="{76F86F7C-5A88-43D9-B21F-D62A4B44B191}" sibTransId="{AB825CDF-1218-4CD4-8126-3EEFCDA4B3CF}"/>
    <dgm:cxn modelId="{EC5B8AFE-D0BC-4AF1-B762-6BAE78EE3670}" type="presOf" srcId="{76ABBF0A-59A2-464E-83EF-512E887D1D66}" destId="{09227027-DE7C-4DDA-97B7-5B6707C783B5}" srcOrd="1" destOrd="0" presId="urn:microsoft.com/office/officeart/2016/7/layout/BasicLinearProcessNumbered"/>
    <dgm:cxn modelId="{E0B8C508-6B9B-4BFB-8757-47F4098AD110}" type="presParOf" srcId="{1BC3F4E4-6FD7-4CDB-8601-973CFB5A846A}" destId="{027C48D5-5D9E-408F-AD68-F54D748E5917}" srcOrd="0" destOrd="0" presId="urn:microsoft.com/office/officeart/2016/7/layout/BasicLinearProcessNumbered"/>
    <dgm:cxn modelId="{8142B994-7631-4F85-B937-A3C96BF69A77}" type="presParOf" srcId="{027C48D5-5D9E-408F-AD68-F54D748E5917}" destId="{9FF4D30B-F91B-4AD2-8BAC-7CB3CE2A4BF9}" srcOrd="0" destOrd="0" presId="urn:microsoft.com/office/officeart/2016/7/layout/BasicLinearProcessNumbered"/>
    <dgm:cxn modelId="{5A8C1B5F-77FA-4251-B546-5F36D75CC5C8}" type="presParOf" srcId="{027C48D5-5D9E-408F-AD68-F54D748E5917}" destId="{290DDAEE-363A-43B7-9695-39BFDA025990}" srcOrd="1" destOrd="0" presId="urn:microsoft.com/office/officeart/2016/7/layout/BasicLinearProcessNumbered"/>
    <dgm:cxn modelId="{74087747-93EC-49E8-BE3E-A7AA949E624F}" type="presParOf" srcId="{027C48D5-5D9E-408F-AD68-F54D748E5917}" destId="{34D44681-F42A-4D78-8553-8F3223D870E3}" srcOrd="2" destOrd="0" presId="urn:microsoft.com/office/officeart/2016/7/layout/BasicLinearProcessNumbered"/>
    <dgm:cxn modelId="{A35A81A4-5B5F-4387-8C72-CDDBCBBCE20A}" type="presParOf" srcId="{027C48D5-5D9E-408F-AD68-F54D748E5917}" destId="{97E606C4-149B-4F50-95EB-C5F1377BA0ED}" srcOrd="3" destOrd="0" presId="urn:microsoft.com/office/officeart/2016/7/layout/BasicLinearProcessNumbered"/>
    <dgm:cxn modelId="{D10DBCAB-7846-4097-9A3E-49B4C7E3F0F4}" type="presParOf" srcId="{1BC3F4E4-6FD7-4CDB-8601-973CFB5A846A}" destId="{C77EFFF9-DC1F-421E-9938-C663EAADADA2}" srcOrd="1" destOrd="0" presId="urn:microsoft.com/office/officeart/2016/7/layout/BasicLinearProcessNumbered"/>
    <dgm:cxn modelId="{539BE736-F084-453D-9ADC-078438832DC8}" type="presParOf" srcId="{1BC3F4E4-6FD7-4CDB-8601-973CFB5A846A}" destId="{A24D2D13-54FE-40EF-9486-DAFCDC4FB193}" srcOrd="2" destOrd="0" presId="urn:microsoft.com/office/officeart/2016/7/layout/BasicLinearProcessNumbered"/>
    <dgm:cxn modelId="{012BAA39-194A-4C82-A392-78338CB0B3C4}" type="presParOf" srcId="{A24D2D13-54FE-40EF-9486-DAFCDC4FB193}" destId="{1189EC05-B7B8-4E42-8D60-014DCA767ADC}" srcOrd="0" destOrd="0" presId="urn:microsoft.com/office/officeart/2016/7/layout/BasicLinearProcessNumbered"/>
    <dgm:cxn modelId="{360ACE22-BBC1-44C6-8275-FB3360125A7D}" type="presParOf" srcId="{A24D2D13-54FE-40EF-9486-DAFCDC4FB193}" destId="{2B31759D-77C5-440C-9B53-BA8065F6CC1C}" srcOrd="1" destOrd="0" presId="urn:microsoft.com/office/officeart/2016/7/layout/BasicLinearProcessNumbered"/>
    <dgm:cxn modelId="{EE304C3B-3AB7-4629-BCC1-891EC888904D}" type="presParOf" srcId="{A24D2D13-54FE-40EF-9486-DAFCDC4FB193}" destId="{96B801BF-78DB-4338-AA84-4C9FB3754A16}" srcOrd="2" destOrd="0" presId="urn:microsoft.com/office/officeart/2016/7/layout/BasicLinearProcessNumbered"/>
    <dgm:cxn modelId="{9C23B829-1E96-434D-906D-0ABAEF3C171B}" type="presParOf" srcId="{A24D2D13-54FE-40EF-9486-DAFCDC4FB193}" destId="{3FD92077-1509-4F27-BC2D-65D9C699700B}" srcOrd="3" destOrd="0" presId="urn:microsoft.com/office/officeart/2016/7/layout/BasicLinearProcessNumbered"/>
    <dgm:cxn modelId="{5E4056C9-1E39-4011-9F76-DB0FF37874EF}" type="presParOf" srcId="{1BC3F4E4-6FD7-4CDB-8601-973CFB5A846A}" destId="{03AEDCD9-A4BE-4EEE-A478-DAFF7C3764DA}" srcOrd="3" destOrd="0" presId="urn:microsoft.com/office/officeart/2016/7/layout/BasicLinearProcessNumbered"/>
    <dgm:cxn modelId="{3B326B75-C249-4785-AEBE-0DAC20EFD2B0}" type="presParOf" srcId="{1BC3F4E4-6FD7-4CDB-8601-973CFB5A846A}" destId="{1495313D-DB4E-4B1F-AC90-1412983AC781}" srcOrd="4" destOrd="0" presId="urn:microsoft.com/office/officeart/2016/7/layout/BasicLinearProcessNumbered"/>
    <dgm:cxn modelId="{5E92502F-E3A7-4603-829E-594EFDD5CC51}" type="presParOf" srcId="{1495313D-DB4E-4B1F-AC90-1412983AC781}" destId="{A58FF74B-5187-462D-9C6B-CC033B450785}" srcOrd="0" destOrd="0" presId="urn:microsoft.com/office/officeart/2016/7/layout/BasicLinearProcessNumbered"/>
    <dgm:cxn modelId="{A10FBB92-7F87-4100-833A-EDC0DD56F05A}" type="presParOf" srcId="{1495313D-DB4E-4B1F-AC90-1412983AC781}" destId="{E6C48221-3779-4C09-BFD6-C6E6AAE62F5A}" srcOrd="1" destOrd="0" presId="urn:microsoft.com/office/officeart/2016/7/layout/BasicLinearProcessNumbered"/>
    <dgm:cxn modelId="{12B807E4-F13D-4C2F-AB19-2B6750FE870A}" type="presParOf" srcId="{1495313D-DB4E-4B1F-AC90-1412983AC781}" destId="{791CF056-764F-4939-9E13-BA0CE3665E3F}" srcOrd="2" destOrd="0" presId="urn:microsoft.com/office/officeart/2016/7/layout/BasicLinearProcessNumbered"/>
    <dgm:cxn modelId="{5B565960-BAA7-4B0B-BC2F-761DD31CD3F1}" type="presParOf" srcId="{1495313D-DB4E-4B1F-AC90-1412983AC781}" destId="{09227027-DE7C-4DDA-97B7-5B6707C783B5}" srcOrd="3" destOrd="0" presId="urn:microsoft.com/office/officeart/2016/7/layout/BasicLinearProcessNumbered"/>
    <dgm:cxn modelId="{88205129-EAB9-4A36-A95A-CE612066017E}" type="presParOf" srcId="{1BC3F4E4-6FD7-4CDB-8601-973CFB5A846A}" destId="{F63F8DB2-4DC2-4B37-8337-5DE845735DA5}" srcOrd="5" destOrd="0" presId="urn:microsoft.com/office/officeart/2016/7/layout/BasicLinearProcessNumbered"/>
    <dgm:cxn modelId="{CA347688-3F7F-4B7D-A9FC-F136B08F3C12}" type="presParOf" srcId="{1BC3F4E4-6FD7-4CDB-8601-973CFB5A846A}" destId="{29213882-00AC-41CE-B989-485339901FF6}" srcOrd="6" destOrd="0" presId="urn:microsoft.com/office/officeart/2016/7/layout/BasicLinearProcessNumbered"/>
    <dgm:cxn modelId="{5C6B9342-55EC-4A2B-88CA-4A5D7C55AC7F}" type="presParOf" srcId="{29213882-00AC-41CE-B989-485339901FF6}" destId="{45559B94-BD38-418A-B8F2-FC32F04FC522}" srcOrd="0" destOrd="0" presId="urn:microsoft.com/office/officeart/2016/7/layout/BasicLinearProcessNumbered"/>
    <dgm:cxn modelId="{0D587936-A786-46FF-BDC2-5BD436E99892}" type="presParOf" srcId="{29213882-00AC-41CE-B989-485339901FF6}" destId="{7DF20FCF-D04C-4888-B5CD-CF3094410605}" srcOrd="1" destOrd="0" presId="urn:microsoft.com/office/officeart/2016/7/layout/BasicLinearProcessNumbered"/>
    <dgm:cxn modelId="{DDE1A2E8-835F-4AC7-9F90-DCE3D333AB94}" type="presParOf" srcId="{29213882-00AC-41CE-B989-485339901FF6}" destId="{8EDE8204-E0AF-4A00-8718-272F4BE61B1F}" srcOrd="2" destOrd="0" presId="urn:microsoft.com/office/officeart/2016/7/layout/BasicLinearProcessNumbered"/>
    <dgm:cxn modelId="{BB96EB74-D21C-4F35-B18C-C437DC9CFA99}" type="presParOf" srcId="{29213882-00AC-41CE-B989-485339901FF6}" destId="{ED44613A-1614-4498-818E-138FD95BFEC4}" srcOrd="3" destOrd="0" presId="urn:microsoft.com/office/officeart/2016/7/layout/BasicLinearProcessNumbered"/>
    <dgm:cxn modelId="{FCF70C1C-7666-4BF8-8C6B-28DA1E419C76}" type="presParOf" srcId="{1BC3F4E4-6FD7-4CDB-8601-973CFB5A846A}" destId="{066BF4AE-66E6-4409-84E8-A2A861AC3561}" srcOrd="7" destOrd="0" presId="urn:microsoft.com/office/officeart/2016/7/layout/BasicLinearProcessNumbered"/>
    <dgm:cxn modelId="{5E70725A-2117-4E7E-A57B-82EAE633EB75}" type="presParOf" srcId="{1BC3F4E4-6FD7-4CDB-8601-973CFB5A846A}" destId="{AF205A72-AB39-4D10-826B-A57B5B07E998}" srcOrd="8" destOrd="0" presId="urn:microsoft.com/office/officeart/2016/7/layout/BasicLinearProcessNumbered"/>
    <dgm:cxn modelId="{B553D31B-7E2F-41DD-B38A-B77FCE0DA321}" type="presParOf" srcId="{AF205A72-AB39-4D10-826B-A57B5B07E998}" destId="{60CF2598-AEAC-4DE2-B5FF-282F4997856B}" srcOrd="0" destOrd="0" presId="urn:microsoft.com/office/officeart/2016/7/layout/BasicLinearProcessNumbered"/>
    <dgm:cxn modelId="{1A56498B-CC5F-4134-B5E7-DF8B833C0B5C}" type="presParOf" srcId="{AF205A72-AB39-4D10-826B-A57B5B07E998}" destId="{1F200CB6-880D-4C5E-8FE7-28E858CE4AC9}" srcOrd="1" destOrd="0" presId="urn:microsoft.com/office/officeart/2016/7/layout/BasicLinearProcessNumbered"/>
    <dgm:cxn modelId="{7771DA59-5BD2-416C-9C36-01EB81308554}" type="presParOf" srcId="{AF205A72-AB39-4D10-826B-A57B5B07E998}" destId="{EA772FB2-46AC-4C35-BD08-5CB1FCEFC628}" srcOrd="2" destOrd="0" presId="urn:microsoft.com/office/officeart/2016/7/layout/BasicLinearProcessNumbered"/>
    <dgm:cxn modelId="{DB435976-91E5-4F79-8F0E-B92226D7AA19}" type="presParOf" srcId="{AF205A72-AB39-4D10-826B-A57B5B07E998}" destId="{E4F026E5-35A1-4DD1-A80C-B08428E96EF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3C3FF-A70B-4683-8968-65EF3F9CAF14}">
      <dsp:nvSpPr>
        <dsp:cNvPr id="0" name=""/>
        <dsp:cNvSpPr/>
      </dsp:nvSpPr>
      <dsp:spPr>
        <a:xfrm>
          <a:off x="0" y="3638378"/>
          <a:ext cx="10515600" cy="71171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You will be asked to share your answers with the class.</a:t>
          </a:r>
        </a:p>
      </dsp:txBody>
      <dsp:txXfrm>
        <a:off x="0" y="3638378"/>
        <a:ext cx="10515600" cy="711712"/>
      </dsp:txXfrm>
    </dsp:sp>
    <dsp:sp modelId="{C9E55795-6C48-4D4A-B802-9BE6BA51CDEF}">
      <dsp:nvSpPr>
        <dsp:cNvPr id="0" name=""/>
        <dsp:cNvSpPr/>
      </dsp:nvSpPr>
      <dsp:spPr>
        <a:xfrm rot="10800000">
          <a:off x="0" y="1246"/>
          <a:ext cx="10515600" cy="3672954"/>
        </a:xfrm>
        <a:prstGeom prst="upArrowCallou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Take a minute to think of an information technology. It can be something you use every day or something you’ve heard of before.</a:t>
          </a:r>
        </a:p>
      </dsp:txBody>
      <dsp:txXfrm rot="-10800000">
        <a:off x="0" y="1246"/>
        <a:ext cx="10515600" cy="1289206"/>
      </dsp:txXfrm>
    </dsp:sp>
    <dsp:sp modelId="{EA4F759C-C114-40EE-BCC0-68A4823249A1}">
      <dsp:nvSpPr>
        <dsp:cNvPr id="0" name=""/>
        <dsp:cNvSpPr/>
      </dsp:nvSpPr>
      <dsp:spPr>
        <a:xfrm>
          <a:off x="5134" y="1290453"/>
          <a:ext cx="3501776" cy="109821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en-US" sz="2700" kern="1200"/>
            <a:t>What is it? What does it do?</a:t>
          </a:r>
        </a:p>
      </dsp:txBody>
      <dsp:txXfrm>
        <a:off x="5134" y="1290453"/>
        <a:ext cx="3501776" cy="1098213"/>
      </dsp:txXfrm>
    </dsp:sp>
    <dsp:sp modelId="{78194046-5945-497E-B524-B1B75476D865}">
      <dsp:nvSpPr>
        <dsp:cNvPr id="0" name=""/>
        <dsp:cNvSpPr/>
      </dsp:nvSpPr>
      <dsp:spPr>
        <a:xfrm>
          <a:off x="3506911" y="1290453"/>
          <a:ext cx="3501776" cy="109821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en-US" sz="2700" kern="1200"/>
            <a:t>Is it hardware, software, or both?</a:t>
          </a:r>
        </a:p>
      </dsp:txBody>
      <dsp:txXfrm>
        <a:off x="3506911" y="1290453"/>
        <a:ext cx="3501776" cy="1098213"/>
      </dsp:txXfrm>
    </dsp:sp>
    <dsp:sp modelId="{7E132E76-505B-4BCC-B9AF-352356003644}">
      <dsp:nvSpPr>
        <dsp:cNvPr id="0" name=""/>
        <dsp:cNvSpPr/>
      </dsp:nvSpPr>
      <dsp:spPr>
        <a:xfrm>
          <a:off x="7008688" y="1290453"/>
          <a:ext cx="3501776" cy="109821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en-US" sz="2700" kern="1200" dirty="0"/>
            <a:t>Is it consumer IT, enterprise IT or both?</a:t>
          </a:r>
        </a:p>
      </dsp:txBody>
      <dsp:txXfrm>
        <a:off x="7008688" y="1290453"/>
        <a:ext cx="3501776" cy="1098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E803A-56FB-4785-BC1E-F86486E06D39}">
      <dsp:nvSpPr>
        <dsp:cNvPr id="0" name=""/>
        <dsp:cNvSpPr/>
      </dsp:nvSpPr>
      <dsp:spPr>
        <a:xfrm>
          <a:off x="0" y="282968"/>
          <a:ext cx="10515600" cy="1134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IT Support Technician</a:t>
          </a:r>
        </a:p>
        <a:p>
          <a:pPr marL="114300" lvl="1" indent="-114300" algn="l" defTabSz="666750">
            <a:lnSpc>
              <a:spcPct val="90000"/>
            </a:lnSpc>
            <a:spcBef>
              <a:spcPct val="0"/>
            </a:spcBef>
            <a:spcAft>
              <a:spcPct val="15000"/>
            </a:spcAft>
            <a:buChar char="•"/>
          </a:pPr>
          <a:r>
            <a:rPr lang="en-US" sz="1500" kern="1200"/>
            <a:t>Systems / Network Administrator</a:t>
          </a:r>
        </a:p>
        <a:p>
          <a:pPr marL="114300" lvl="1" indent="-114300" algn="l" defTabSz="666750">
            <a:lnSpc>
              <a:spcPct val="90000"/>
            </a:lnSpc>
            <a:spcBef>
              <a:spcPct val="0"/>
            </a:spcBef>
            <a:spcAft>
              <a:spcPct val="15000"/>
            </a:spcAft>
            <a:buChar char="•"/>
          </a:pPr>
          <a:r>
            <a:rPr lang="en-US" sz="1500" kern="1200"/>
            <a:t>Web / Application Developer</a:t>
          </a:r>
        </a:p>
      </dsp:txBody>
      <dsp:txXfrm>
        <a:off x="0" y="282968"/>
        <a:ext cx="10515600" cy="1134000"/>
      </dsp:txXfrm>
    </dsp:sp>
    <dsp:sp modelId="{EB9FAE40-9B6D-455D-9184-5D58227F32F3}">
      <dsp:nvSpPr>
        <dsp:cNvPr id="0" name=""/>
        <dsp:cNvSpPr/>
      </dsp:nvSpPr>
      <dsp:spPr>
        <a:xfrm>
          <a:off x="525780" y="61568"/>
          <a:ext cx="7360920" cy="442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a:t>Entry Level</a:t>
          </a:r>
        </a:p>
      </dsp:txBody>
      <dsp:txXfrm>
        <a:off x="547396" y="83184"/>
        <a:ext cx="7317688" cy="399568"/>
      </dsp:txXfrm>
    </dsp:sp>
    <dsp:sp modelId="{CE1153AE-363F-409B-AD0B-71B75DDEECB7}">
      <dsp:nvSpPr>
        <dsp:cNvPr id="0" name=""/>
        <dsp:cNvSpPr/>
      </dsp:nvSpPr>
      <dsp:spPr>
        <a:xfrm>
          <a:off x="0" y="1719369"/>
          <a:ext cx="10515600" cy="11340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IT Analyst</a:t>
          </a:r>
        </a:p>
        <a:p>
          <a:pPr marL="114300" lvl="1" indent="-114300" algn="l" defTabSz="666750">
            <a:lnSpc>
              <a:spcPct val="90000"/>
            </a:lnSpc>
            <a:spcBef>
              <a:spcPct val="0"/>
            </a:spcBef>
            <a:spcAft>
              <a:spcPct val="15000"/>
            </a:spcAft>
            <a:buChar char="•"/>
          </a:pPr>
          <a:r>
            <a:rPr lang="en-US" sz="1500" kern="1200"/>
            <a:t>IT Architect</a:t>
          </a:r>
        </a:p>
        <a:p>
          <a:pPr marL="114300" lvl="1" indent="-114300" algn="l" defTabSz="666750">
            <a:lnSpc>
              <a:spcPct val="90000"/>
            </a:lnSpc>
            <a:spcBef>
              <a:spcPct val="0"/>
            </a:spcBef>
            <a:spcAft>
              <a:spcPct val="15000"/>
            </a:spcAft>
            <a:buChar char="•"/>
          </a:pPr>
          <a:r>
            <a:rPr lang="en-US" sz="1500" kern="1200"/>
            <a:t>IT Project Manager</a:t>
          </a:r>
        </a:p>
      </dsp:txBody>
      <dsp:txXfrm>
        <a:off x="0" y="1719369"/>
        <a:ext cx="10515600" cy="1134000"/>
      </dsp:txXfrm>
    </dsp:sp>
    <dsp:sp modelId="{B9B59AD2-F16C-4B9E-8EF6-F0C5247DBD09}">
      <dsp:nvSpPr>
        <dsp:cNvPr id="0" name=""/>
        <dsp:cNvSpPr/>
      </dsp:nvSpPr>
      <dsp:spPr>
        <a:xfrm>
          <a:off x="525780" y="1497969"/>
          <a:ext cx="7360920" cy="44280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a:t>Mid-Level</a:t>
          </a:r>
        </a:p>
      </dsp:txBody>
      <dsp:txXfrm>
        <a:off x="547396" y="1519585"/>
        <a:ext cx="7317688" cy="399568"/>
      </dsp:txXfrm>
    </dsp:sp>
    <dsp:sp modelId="{71A8F112-5966-4790-B602-1936576948CB}">
      <dsp:nvSpPr>
        <dsp:cNvPr id="0" name=""/>
        <dsp:cNvSpPr/>
      </dsp:nvSpPr>
      <dsp:spPr>
        <a:xfrm>
          <a:off x="0" y="3155768"/>
          <a:ext cx="10515600" cy="11340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Directors / Officers in an area Data, Secuirty</a:t>
          </a:r>
        </a:p>
        <a:p>
          <a:pPr marL="114300" lvl="1" indent="-114300" algn="l" defTabSz="666750">
            <a:lnSpc>
              <a:spcPct val="90000"/>
            </a:lnSpc>
            <a:spcBef>
              <a:spcPct val="0"/>
            </a:spcBef>
            <a:spcAft>
              <a:spcPct val="15000"/>
            </a:spcAft>
            <a:buChar char="•"/>
          </a:pPr>
          <a:r>
            <a:rPr lang="en-US" sz="1500" kern="1200"/>
            <a:t>Enterprise Architect</a:t>
          </a:r>
        </a:p>
        <a:p>
          <a:pPr marL="114300" lvl="1" indent="-114300" algn="l" defTabSz="666750">
            <a:lnSpc>
              <a:spcPct val="90000"/>
            </a:lnSpc>
            <a:spcBef>
              <a:spcPct val="0"/>
            </a:spcBef>
            <a:spcAft>
              <a:spcPct val="15000"/>
            </a:spcAft>
            <a:buChar char="•"/>
          </a:pPr>
          <a:r>
            <a:rPr lang="en-US" sz="1500" kern="1200" dirty="0"/>
            <a:t>CTO, CDO, CIO</a:t>
          </a:r>
        </a:p>
      </dsp:txBody>
      <dsp:txXfrm>
        <a:off x="0" y="3155768"/>
        <a:ext cx="10515600" cy="1134000"/>
      </dsp:txXfrm>
    </dsp:sp>
    <dsp:sp modelId="{E0BEC818-618D-40FF-B714-010FE118BE88}">
      <dsp:nvSpPr>
        <dsp:cNvPr id="0" name=""/>
        <dsp:cNvSpPr/>
      </dsp:nvSpPr>
      <dsp:spPr>
        <a:xfrm>
          <a:off x="525780" y="2934369"/>
          <a:ext cx="7360920" cy="4428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a:t>Senior</a:t>
          </a:r>
        </a:p>
      </dsp:txBody>
      <dsp:txXfrm>
        <a:off x="547396" y="2955985"/>
        <a:ext cx="731768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4D30B-F91B-4AD2-8BAC-7CB3CE2A4BF9}">
      <dsp:nvSpPr>
        <dsp:cNvPr id="0" name=""/>
        <dsp:cNvSpPr/>
      </dsp:nvSpPr>
      <dsp:spPr>
        <a:xfrm>
          <a:off x="3594"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en-US" sz="1900" kern="1200"/>
            <a:t>Technical Knowledge</a:t>
          </a:r>
        </a:p>
      </dsp:txBody>
      <dsp:txXfrm>
        <a:off x="3594" y="1848740"/>
        <a:ext cx="1946002" cy="1634641"/>
      </dsp:txXfrm>
    </dsp:sp>
    <dsp:sp modelId="{290DDAEE-363A-43B7-9695-39BFDA025990}">
      <dsp:nvSpPr>
        <dsp:cNvPr id="0" name=""/>
        <dsp:cNvSpPr/>
      </dsp:nvSpPr>
      <dsp:spPr>
        <a:xfrm>
          <a:off x="567934"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87628" y="1205601"/>
        <a:ext cx="577932" cy="577932"/>
      </dsp:txXfrm>
    </dsp:sp>
    <dsp:sp modelId="{34D44681-F42A-4D78-8553-8F3223D870E3}">
      <dsp:nvSpPr>
        <dsp:cNvPr id="0" name=""/>
        <dsp:cNvSpPr/>
      </dsp:nvSpPr>
      <dsp:spPr>
        <a:xfrm>
          <a:off x="3594"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189EC05-B7B8-4E42-8D60-014DCA767ADC}">
      <dsp:nvSpPr>
        <dsp:cNvPr id="0" name=""/>
        <dsp:cNvSpPr/>
      </dsp:nvSpPr>
      <dsp:spPr>
        <a:xfrm>
          <a:off x="2144196"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en-US" sz="1900" kern="1200"/>
            <a:t>Customer Focused</a:t>
          </a:r>
        </a:p>
      </dsp:txBody>
      <dsp:txXfrm>
        <a:off x="2144196" y="1848740"/>
        <a:ext cx="1946002" cy="1634641"/>
      </dsp:txXfrm>
    </dsp:sp>
    <dsp:sp modelId="{2B31759D-77C5-440C-9B53-BA8065F6CC1C}">
      <dsp:nvSpPr>
        <dsp:cNvPr id="0" name=""/>
        <dsp:cNvSpPr/>
      </dsp:nvSpPr>
      <dsp:spPr>
        <a:xfrm>
          <a:off x="2708537"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28231" y="1205601"/>
        <a:ext cx="577932" cy="577932"/>
      </dsp:txXfrm>
    </dsp:sp>
    <dsp:sp modelId="{96B801BF-78DB-4338-AA84-4C9FB3754A16}">
      <dsp:nvSpPr>
        <dsp:cNvPr id="0" name=""/>
        <dsp:cNvSpPr/>
      </dsp:nvSpPr>
      <dsp:spPr>
        <a:xfrm>
          <a:off x="2144196"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8FF74B-5187-462D-9C6B-CC033B450785}">
      <dsp:nvSpPr>
        <dsp:cNvPr id="0" name=""/>
        <dsp:cNvSpPr/>
      </dsp:nvSpPr>
      <dsp:spPr>
        <a:xfrm>
          <a:off x="4284798"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en-US" sz="1900" kern="1200"/>
            <a:t>Creative Thinking / Problem Solving</a:t>
          </a:r>
        </a:p>
      </dsp:txBody>
      <dsp:txXfrm>
        <a:off x="4284798" y="1848740"/>
        <a:ext cx="1946002" cy="1634641"/>
      </dsp:txXfrm>
    </dsp:sp>
    <dsp:sp modelId="{E6C48221-3779-4C09-BFD6-C6E6AAE62F5A}">
      <dsp:nvSpPr>
        <dsp:cNvPr id="0" name=""/>
        <dsp:cNvSpPr/>
      </dsp:nvSpPr>
      <dsp:spPr>
        <a:xfrm>
          <a:off x="4849139"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968833" y="1205601"/>
        <a:ext cx="577932" cy="577932"/>
      </dsp:txXfrm>
    </dsp:sp>
    <dsp:sp modelId="{791CF056-764F-4939-9E13-BA0CE3665E3F}">
      <dsp:nvSpPr>
        <dsp:cNvPr id="0" name=""/>
        <dsp:cNvSpPr/>
      </dsp:nvSpPr>
      <dsp:spPr>
        <a:xfrm>
          <a:off x="4284798"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559B94-BD38-418A-B8F2-FC32F04FC522}">
      <dsp:nvSpPr>
        <dsp:cNvPr id="0" name=""/>
        <dsp:cNvSpPr/>
      </dsp:nvSpPr>
      <dsp:spPr>
        <a:xfrm>
          <a:off x="6425401"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en-US" sz="1900" kern="1200"/>
            <a:t>Understanding of the business</a:t>
          </a:r>
        </a:p>
      </dsp:txBody>
      <dsp:txXfrm>
        <a:off x="6425401" y="1848740"/>
        <a:ext cx="1946002" cy="1634641"/>
      </dsp:txXfrm>
    </dsp:sp>
    <dsp:sp modelId="{7DF20FCF-D04C-4888-B5CD-CF3094410605}">
      <dsp:nvSpPr>
        <dsp:cNvPr id="0" name=""/>
        <dsp:cNvSpPr/>
      </dsp:nvSpPr>
      <dsp:spPr>
        <a:xfrm>
          <a:off x="6989741"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09435" y="1205601"/>
        <a:ext cx="577932" cy="577932"/>
      </dsp:txXfrm>
    </dsp:sp>
    <dsp:sp modelId="{8EDE8204-E0AF-4A00-8718-272F4BE61B1F}">
      <dsp:nvSpPr>
        <dsp:cNvPr id="0" name=""/>
        <dsp:cNvSpPr/>
      </dsp:nvSpPr>
      <dsp:spPr>
        <a:xfrm>
          <a:off x="6425401"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0CF2598-AEAC-4DE2-B5FF-282F4997856B}">
      <dsp:nvSpPr>
        <dsp:cNvPr id="0" name=""/>
        <dsp:cNvSpPr/>
      </dsp:nvSpPr>
      <dsp:spPr>
        <a:xfrm>
          <a:off x="8566003" y="813467"/>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en-US" sz="1900" kern="1200"/>
            <a:t>Time Management</a:t>
          </a:r>
        </a:p>
      </dsp:txBody>
      <dsp:txXfrm>
        <a:off x="8566003" y="1848740"/>
        <a:ext cx="1946002" cy="1634641"/>
      </dsp:txXfrm>
    </dsp:sp>
    <dsp:sp modelId="{1F200CB6-880D-4C5E-8FE7-28E858CE4AC9}">
      <dsp:nvSpPr>
        <dsp:cNvPr id="0" name=""/>
        <dsp:cNvSpPr/>
      </dsp:nvSpPr>
      <dsp:spPr>
        <a:xfrm>
          <a:off x="9130344" y="1085907"/>
          <a:ext cx="817320" cy="817320"/>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250038" y="1205601"/>
        <a:ext cx="577932" cy="577932"/>
      </dsp:txXfrm>
    </dsp:sp>
    <dsp:sp modelId="{EA772FB2-46AC-4C35-BD08-5CB1FCEFC628}">
      <dsp:nvSpPr>
        <dsp:cNvPr id="0" name=""/>
        <dsp:cNvSpPr/>
      </dsp:nvSpPr>
      <dsp:spPr>
        <a:xfrm>
          <a:off x="8566003" y="3537798"/>
          <a:ext cx="194600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4D30B-F91B-4AD2-8BAC-7CB3CE2A4BF9}">
      <dsp:nvSpPr>
        <dsp:cNvPr id="0" name=""/>
        <dsp:cNvSpPr/>
      </dsp:nvSpPr>
      <dsp:spPr>
        <a:xfrm>
          <a:off x="2950"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marL="0" lvl="0" indent="0" algn="l" defTabSz="622300">
            <a:lnSpc>
              <a:spcPct val="90000"/>
            </a:lnSpc>
            <a:spcBef>
              <a:spcPct val="0"/>
            </a:spcBef>
            <a:spcAft>
              <a:spcPct val="35000"/>
            </a:spcAft>
            <a:buNone/>
          </a:pPr>
          <a:r>
            <a:rPr lang="en-US" sz="1400" kern="1200"/>
            <a:t>Technical Knowledge</a:t>
          </a:r>
        </a:p>
      </dsp:txBody>
      <dsp:txXfrm>
        <a:off x="2950" y="675519"/>
        <a:ext cx="1597225" cy="1066609"/>
      </dsp:txXfrm>
    </dsp:sp>
    <dsp:sp modelId="{290DDAEE-363A-43B7-9695-39BFDA025990}">
      <dsp:nvSpPr>
        <dsp:cNvPr id="0" name=""/>
        <dsp:cNvSpPr/>
      </dsp:nvSpPr>
      <dsp:spPr>
        <a:xfrm>
          <a:off x="534910"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marL="0" lvl="0" indent="0" algn="ctr" defTabSz="1111250">
            <a:lnSpc>
              <a:spcPct val="90000"/>
            </a:lnSpc>
            <a:spcBef>
              <a:spcPct val="0"/>
            </a:spcBef>
            <a:spcAft>
              <a:spcPct val="35000"/>
            </a:spcAft>
            <a:buNone/>
          </a:pPr>
          <a:r>
            <a:rPr lang="en-US" sz="2500" kern="1200"/>
            <a:t>1</a:t>
          </a:r>
        </a:p>
      </dsp:txBody>
      <dsp:txXfrm>
        <a:off x="613011" y="255869"/>
        <a:ext cx="377102" cy="377102"/>
      </dsp:txXfrm>
    </dsp:sp>
    <dsp:sp modelId="{34D44681-F42A-4D78-8553-8F3223D870E3}">
      <dsp:nvSpPr>
        <dsp:cNvPr id="0" name=""/>
        <dsp:cNvSpPr/>
      </dsp:nvSpPr>
      <dsp:spPr>
        <a:xfrm>
          <a:off x="2950"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189EC05-B7B8-4E42-8D60-014DCA767ADC}">
      <dsp:nvSpPr>
        <dsp:cNvPr id="0" name=""/>
        <dsp:cNvSpPr/>
      </dsp:nvSpPr>
      <dsp:spPr>
        <a:xfrm>
          <a:off x="1759898"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marL="0" lvl="0" indent="0" algn="l" defTabSz="622300">
            <a:lnSpc>
              <a:spcPct val="90000"/>
            </a:lnSpc>
            <a:spcBef>
              <a:spcPct val="0"/>
            </a:spcBef>
            <a:spcAft>
              <a:spcPct val="35000"/>
            </a:spcAft>
            <a:buNone/>
          </a:pPr>
          <a:r>
            <a:rPr lang="en-US" sz="1400" kern="1200"/>
            <a:t>Customer Focused</a:t>
          </a:r>
        </a:p>
      </dsp:txBody>
      <dsp:txXfrm>
        <a:off x="1759898" y="675519"/>
        <a:ext cx="1597225" cy="1066609"/>
      </dsp:txXfrm>
    </dsp:sp>
    <dsp:sp modelId="{2B31759D-77C5-440C-9B53-BA8065F6CC1C}">
      <dsp:nvSpPr>
        <dsp:cNvPr id="0" name=""/>
        <dsp:cNvSpPr/>
      </dsp:nvSpPr>
      <dsp:spPr>
        <a:xfrm>
          <a:off x="2291859"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marL="0" lvl="0" indent="0" algn="ctr" defTabSz="1111250">
            <a:lnSpc>
              <a:spcPct val="90000"/>
            </a:lnSpc>
            <a:spcBef>
              <a:spcPct val="0"/>
            </a:spcBef>
            <a:spcAft>
              <a:spcPct val="35000"/>
            </a:spcAft>
            <a:buNone/>
          </a:pPr>
          <a:r>
            <a:rPr lang="en-US" sz="2500" kern="1200" dirty="0"/>
            <a:t>2</a:t>
          </a:r>
        </a:p>
      </dsp:txBody>
      <dsp:txXfrm>
        <a:off x="2369960" y="255869"/>
        <a:ext cx="377102" cy="377102"/>
      </dsp:txXfrm>
    </dsp:sp>
    <dsp:sp modelId="{96B801BF-78DB-4338-AA84-4C9FB3754A16}">
      <dsp:nvSpPr>
        <dsp:cNvPr id="0" name=""/>
        <dsp:cNvSpPr/>
      </dsp:nvSpPr>
      <dsp:spPr>
        <a:xfrm>
          <a:off x="1759898"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8FF74B-5187-462D-9C6B-CC033B450785}">
      <dsp:nvSpPr>
        <dsp:cNvPr id="0" name=""/>
        <dsp:cNvSpPr/>
      </dsp:nvSpPr>
      <dsp:spPr>
        <a:xfrm>
          <a:off x="3516847"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marL="0" lvl="0" indent="0" algn="l" defTabSz="622300">
            <a:lnSpc>
              <a:spcPct val="90000"/>
            </a:lnSpc>
            <a:spcBef>
              <a:spcPct val="0"/>
            </a:spcBef>
            <a:spcAft>
              <a:spcPct val="35000"/>
            </a:spcAft>
            <a:buNone/>
          </a:pPr>
          <a:r>
            <a:rPr lang="en-US" sz="1400" kern="1200"/>
            <a:t>Creative Thinking / Problem Solving</a:t>
          </a:r>
        </a:p>
      </dsp:txBody>
      <dsp:txXfrm>
        <a:off x="3516847" y="675519"/>
        <a:ext cx="1597225" cy="1066609"/>
      </dsp:txXfrm>
    </dsp:sp>
    <dsp:sp modelId="{E6C48221-3779-4C09-BFD6-C6E6AAE62F5A}">
      <dsp:nvSpPr>
        <dsp:cNvPr id="0" name=""/>
        <dsp:cNvSpPr/>
      </dsp:nvSpPr>
      <dsp:spPr>
        <a:xfrm>
          <a:off x="4048807"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marL="0" lvl="0" indent="0" algn="ctr" defTabSz="1111250">
            <a:lnSpc>
              <a:spcPct val="90000"/>
            </a:lnSpc>
            <a:spcBef>
              <a:spcPct val="0"/>
            </a:spcBef>
            <a:spcAft>
              <a:spcPct val="35000"/>
            </a:spcAft>
            <a:buNone/>
          </a:pPr>
          <a:r>
            <a:rPr lang="en-US" sz="2500" kern="1200"/>
            <a:t>3</a:t>
          </a:r>
        </a:p>
      </dsp:txBody>
      <dsp:txXfrm>
        <a:off x="4126908" y="255869"/>
        <a:ext cx="377102" cy="377102"/>
      </dsp:txXfrm>
    </dsp:sp>
    <dsp:sp modelId="{791CF056-764F-4939-9E13-BA0CE3665E3F}">
      <dsp:nvSpPr>
        <dsp:cNvPr id="0" name=""/>
        <dsp:cNvSpPr/>
      </dsp:nvSpPr>
      <dsp:spPr>
        <a:xfrm>
          <a:off x="3516847"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559B94-BD38-418A-B8F2-FC32F04FC522}">
      <dsp:nvSpPr>
        <dsp:cNvPr id="0" name=""/>
        <dsp:cNvSpPr/>
      </dsp:nvSpPr>
      <dsp:spPr>
        <a:xfrm>
          <a:off x="5273795"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marL="0" lvl="0" indent="0" algn="l" defTabSz="622300">
            <a:lnSpc>
              <a:spcPct val="90000"/>
            </a:lnSpc>
            <a:spcBef>
              <a:spcPct val="0"/>
            </a:spcBef>
            <a:spcAft>
              <a:spcPct val="35000"/>
            </a:spcAft>
            <a:buNone/>
          </a:pPr>
          <a:r>
            <a:rPr lang="en-US" sz="1400" kern="1200"/>
            <a:t>Understanding of the business</a:t>
          </a:r>
        </a:p>
      </dsp:txBody>
      <dsp:txXfrm>
        <a:off x="5273795" y="675519"/>
        <a:ext cx="1597225" cy="1066609"/>
      </dsp:txXfrm>
    </dsp:sp>
    <dsp:sp modelId="{7DF20FCF-D04C-4888-B5CD-CF3094410605}">
      <dsp:nvSpPr>
        <dsp:cNvPr id="0" name=""/>
        <dsp:cNvSpPr/>
      </dsp:nvSpPr>
      <dsp:spPr>
        <a:xfrm>
          <a:off x="5805756"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marL="0" lvl="0" indent="0" algn="ctr" defTabSz="1111250">
            <a:lnSpc>
              <a:spcPct val="90000"/>
            </a:lnSpc>
            <a:spcBef>
              <a:spcPct val="0"/>
            </a:spcBef>
            <a:spcAft>
              <a:spcPct val="35000"/>
            </a:spcAft>
            <a:buNone/>
          </a:pPr>
          <a:r>
            <a:rPr lang="en-US" sz="2500" kern="1200"/>
            <a:t>4</a:t>
          </a:r>
        </a:p>
      </dsp:txBody>
      <dsp:txXfrm>
        <a:off x="5883857" y="255869"/>
        <a:ext cx="377102" cy="377102"/>
      </dsp:txXfrm>
    </dsp:sp>
    <dsp:sp modelId="{8EDE8204-E0AF-4A00-8718-272F4BE61B1F}">
      <dsp:nvSpPr>
        <dsp:cNvPr id="0" name=""/>
        <dsp:cNvSpPr/>
      </dsp:nvSpPr>
      <dsp:spPr>
        <a:xfrm>
          <a:off x="5273795"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0CF2598-AEAC-4DE2-B5FF-282F4997856B}">
      <dsp:nvSpPr>
        <dsp:cNvPr id="0" name=""/>
        <dsp:cNvSpPr/>
      </dsp:nvSpPr>
      <dsp:spPr>
        <a:xfrm>
          <a:off x="7030744" y="0"/>
          <a:ext cx="1597225"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526" tIns="330200" rIns="124526" bIns="330200" numCol="1" spcCol="1270" anchor="t" anchorCtr="0">
          <a:noAutofit/>
        </a:bodyPr>
        <a:lstStyle/>
        <a:p>
          <a:pPr marL="0" lvl="0" indent="0" algn="l" defTabSz="622300">
            <a:lnSpc>
              <a:spcPct val="90000"/>
            </a:lnSpc>
            <a:spcBef>
              <a:spcPct val="0"/>
            </a:spcBef>
            <a:spcAft>
              <a:spcPct val="35000"/>
            </a:spcAft>
            <a:buNone/>
          </a:pPr>
          <a:r>
            <a:rPr lang="en-US" sz="1400" kern="1200"/>
            <a:t>Time Management</a:t>
          </a:r>
        </a:p>
      </dsp:txBody>
      <dsp:txXfrm>
        <a:off x="7030744" y="675519"/>
        <a:ext cx="1597225" cy="1066609"/>
      </dsp:txXfrm>
    </dsp:sp>
    <dsp:sp modelId="{1F200CB6-880D-4C5E-8FE7-28E858CE4AC9}">
      <dsp:nvSpPr>
        <dsp:cNvPr id="0" name=""/>
        <dsp:cNvSpPr/>
      </dsp:nvSpPr>
      <dsp:spPr>
        <a:xfrm>
          <a:off x="7562704"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marL="0" lvl="0" indent="0" algn="ctr" defTabSz="1111250">
            <a:lnSpc>
              <a:spcPct val="90000"/>
            </a:lnSpc>
            <a:spcBef>
              <a:spcPct val="0"/>
            </a:spcBef>
            <a:spcAft>
              <a:spcPct val="35000"/>
            </a:spcAft>
            <a:buNone/>
          </a:pPr>
          <a:r>
            <a:rPr lang="en-US" sz="2500" kern="1200"/>
            <a:t>5</a:t>
          </a:r>
        </a:p>
      </dsp:txBody>
      <dsp:txXfrm>
        <a:off x="7640805" y="255869"/>
        <a:ext cx="377102" cy="377102"/>
      </dsp:txXfrm>
    </dsp:sp>
    <dsp:sp modelId="{EA772FB2-46AC-4C35-BD08-5CB1FCEFC628}">
      <dsp:nvSpPr>
        <dsp:cNvPr id="0" name=""/>
        <dsp:cNvSpPr/>
      </dsp:nvSpPr>
      <dsp:spPr>
        <a:xfrm>
          <a:off x="7030744" y="1777610"/>
          <a:ext cx="1597225"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a:p>
            <a:endParaRPr lang="en-US" dirty="0"/>
          </a:p>
          <a:p>
            <a:r>
              <a:rPr lang="en-US" dirty="0"/>
              <a:t>Go over the answers then collect the papers. Or collect the papers and go over the answers. Whatever works for you. </a:t>
            </a:r>
          </a:p>
          <a:p>
            <a:endParaRPr lang="en-US" dirty="0"/>
          </a:p>
          <a:p>
            <a:pPr marL="228600" indent="-228600">
              <a:buAutoNum type="arabicPeriod"/>
            </a:pPr>
            <a:r>
              <a:rPr lang="en-US" dirty="0"/>
              <a:t>Varies</a:t>
            </a:r>
          </a:p>
          <a:p>
            <a:pPr marL="228600" indent="-228600">
              <a:buAutoNum type="arabicPeriod"/>
            </a:pPr>
            <a:r>
              <a:rPr lang="en-US" dirty="0"/>
              <a:t>No. It is not and explicitly says so.</a:t>
            </a:r>
          </a:p>
          <a:p>
            <a:pPr marL="228600" indent="-228600">
              <a:buAutoNum type="arabicPeriod"/>
            </a:pPr>
            <a:r>
              <a:rPr lang="en-US" dirty="0"/>
              <a:t>4 only the highest 3 count for a grade.</a:t>
            </a:r>
          </a:p>
          <a:p>
            <a:pPr marL="228600" indent="-228600">
              <a:buAutoNum type="arabicPeriod"/>
            </a:pPr>
            <a:r>
              <a:rPr lang="en-US" dirty="0"/>
              <a:t>No. There is a final presentation</a:t>
            </a:r>
          </a:p>
          <a:p>
            <a:pPr marL="228600" indent="-228600">
              <a:buAutoNum type="arabicPeriod"/>
            </a:pPr>
            <a:r>
              <a:rPr lang="en-US" dirty="0"/>
              <a:t>Because computers and networks matter. They are essential to most everything we do in society today.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your student’s answers into the space provided and </a:t>
            </a:r>
            <a:r>
              <a:rPr lang="en-US" dirty="0" err="1"/>
              <a:t>discusss</a:t>
            </a:r>
            <a:r>
              <a:rPr lang="en-US" dirty="0"/>
              <a:t> them </a:t>
            </a:r>
          </a:p>
        </p:txBody>
      </p:sp>
      <p:sp>
        <p:nvSpPr>
          <p:cNvPr id="4" name="Slide Number Placeholder 3"/>
          <p:cNvSpPr>
            <a:spLocks noGrp="1"/>
          </p:cNvSpPr>
          <p:nvPr>
            <p:ph type="sldNum" sz="quarter" idx="10"/>
          </p:nvPr>
        </p:nvSpPr>
        <p:spPr/>
        <p:txBody>
          <a:bodyPr/>
          <a:lstStyle/>
          <a:p>
            <a:fld id="{0112F830-31CF-4898-9DC8-86941997CB87}" type="slidenum">
              <a:rPr lang="en-US" smtClean="0"/>
              <a:t>5</a:t>
            </a:fld>
            <a:endParaRPr lang="en-US"/>
          </a:p>
        </p:txBody>
      </p:sp>
    </p:spTree>
    <p:extLst>
      <p:ext uri="{BB962C8B-B14F-4D97-AF65-F5344CB8AC3E}">
        <p14:creationId xmlns:p14="http://schemas.microsoft.com/office/powerpoint/2010/main" val="387258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person playing a game on a tablet computer. If this information technology?</a:t>
            </a:r>
          </a:p>
        </p:txBody>
      </p:sp>
      <p:sp>
        <p:nvSpPr>
          <p:cNvPr id="4" name="Slide Number Placeholder 3"/>
          <p:cNvSpPr>
            <a:spLocks noGrp="1"/>
          </p:cNvSpPr>
          <p:nvPr>
            <p:ph type="sldNum" sz="quarter" idx="10"/>
          </p:nvPr>
        </p:nvSpPr>
        <p:spPr/>
        <p:txBody>
          <a:bodyPr/>
          <a:lstStyle/>
          <a:p>
            <a:fld id="{0112F830-31CF-4898-9DC8-86941997CB87}" type="slidenum">
              <a:rPr lang="en-US" smtClean="0"/>
              <a:t>7</a:t>
            </a:fld>
            <a:endParaRPr lang="en-US"/>
          </a:p>
        </p:txBody>
      </p:sp>
    </p:spTree>
    <p:extLst>
      <p:ext uri="{BB962C8B-B14F-4D97-AF65-F5344CB8AC3E}">
        <p14:creationId xmlns:p14="http://schemas.microsoft.com/office/powerpoint/2010/main" val="176011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screen shot of a person using a tablet computer in an information technology context.</a:t>
            </a:r>
          </a:p>
        </p:txBody>
      </p:sp>
      <p:sp>
        <p:nvSpPr>
          <p:cNvPr id="4" name="Slide Number Placeholder 3"/>
          <p:cNvSpPr>
            <a:spLocks noGrp="1"/>
          </p:cNvSpPr>
          <p:nvPr>
            <p:ph type="sldNum" sz="quarter" idx="10"/>
          </p:nvPr>
        </p:nvSpPr>
        <p:spPr/>
        <p:txBody>
          <a:bodyPr/>
          <a:lstStyle/>
          <a:p>
            <a:fld id="{0112F830-31CF-4898-9DC8-86941997CB87}" type="slidenum">
              <a:rPr lang="en-US" smtClean="0"/>
              <a:t>8</a:t>
            </a:fld>
            <a:endParaRPr lang="en-US"/>
          </a:p>
        </p:txBody>
      </p:sp>
    </p:spTree>
    <p:extLst>
      <p:ext uri="{BB962C8B-B14F-4D97-AF65-F5344CB8AC3E}">
        <p14:creationId xmlns:p14="http://schemas.microsoft.com/office/powerpoint/2010/main" val="38759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 shot of google email service </a:t>
            </a:r>
            <a:r>
              <a:rPr lang="en-US" dirty="0" err="1"/>
              <a:t>gmail</a:t>
            </a:r>
            <a:r>
              <a:rPr lang="en-US" dirty="0"/>
              <a:t>. Is this consumer IT or enterprise IT?</a:t>
            </a:r>
          </a:p>
          <a:p>
            <a:endParaRPr lang="en-US" dirty="0"/>
          </a:p>
          <a:p>
            <a:r>
              <a:rPr lang="en-US" dirty="0"/>
              <a:t>The lines are blurred. Gmail started out as consumer IT and now has grown to enterprise IT as well. Many organizations trust </a:t>
            </a:r>
            <a:r>
              <a:rPr lang="en-US" dirty="0" err="1"/>
              <a:t>gmail</a:t>
            </a:r>
            <a:r>
              <a:rPr lang="en-US" dirty="0"/>
              <a:t> to run the email for them!</a:t>
            </a:r>
          </a:p>
        </p:txBody>
      </p:sp>
      <p:sp>
        <p:nvSpPr>
          <p:cNvPr id="4" name="Slide Number Placeholder 3"/>
          <p:cNvSpPr>
            <a:spLocks noGrp="1"/>
          </p:cNvSpPr>
          <p:nvPr>
            <p:ph type="sldNum" sz="quarter" idx="10"/>
          </p:nvPr>
        </p:nvSpPr>
        <p:spPr/>
        <p:txBody>
          <a:bodyPr/>
          <a:lstStyle/>
          <a:p>
            <a:fld id="{0112F830-31CF-4898-9DC8-86941997CB87}" type="slidenum">
              <a:rPr lang="en-US" smtClean="0"/>
              <a:t>12</a:t>
            </a:fld>
            <a:endParaRPr lang="en-US"/>
          </a:p>
        </p:txBody>
      </p:sp>
    </p:spTree>
    <p:extLst>
      <p:ext uri="{BB962C8B-B14F-4D97-AF65-F5344CB8AC3E}">
        <p14:creationId xmlns:p14="http://schemas.microsoft.com/office/powerpoint/2010/main" val="65779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IT lifecycle </a:t>
            </a:r>
          </a:p>
        </p:txBody>
      </p:sp>
      <p:sp>
        <p:nvSpPr>
          <p:cNvPr id="4" name="Slide Number Placeholder 3"/>
          <p:cNvSpPr>
            <a:spLocks noGrp="1"/>
          </p:cNvSpPr>
          <p:nvPr>
            <p:ph type="sldNum" sz="quarter" idx="10"/>
          </p:nvPr>
        </p:nvSpPr>
        <p:spPr/>
        <p:txBody>
          <a:bodyPr/>
          <a:lstStyle/>
          <a:p>
            <a:fld id="{0112F830-31CF-4898-9DC8-86941997CB87}" type="slidenum">
              <a:rPr lang="en-US" smtClean="0"/>
              <a:t>15</a:t>
            </a:fld>
            <a:endParaRPr lang="en-US"/>
          </a:p>
        </p:txBody>
      </p:sp>
    </p:spTree>
    <p:extLst>
      <p:ext uri="{BB962C8B-B14F-4D97-AF65-F5344CB8AC3E}">
        <p14:creationId xmlns:p14="http://schemas.microsoft.com/office/powerpoint/2010/main" val="1191231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 Knowledge – you don’t have to be the best techie and know every little command, but you do have to understand how it works so that you can manage it.</a:t>
            </a:r>
          </a:p>
          <a:p>
            <a:r>
              <a:rPr lang="en-US" dirty="0"/>
              <a:t>Customer Focused – this is a customer focused job that is done for people</a:t>
            </a:r>
          </a:p>
          <a:p>
            <a:r>
              <a:rPr lang="en-US" dirty="0"/>
              <a:t>Problem Solving – Your career will skyrocket if you can devise creative solutions to difficult or costly problems</a:t>
            </a:r>
          </a:p>
          <a:p>
            <a:r>
              <a:rPr lang="en-US" dirty="0"/>
              <a:t>Understanding the business - You cant manage what you do not understand</a:t>
            </a:r>
          </a:p>
          <a:p>
            <a:r>
              <a:rPr lang="en-US" dirty="0"/>
              <a:t>Time management – you will get pulled in a lot of directions</a:t>
            </a:r>
          </a:p>
        </p:txBody>
      </p:sp>
      <p:sp>
        <p:nvSpPr>
          <p:cNvPr id="4" name="Slide Number Placeholder 3"/>
          <p:cNvSpPr>
            <a:spLocks noGrp="1"/>
          </p:cNvSpPr>
          <p:nvPr>
            <p:ph type="sldNum" sz="quarter" idx="10"/>
          </p:nvPr>
        </p:nvSpPr>
        <p:spPr/>
        <p:txBody>
          <a:bodyPr/>
          <a:lstStyle/>
          <a:p>
            <a:fld id="{0112F830-31CF-4898-9DC8-86941997CB87}" type="slidenum">
              <a:rPr lang="en-US" smtClean="0"/>
              <a:t>18</a:t>
            </a:fld>
            <a:endParaRPr lang="en-US"/>
          </a:p>
        </p:txBody>
      </p:sp>
    </p:spTree>
    <p:extLst>
      <p:ext uri="{BB962C8B-B14F-4D97-AF65-F5344CB8AC3E}">
        <p14:creationId xmlns:p14="http://schemas.microsoft.com/office/powerpoint/2010/main" val="292972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my new IT Director was hired at the company for which I was a Support Technician, this was one of the first exercises she made us do to inventory the skills of our IT team. This helped us to identify our strengths and weaknesses as an individual and as a group. We found out quickly we were not very customer focused and it served as a point of emphasis among our team!</a:t>
            </a:r>
          </a:p>
        </p:txBody>
      </p:sp>
      <p:sp>
        <p:nvSpPr>
          <p:cNvPr id="4" name="Slide Number Placeholder 3"/>
          <p:cNvSpPr>
            <a:spLocks noGrp="1"/>
          </p:cNvSpPr>
          <p:nvPr>
            <p:ph type="sldNum" sz="quarter" idx="10"/>
          </p:nvPr>
        </p:nvSpPr>
        <p:spPr/>
        <p:txBody>
          <a:bodyPr/>
          <a:lstStyle/>
          <a:p>
            <a:fld id="{0112F830-31CF-4898-9DC8-86941997CB87}" type="slidenum">
              <a:rPr lang="en-US" smtClean="0"/>
              <a:t>20</a:t>
            </a:fld>
            <a:endParaRPr lang="en-US"/>
          </a:p>
        </p:txBody>
      </p:sp>
    </p:spTree>
    <p:extLst>
      <p:ext uri="{BB962C8B-B14F-4D97-AF65-F5344CB8AC3E}">
        <p14:creationId xmlns:p14="http://schemas.microsoft.com/office/powerpoint/2010/main" val="1888293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CONSULT THE SYLLABUS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21</a:t>
            </a:fld>
            <a:endParaRPr lang="en-US"/>
          </a:p>
        </p:txBody>
      </p:sp>
    </p:spTree>
    <p:extLst>
      <p:ext uri="{BB962C8B-B14F-4D97-AF65-F5344CB8AC3E}">
        <p14:creationId xmlns:p14="http://schemas.microsoft.com/office/powerpoint/2010/main" val="135115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3" Type="http://schemas.openxmlformats.org/officeDocument/2006/relationships/hyperlink" Target="http://www.webcitation.org/70Hze3GPy" TargetMode="External"/><Relationship Id="rId2" Type="http://schemas.openxmlformats.org/officeDocument/2006/relationships/hyperlink" Target="http://www.webcitation.org/70HzNwXIH"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omic strip asking what is and is not virtual reality. In the first frame a person is looking a computer screen and listening to sound emitting from speakers. In the second frame the speakers and screen are taped to the person's head.">
            <a:extLst>
              <a:ext uri="{FF2B5EF4-FFF2-40B4-BE49-F238E27FC236}">
                <a16:creationId xmlns:a16="http://schemas.microsoft.com/office/drawing/2014/main" id="{70357FDD-95C1-4EDE-8771-4853E259B5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2287" y="1243152"/>
            <a:ext cx="7843952" cy="4371695"/>
          </a:xfrm>
          <a:prstGeom prst="rect">
            <a:avLst/>
          </a:prstGeom>
        </p:spPr>
      </p:pic>
      <p:sp>
        <p:nvSpPr>
          <p:cNvPr id="2" name="Title 1">
            <a:extLst>
              <a:ext uri="{FF2B5EF4-FFF2-40B4-BE49-F238E27FC236}">
                <a16:creationId xmlns:a16="http://schemas.microsoft.com/office/drawing/2014/main" id="{CFC0A6E6-70C6-4949-B658-1A24E4752993}"/>
              </a:ext>
            </a:extLst>
          </p:cNvPr>
          <p:cNvSpPr>
            <a:spLocks noGrp="1"/>
          </p:cNvSpPr>
          <p:nvPr>
            <p:ph type="title"/>
          </p:nvPr>
        </p:nvSpPr>
        <p:spPr>
          <a:xfrm>
            <a:off x="365761" y="1814733"/>
            <a:ext cx="3348110" cy="323557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kern="1200" dirty="0">
                <a:solidFill>
                  <a:srgbClr val="FFFFFF"/>
                </a:solidFill>
                <a:latin typeface="+mj-lt"/>
                <a:ea typeface="+mj-ea"/>
                <a:cs typeface="+mj-cs"/>
              </a:rPr>
              <a:t>IST346: What Is IT?</a:t>
            </a:r>
          </a:p>
        </p:txBody>
      </p:sp>
    </p:spTree>
    <p:extLst>
      <p:ext uri="{BB962C8B-B14F-4D97-AF65-F5344CB8AC3E}">
        <p14:creationId xmlns:p14="http://schemas.microsoft.com/office/powerpoint/2010/main" val="3365414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the Discord voice and chat application for &quot;Gamers&quot;&#10;">
            <a:extLst>
              <a:ext uri="{FF2B5EF4-FFF2-40B4-BE49-F238E27FC236}">
                <a16:creationId xmlns:a16="http://schemas.microsoft.com/office/drawing/2014/main" id="{8B79594B-BFC0-4C67-9491-87EA1AB90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2" y="0"/>
            <a:ext cx="11735615" cy="6858000"/>
          </a:xfrm>
          <a:prstGeom prst="rect">
            <a:avLst/>
          </a:prstGeom>
        </p:spPr>
      </p:pic>
    </p:spTree>
    <p:extLst>
      <p:ext uri="{BB962C8B-B14F-4D97-AF65-F5344CB8AC3E}">
        <p14:creationId xmlns:p14="http://schemas.microsoft.com/office/powerpoint/2010/main" val="218712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93A4EF-52A3-4F3C-895F-FA4A2220E17F}"/>
              </a:ext>
            </a:extLst>
          </p:cNvPr>
          <p:cNvSpPr/>
          <p:nvPr/>
        </p:nvSpPr>
        <p:spPr>
          <a:xfrm>
            <a:off x="1033780" y="1810067"/>
            <a:ext cx="4191000" cy="2790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Picture 2" descr="A close up of a netgear home router - consumer IT hardware&#10;&#10;Description generated with high confidence">
            <a:extLst>
              <a:ext uri="{FF2B5EF4-FFF2-40B4-BE49-F238E27FC236}">
                <a16:creationId xmlns:a16="http://schemas.microsoft.com/office/drawing/2014/main" id="{02562401-A649-4B5C-B7F9-A4862350D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780" y="1810067"/>
            <a:ext cx="4191000" cy="2790825"/>
          </a:xfrm>
          <a:prstGeom prst="rect">
            <a:avLst/>
          </a:prstGeom>
        </p:spPr>
      </p:pic>
      <p:pic>
        <p:nvPicPr>
          <p:cNvPr id="5" name="Picture 4" descr="A close up of a cisco Meraki Router - enterprise IT hardware&#10;&#10;Description generated with high confidence">
            <a:extLst>
              <a:ext uri="{FF2B5EF4-FFF2-40B4-BE49-F238E27FC236}">
                <a16:creationId xmlns:a16="http://schemas.microsoft.com/office/drawing/2014/main" id="{A01C8526-347D-4C74-BFD4-9D7BEF8CA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634" y="2556509"/>
            <a:ext cx="5331446" cy="1588771"/>
          </a:xfrm>
          <a:prstGeom prst="rect">
            <a:avLst/>
          </a:prstGeom>
        </p:spPr>
      </p:pic>
    </p:spTree>
    <p:extLst>
      <p:ext uri="{BB962C8B-B14F-4D97-AF65-F5344CB8AC3E}">
        <p14:creationId xmlns:p14="http://schemas.microsoft.com/office/powerpoint/2010/main" val="344540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of google email service gmail. Is this consumer IT or enterprise IT?">
            <a:extLst>
              <a:ext uri="{FF2B5EF4-FFF2-40B4-BE49-F238E27FC236}">
                <a16:creationId xmlns:a16="http://schemas.microsoft.com/office/drawing/2014/main" id="{401BE18D-D65E-40EE-BCC7-5EF028300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15277"/>
            <a:ext cx="11282680" cy="6346508"/>
          </a:xfrm>
          <a:prstGeom prst="rect">
            <a:avLst/>
          </a:prstGeom>
        </p:spPr>
      </p:pic>
    </p:spTree>
    <p:extLst>
      <p:ext uri="{BB962C8B-B14F-4D97-AF65-F5344CB8AC3E}">
        <p14:creationId xmlns:p14="http://schemas.microsoft.com/office/powerpoint/2010/main" val="163781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0076-C09C-49E1-8BEB-3F0F234338A3}"/>
              </a:ext>
            </a:extLst>
          </p:cNvPr>
          <p:cNvSpPr>
            <a:spLocks noGrp="1"/>
          </p:cNvSpPr>
          <p:nvPr>
            <p:ph type="title"/>
          </p:nvPr>
        </p:nvSpPr>
        <p:spPr>
          <a:xfrm>
            <a:off x="838200" y="365125"/>
            <a:ext cx="10515600" cy="1325563"/>
          </a:xfrm>
        </p:spPr>
        <p:txBody>
          <a:bodyPr>
            <a:normAutofit/>
          </a:bodyPr>
          <a:lstStyle/>
          <a:p>
            <a:r>
              <a:rPr lang="en-US" dirty="0"/>
              <a:t>Check Yourself!</a:t>
            </a:r>
          </a:p>
        </p:txBody>
      </p:sp>
      <p:graphicFrame>
        <p:nvGraphicFramePr>
          <p:cNvPr id="5" name="Content Placeholder 2">
            <a:extLst>
              <a:ext uri="{FF2B5EF4-FFF2-40B4-BE49-F238E27FC236}">
                <a16:creationId xmlns:a16="http://schemas.microsoft.com/office/drawing/2014/main" id="{B435CACE-0FFD-4714-BEDB-B4201EA1194F}"/>
              </a:ext>
            </a:extLst>
          </p:cNvPr>
          <p:cNvGraphicFramePr>
            <a:graphicFrameLocks noGrp="1"/>
          </p:cNvGraphicFramePr>
          <p:nvPr>
            <p:ph idx="1"/>
            <p:extLst>
              <p:ext uri="{D42A27DB-BD31-4B8C-83A1-F6EECF244321}">
                <p14:modId xmlns:p14="http://schemas.microsoft.com/office/powerpoint/2010/main" val="2869066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9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4031CF-659C-4F79-BFF6-2D9A2677CF4C}"/>
              </a:ext>
            </a:extLst>
          </p:cNvPr>
          <p:cNvSpPr>
            <a:spLocks noGrp="1"/>
          </p:cNvSpPr>
          <p:nvPr>
            <p:ph type="title"/>
          </p:nvPr>
        </p:nvSpPr>
        <p:spPr/>
        <p:txBody>
          <a:bodyPr/>
          <a:lstStyle/>
          <a:p>
            <a:r>
              <a:rPr lang="en-US" dirty="0"/>
              <a:t>How is consumer IT Managed?</a:t>
            </a:r>
          </a:p>
        </p:txBody>
      </p:sp>
      <p:sp>
        <p:nvSpPr>
          <p:cNvPr id="8" name="Content Placeholder 7">
            <a:extLst>
              <a:ext uri="{FF2B5EF4-FFF2-40B4-BE49-F238E27FC236}">
                <a16:creationId xmlns:a16="http://schemas.microsoft.com/office/drawing/2014/main" id="{1C2BD49B-BA9B-40B4-AFF9-DC8E8FF6B92B}"/>
              </a:ext>
            </a:extLst>
          </p:cNvPr>
          <p:cNvSpPr>
            <a:spLocks noGrp="1"/>
          </p:cNvSpPr>
          <p:nvPr>
            <p:ph idx="1"/>
          </p:nvPr>
        </p:nvSpPr>
        <p:spPr/>
        <p:txBody>
          <a:bodyPr/>
          <a:lstStyle/>
          <a:p>
            <a:r>
              <a:rPr lang="en-US" dirty="0"/>
              <a:t>Have you reset your home router?</a:t>
            </a:r>
          </a:p>
          <a:p>
            <a:r>
              <a:rPr lang="en-US" dirty="0"/>
              <a:t>Does your Thanksgiving consist of “fixing” your parents’ computer?</a:t>
            </a:r>
          </a:p>
          <a:p>
            <a:r>
              <a:rPr lang="en-US" dirty="0"/>
              <a:t>When there’s an issue with your phone or TV, do you Google how to fix it?</a:t>
            </a:r>
          </a:p>
          <a:p>
            <a:endParaRPr lang="en-US" dirty="0"/>
          </a:p>
          <a:p>
            <a:pPr marL="0" indent="0">
              <a:buNone/>
            </a:pPr>
            <a:r>
              <a:rPr lang="en-US" b="1" dirty="0"/>
              <a:t>Consumer IT is not managed in an organized fashion because </a:t>
            </a:r>
          </a:p>
          <a:p>
            <a:pPr marL="0" indent="0">
              <a:buNone/>
            </a:pPr>
            <a:r>
              <a:rPr lang="en-US" b="1" dirty="0"/>
              <a:t>consumer IT is not mission critical.</a:t>
            </a:r>
          </a:p>
          <a:p>
            <a:endParaRPr lang="en-US" dirty="0"/>
          </a:p>
        </p:txBody>
      </p:sp>
    </p:spTree>
    <p:extLst>
      <p:ext uri="{BB962C8B-B14F-4D97-AF65-F5344CB8AC3E}">
        <p14:creationId xmlns:p14="http://schemas.microsoft.com/office/powerpoint/2010/main" val="608158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depicting a model for managing the IT lifecycle. ">
            <a:extLst>
              <a:ext uri="{FF2B5EF4-FFF2-40B4-BE49-F238E27FC236}">
                <a16:creationId xmlns:a16="http://schemas.microsoft.com/office/drawing/2014/main" id="{18C9ED20-14BA-467F-B031-BD4B0631A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17" y="643467"/>
            <a:ext cx="7371354" cy="477683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E49DE4-DC82-4752-92C7-C3BD19DE3C22}"/>
              </a:ext>
            </a:extLst>
          </p:cNvPr>
          <p:cNvSpPr>
            <a:spLocks noGrp="1"/>
          </p:cNvSpPr>
          <p:nvPr>
            <p:ph type="title"/>
          </p:nvPr>
        </p:nvSpPr>
        <p:spPr>
          <a:xfrm>
            <a:off x="8502650" y="643467"/>
            <a:ext cx="3117850" cy="2556385"/>
          </a:xfrm>
        </p:spPr>
        <p:txBody>
          <a:bodyPr anchor="b">
            <a:normAutofit/>
          </a:bodyPr>
          <a:lstStyle/>
          <a:p>
            <a:r>
              <a:rPr lang="en-US" sz="4100">
                <a:solidFill>
                  <a:schemeClr val="bg1"/>
                </a:solidFill>
              </a:rPr>
              <a:t>Enterprise IT Management Is Organized</a:t>
            </a:r>
          </a:p>
        </p:txBody>
      </p:sp>
      <p:sp>
        <p:nvSpPr>
          <p:cNvPr id="3" name="Content Placeholder 2">
            <a:extLst>
              <a:ext uri="{FF2B5EF4-FFF2-40B4-BE49-F238E27FC236}">
                <a16:creationId xmlns:a16="http://schemas.microsoft.com/office/drawing/2014/main" id="{DEAEA734-A958-4B4A-98B9-FCF994431CF8}"/>
              </a:ext>
            </a:extLst>
          </p:cNvPr>
          <p:cNvSpPr>
            <a:spLocks noGrp="1"/>
          </p:cNvSpPr>
          <p:nvPr>
            <p:ph idx="1"/>
          </p:nvPr>
        </p:nvSpPr>
        <p:spPr>
          <a:xfrm>
            <a:off x="8502649" y="3358608"/>
            <a:ext cx="3045883" cy="2831273"/>
          </a:xfrm>
        </p:spPr>
        <p:txBody>
          <a:bodyPr>
            <a:normAutofit/>
          </a:bodyPr>
          <a:lstStyle/>
          <a:p>
            <a:r>
              <a:rPr lang="en-US" sz="2400" dirty="0">
                <a:solidFill>
                  <a:schemeClr val="bg1"/>
                </a:solidFill>
              </a:rPr>
              <a:t>Runs the business.</a:t>
            </a:r>
          </a:p>
          <a:p>
            <a:r>
              <a:rPr lang="en-US" sz="2400" dirty="0">
                <a:solidFill>
                  <a:schemeClr val="bg1"/>
                </a:solidFill>
              </a:rPr>
              <a:t>Needs to be reliable and stable.</a:t>
            </a:r>
          </a:p>
          <a:p>
            <a:r>
              <a:rPr lang="en-US" sz="2400" dirty="0">
                <a:solidFill>
                  <a:schemeClr val="bg1"/>
                </a:solidFill>
              </a:rPr>
              <a:t>Many methodologies exist.</a:t>
            </a:r>
          </a:p>
        </p:txBody>
      </p:sp>
    </p:spTree>
    <p:extLst>
      <p:ext uri="{BB962C8B-B14F-4D97-AF65-F5344CB8AC3E}">
        <p14:creationId xmlns:p14="http://schemas.microsoft.com/office/powerpoint/2010/main" val="55659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DF23-83C7-4277-948F-3C36FBD9AEE9}"/>
              </a:ext>
            </a:extLst>
          </p:cNvPr>
          <p:cNvSpPr>
            <a:spLocks noGrp="1"/>
          </p:cNvSpPr>
          <p:nvPr>
            <p:ph type="title"/>
          </p:nvPr>
        </p:nvSpPr>
        <p:spPr>
          <a:xfrm>
            <a:off x="838200" y="365125"/>
            <a:ext cx="10515600" cy="1325563"/>
          </a:xfrm>
        </p:spPr>
        <p:txBody>
          <a:bodyPr>
            <a:normAutofit/>
          </a:bodyPr>
          <a:lstStyle/>
          <a:p>
            <a:r>
              <a:rPr lang="en-US" dirty="0"/>
              <a:t>Who Manages Enterprise IT?</a:t>
            </a:r>
          </a:p>
        </p:txBody>
      </p:sp>
      <p:graphicFrame>
        <p:nvGraphicFramePr>
          <p:cNvPr id="5" name="Content Placeholder 2">
            <a:extLst>
              <a:ext uri="{FF2B5EF4-FFF2-40B4-BE49-F238E27FC236}">
                <a16:creationId xmlns:a16="http://schemas.microsoft.com/office/drawing/2014/main" id="{36A84147-9DFD-4EBA-B30D-1038A522F94D}"/>
              </a:ext>
            </a:extLst>
          </p:cNvPr>
          <p:cNvGraphicFramePr>
            <a:graphicFrameLocks noGrp="1"/>
          </p:cNvGraphicFramePr>
          <p:nvPr>
            <p:ph idx="1"/>
            <p:extLst>
              <p:ext uri="{D42A27DB-BD31-4B8C-83A1-F6EECF244321}">
                <p14:modId xmlns:p14="http://schemas.microsoft.com/office/powerpoint/2010/main" val="32900537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971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79C1-7BE6-40DD-B080-06B1C3A90A7D}"/>
              </a:ext>
            </a:extLst>
          </p:cNvPr>
          <p:cNvSpPr>
            <a:spLocks noGrp="1"/>
          </p:cNvSpPr>
          <p:nvPr>
            <p:ph type="title"/>
          </p:nvPr>
        </p:nvSpPr>
        <p:spPr/>
        <p:txBody>
          <a:bodyPr/>
          <a:lstStyle/>
          <a:p>
            <a:r>
              <a:rPr lang="en-US" dirty="0"/>
              <a:t>The IT Job Title-O-Matic</a:t>
            </a:r>
          </a:p>
        </p:txBody>
      </p:sp>
      <p:sp>
        <p:nvSpPr>
          <p:cNvPr id="4" name="Text Placeholder 3">
            <a:extLst>
              <a:ext uri="{FF2B5EF4-FFF2-40B4-BE49-F238E27FC236}">
                <a16:creationId xmlns:a16="http://schemas.microsoft.com/office/drawing/2014/main" id="{62658B84-CA43-48C9-ACA2-B4E36C09CB23}"/>
              </a:ext>
            </a:extLst>
          </p:cNvPr>
          <p:cNvSpPr>
            <a:spLocks noGrp="1"/>
          </p:cNvSpPr>
          <p:nvPr>
            <p:ph type="body" idx="1"/>
          </p:nvPr>
        </p:nvSpPr>
        <p:spPr/>
        <p:txBody>
          <a:bodyPr/>
          <a:lstStyle/>
          <a:p>
            <a:r>
              <a:rPr lang="en-US" dirty="0">
                <a:solidFill>
                  <a:schemeClr val="accent2"/>
                </a:solidFill>
              </a:rPr>
              <a:t>Pick a Domain…</a:t>
            </a:r>
          </a:p>
        </p:txBody>
      </p:sp>
      <p:sp>
        <p:nvSpPr>
          <p:cNvPr id="5" name="Content Placeholder 4">
            <a:extLst>
              <a:ext uri="{FF2B5EF4-FFF2-40B4-BE49-F238E27FC236}">
                <a16:creationId xmlns:a16="http://schemas.microsoft.com/office/drawing/2014/main" id="{558A0B9A-735E-4F7C-A581-0700FB073E01}"/>
              </a:ext>
            </a:extLst>
          </p:cNvPr>
          <p:cNvSpPr>
            <a:spLocks noGrp="1"/>
          </p:cNvSpPr>
          <p:nvPr>
            <p:ph sz="half" idx="2"/>
          </p:nvPr>
        </p:nvSpPr>
        <p:spPr/>
        <p:txBody>
          <a:bodyPr>
            <a:normAutofit fontScale="92500" lnSpcReduction="20000"/>
          </a:bodyPr>
          <a:lstStyle/>
          <a:p>
            <a:r>
              <a:rPr lang="en-US" dirty="0"/>
              <a:t>Systems</a:t>
            </a:r>
          </a:p>
          <a:p>
            <a:r>
              <a:rPr lang="en-US" dirty="0"/>
              <a:t>Network</a:t>
            </a:r>
          </a:p>
          <a:p>
            <a:r>
              <a:rPr lang="en-US" dirty="0"/>
              <a:t>IT</a:t>
            </a:r>
          </a:p>
          <a:p>
            <a:r>
              <a:rPr lang="en-US" dirty="0"/>
              <a:t>Database</a:t>
            </a:r>
          </a:p>
          <a:p>
            <a:r>
              <a:rPr lang="en-US" dirty="0"/>
              <a:t>Web</a:t>
            </a:r>
          </a:p>
          <a:p>
            <a:r>
              <a:rPr lang="en-US" dirty="0"/>
              <a:t>Operations</a:t>
            </a:r>
          </a:p>
          <a:p>
            <a:r>
              <a:rPr lang="en-US" dirty="0"/>
              <a:t>Business Process</a:t>
            </a:r>
          </a:p>
          <a:p>
            <a:r>
              <a:rPr lang="en-US" dirty="0"/>
              <a:t>Enterprise Systems</a:t>
            </a:r>
          </a:p>
          <a:p>
            <a:r>
              <a:rPr lang="en-US" dirty="0"/>
              <a:t>Information Security</a:t>
            </a:r>
          </a:p>
        </p:txBody>
      </p:sp>
      <p:sp>
        <p:nvSpPr>
          <p:cNvPr id="6" name="Text Placeholder 5">
            <a:extLst>
              <a:ext uri="{FF2B5EF4-FFF2-40B4-BE49-F238E27FC236}">
                <a16:creationId xmlns:a16="http://schemas.microsoft.com/office/drawing/2014/main" id="{6763C141-CC33-4434-86EB-9D00599129D4}"/>
              </a:ext>
            </a:extLst>
          </p:cNvPr>
          <p:cNvSpPr>
            <a:spLocks noGrp="1"/>
          </p:cNvSpPr>
          <p:nvPr>
            <p:ph type="body" sz="quarter" idx="3"/>
          </p:nvPr>
        </p:nvSpPr>
        <p:spPr/>
        <p:txBody>
          <a:bodyPr/>
          <a:lstStyle/>
          <a:p>
            <a:r>
              <a:rPr lang="en-US" dirty="0">
                <a:solidFill>
                  <a:schemeClr val="accent2"/>
                </a:solidFill>
              </a:rPr>
              <a:t>Then Pick a Role…</a:t>
            </a:r>
          </a:p>
        </p:txBody>
      </p:sp>
      <p:sp>
        <p:nvSpPr>
          <p:cNvPr id="7" name="Content Placeholder 6">
            <a:extLst>
              <a:ext uri="{FF2B5EF4-FFF2-40B4-BE49-F238E27FC236}">
                <a16:creationId xmlns:a16="http://schemas.microsoft.com/office/drawing/2014/main" id="{387F7171-A898-4F09-816B-0D622590E8FF}"/>
              </a:ext>
            </a:extLst>
          </p:cNvPr>
          <p:cNvSpPr>
            <a:spLocks noGrp="1"/>
          </p:cNvSpPr>
          <p:nvPr>
            <p:ph sz="quarter" idx="4"/>
          </p:nvPr>
        </p:nvSpPr>
        <p:spPr/>
        <p:txBody>
          <a:bodyPr>
            <a:normAutofit fontScale="92500" lnSpcReduction="20000"/>
          </a:bodyPr>
          <a:lstStyle/>
          <a:p>
            <a:r>
              <a:rPr lang="en-US" dirty="0"/>
              <a:t>Operator</a:t>
            </a:r>
          </a:p>
          <a:p>
            <a:r>
              <a:rPr lang="en-US" dirty="0"/>
              <a:t>Technician</a:t>
            </a:r>
          </a:p>
          <a:p>
            <a:r>
              <a:rPr lang="en-US" dirty="0"/>
              <a:t>Developer</a:t>
            </a:r>
          </a:p>
          <a:p>
            <a:r>
              <a:rPr lang="en-US" dirty="0"/>
              <a:t>Administrator</a:t>
            </a:r>
          </a:p>
          <a:p>
            <a:r>
              <a:rPr lang="en-US" dirty="0"/>
              <a:t>Engineer</a:t>
            </a:r>
          </a:p>
          <a:p>
            <a:r>
              <a:rPr lang="en-US" dirty="0"/>
              <a:t>Director</a:t>
            </a:r>
          </a:p>
          <a:p>
            <a:r>
              <a:rPr lang="en-US" dirty="0"/>
              <a:t>Specialist</a:t>
            </a:r>
          </a:p>
          <a:p>
            <a:r>
              <a:rPr lang="en-US" dirty="0"/>
              <a:t>Architect</a:t>
            </a:r>
          </a:p>
        </p:txBody>
      </p:sp>
    </p:spTree>
    <p:extLst>
      <p:ext uri="{BB962C8B-B14F-4D97-AF65-F5344CB8AC3E}">
        <p14:creationId xmlns:p14="http://schemas.microsoft.com/office/powerpoint/2010/main" val="197765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4E2E1-0156-4FC5-9CED-5A711BFE5B4E}"/>
              </a:ext>
            </a:extLst>
          </p:cNvPr>
          <p:cNvSpPr>
            <a:spLocks noGrp="1"/>
          </p:cNvSpPr>
          <p:nvPr>
            <p:ph type="title"/>
          </p:nvPr>
        </p:nvSpPr>
        <p:spPr>
          <a:xfrm>
            <a:off x="838200" y="365125"/>
            <a:ext cx="10515600" cy="1325563"/>
          </a:xfrm>
        </p:spPr>
        <p:txBody>
          <a:bodyPr>
            <a:normAutofit/>
          </a:bodyPr>
          <a:lstStyle/>
          <a:p>
            <a:r>
              <a:rPr lang="en-US" dirty="0"/>
              <a:t>Essential Skills of the IT Professional</a:t>
            </a:r>
          </a:p>
        </p:txBody>
      </p:sp>
      <p:graphicFrame>
        <p:nvGraphicFramePr>
          <p:cNvPr id="10" name="Content Placeholder 7">
            <a:extLst>
              <a:ext uri="{FF2B5EF4-FFF2-40B4-BE49-F238E27FC236}">
                <a16:creationId xmlns:a16="http://schemas.microsoft.com/office/drawing/2014/main" id="{7775FCFA-11EB-4748-8A99-A10DCD172367}"/>
              </a:ext>
            </a:extLst>
          </p:cNvPr>
          <p:cNvGraphicFramePr>
            <a:graphicFrameLocks noGrp="1"/>
          </p:cNvGraphicFramePr>
          <p:nvPr>
            <p:ph idx="1"/>
            <p:extLst>
              <p:ext uri="{D42A27DB-BD31-4B8C-83A1-F6EECF244321}">
                <p14:modId xmlns:p14="http://schemas.microsoft.com/office/powerpoint/2010/main" val="550845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9232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IT Skills Inventory</a:t>
            </a:r>
          </a:p>
        </p:txBody>
      </p:sp>
    </p:spTree>
    <p:extLst>
      <p:ext uri="{BB962C8B-B14F-4D97-AF65-F5344CB8AC3E}">
        <p14:creationId xmlns:p14="http://schemas.microsoft.com/office/powerpoint/2010/main" val="319486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a:t>
            </a:r>
          </a:p>
          <a:p>
            <a:r>
              <a:rPr lang="en-US" dirty="0"/>
              <a:t>Activity</a:t>
            </a:r>
          </a:p>
          <a:p>
            <a:r>
              <a:rPr lang="en-US" dirty="0"/>
              <a:t>Homework</a:t>
            </a:r>
          </a:p>
          <a:p>
            <a:r>
              <a:rPr lang="en-US" dirty="0"/>
              <a:t>Question</a:t>
            </a:r>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IT Skills Assessment Exercise</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a:xfrm>
            <a:off x="838200" y="1825625"/>
            <a:ext cx="10515600" cy="3162777"/>
          </a:xfrm>
        </p:spPr>
        <p:txBody>
          <a:bodyPr>
            <a:normAutofit fontScale="85000" lnSpcReduction="10000"/>
          </a:bodyPr>
          <a:lstStyle/>
          <a:p>
            <a:r>
              <a:rPr lang="en-US" dirty="0"/>
              <a:t>GOAL: Inventory the skills within your IT Team.</a:t>
            </a:r>
          </a:p>
          <a:p>
            <a:r>
              <a:rPr lang="en-US" dirty="0"/>
              <a:t>Get into groups of 3. Each of </a:t>
            </a:r>
            <a:r>
              <a:rPr lang="en-US" sz="3200" dirty="0"/>
              <a:t>you should tak</a:t>
            </a:r>
            <a:r>
              <a:rPr lang="en-US" dirty="0"/>
              <a:t>e out a piece of paper.</a:t>
            </a:r>
          </a:p>
          <a:p>
            <a:r>
              <a:rPr lang="en-US" sz="3200" dirty="0"/>
              <a:t>On a scale from 0 to 10, where 0 is not at all and 10 is expert individually rate your IT skills. E.g. Technical Knowledge = 3. be honest!</a:t>
            </a:r>
          </a:p>
          <a:p>
            <a:r>
              <a:rPr lang="en-US" sz="3200" dirty="0"/>
              <a:t>Compare your skills with your group mates, and select the highest skill among your group.</a:t>
            </a:r>
          </a:p>
          <a:p>
            <a:r>
              <a:rPr lang="en-US" dirty="0"/>
              <a:t>Report your scores to the class. </a:t>
            </a:r>
            <a:endParaRPr lang="en-US" sz="3200" dirty="0"/>
          </a:p>
        </p:txBody>
      </p:sp>
      <p:graphicFrame>
        <p:nvGraphicFramePr>
          <p:cNvPr id="4" name="Content Placeholder 7">
            <a:extLst>
              <a:ext uri="{FF2B5EF4-FFF2-40B4-BE49-F238E27FC236}">
                <a16:creationId xmlns:a16="http://schemas.microsoft.com/office/drawing/2014/main" id="{25CE7262-4108-49A7-AA58-52A45F238A48}"/>
              </a:ext>
            </a:extLst>
          </p:cNvPr>
          <p:cNvGraphicFramePr>
            <a:graphicFrameLocks/>
          </p:cNvGraphicFramePr>
          <p:nvPr>
            <p:extLst>
              <p:ext uri="{D42A27DB-BD31-4B8C-83A1-F6EECF244321}">
                <p14:modId xmlns:p14="http://schemas.microsoft.com/office/powerpoint/2010/main" val="1362356302"/>
              </p:ext>
            </p:extLst>
          </p:nvPr>
        </p:nvGraphicFramePr>
        <p:xfrm>
          <a:off x="3464560" y="4988402"/>
          <a:ext cx="8630920" cy="1777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90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C0A2-0FBC-4FD8-99C8-5BE017C081E6}"/>
              </a:ext>
            </a:extLst>
          </p:cNvPr>
          <p:cNvSpPr>
            <a:spLocks noGrp="1"/>
          </p:cNvSpPr>
          <p:nvPr>
            <p:ph type="title"/>
          </p:nvPr>
        </p:nvSpPr>
        <p:spPr/>
        <p:txBody>
          <a:bodyPr>
            <a:normAutofit/>
          </a:bodyPr>
          <a:lstStyle/>
          <a:p>
            <a:r>
              <a:rPr lang="en-US" sz="4800" dirty="0"/>
              <a:t>Your To-Do List For Next Class</a:t>
            </a:r>
          </a:p>
        </p:txBody>
      </p:sp>
      <p:sp>
        <p:nvSpPr>
          <p:cNvPr id="3" name="Content Placeholder 2">
            <a:extLst>
              <a:ext uri="{FF2B5EF4-FFF2-40B4-BE49-F238E27FC236}">
                <a16:creationId xmlns:a16="http://schemas.microsoft.com/office/drawing/2014/main" id="{A0CE4E65-3524-408A-B9CE-20BAEBFA1991}"/>
              </a:ext>
            </a:extLst>
          </p:cNvPr>
          <p:cNvSpPr>
            <a:spLocks noGrp="1"/>
          </p:cNvSpPr>
          <p:nvPr>
            <p:ph idx="1"/>
          </p:nvPr>
        </p:nvSpPr>
        <p:spPr/>
        <p:txBody>
          <a:bodyPr>
            <a:normAutofit/>
          </a:bodyPr>
          <a:lstStyle/>
          <a:p>
            <a:r>
              <a:rPr lang="en-US" dirty="0"/>
              <a:t>Read (03 – Managing IT): </a:t>
            </a:r>
          </a:p>
          <a:p>
            <a:pPr lvl="1"/>
            <a:r>
              <a:rPr lang="en-US" dirty="0"/>
              <a:t>TPOSANA Ch 1,2,35</a:t>
            </a:r>
          </a:p>
          <a:p>
            <a:pPr lvl="1"/>
            <a:r>
              <a:rPr lang="en-US" dirty="0"/>
              <a:t>TCO: </a:t>
            </a:r>
            <a:r>
              <a:rPr lang="en-US" dirty="0">
                <a:hlinkClick r:id="rId2"/>
              </a:rPr>
              <a:t>http://www.webcitation.org/70HzNwXIH</a:t>
            </a:r>
            <a:r>
              <a:rPr lang="en-US" dirty="0"/>
              <a:t> </a:t>
            </a:r>
          </a:p>
          <a:p>
            <a:pPr lvl="1"/>
            <a:r>
              <a:rPr lang="en-US" dirty="0"/>
              <a:t>ROI: </a:t>
            </a:r>
            <a:r>
              <a:rPr lang="en-US" dirty="0">
                <a:hlinkClick r:id="rId3"/>
              </a:rPr>
              <a:t>http://www.webcitation.org/70Hze3GPy</a:t>
            </a:r>
            <a:endParaRPr lang="en-US" dirty="0"/>
          </a:p>
          <a:p>
            <a:r>
              <a:rPr lang="en-US" dirty="0"/>
              <a:t>Homework:</a:t>
            </a:r>
          </a:p>
          <a:p>
            <a:pPr lvl="1"/>
            <a:r>
              <a:rPr lang="en-US" dirty="0"/>
              <a:t>Lab 00 - Understanding the Lab Environment</a:t>
            </a:r>
          </a:p>
        </p:txBody>
      </p:sp>
    </p:spTree>
    <p:extLst>
      <p:ext uri="{BB962C8B-B14F-4D97-AF65-F5344CB8AC3E}">
        <p14:creationId xmlns:p14="http://schemas.microsoft.com/office/powerpoint/2010/main" val="1060460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25E15EC-F3C2-49B3-B38B-7404B833B2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CC95D478-A923-4EB5-AF9F-E8648FF340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2370667" y="4670258"/>
            <a:ext cx="6409776" cy="1371405"/>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Share one thing you learned today that you didn’t know before class!</a:t>
            </a:r>
          </a:p>
        </p:txBody>
      </p:sp>
    </p:spTree>
    <p:extLst>
      <p:ext uri="{BB962C8B-B14F-4D97-AF65-F5344CB8AC3E}">
        <p14:creationId xmlns:p14="http://schemas.microsoft.com/office/powerpoint/2010/main" val="2421930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Participation Pop-Quiz</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lnSpcReduction="10000"/>
          </a:bodyPr>
          <a:lstStyle/>
          <a:p>
            <a:pPr marL="0" lvl="0" indent="0">
              <a:buNone/>
            </a:pPr>
            <a:r>
              <a:rPr lang="en-US" dirty="0"/>
              <a:t>Did you do your homework? Let’s find out in 5 minutes.</a:t>
            </a:r>
          </a:p>
          <a:p>
            <a:pPr marL="0" lvl="0" indent="0">
              <a:buNone/>
            </a:pPr>
            <a:r>
              <a:rPr lang="en-US" dirty="0"/>
              <a:t>Take out a sheet of 8.5x11 paper. </a:t>
            </a:r>
          </a:p>
          <a:p>
            <a:pPr marL="514350" lvl="0" indent="-514350">
              <a:buFont typeface="+mj-lt"/>
              <a:buAutoNum type="arabicPeriod"/>
            </a:pPr>
            <a:r>
              <a:rPr lang="en-US" dirty="0"/>
              <a:t>Write your name and email.</a:t>
            </a:r>
          </a:p>
          <a:p>
            <a:pPr marL="514350" lvl="0" indent="-514350">
              <a:buFont typeface="+mj-lt"/>
              <a:buAutoNum type="arabicPeriod"/>
            </a:pPr>
            <a:r>
              <a:rPr lang="en-US" dirty="0"/>
              <a:t>Do the authors consider our book technical?</a:t>
            </a:r>
          </a:p>
          <a:p>
            <a:pPr marL="514350" lvl="0" indent="-514350">
              <a:buFont typeface="+mj-lt"/>
              <a:buAutoNum type="arabicPeriod"/>
            </a:pPr>
            <a:r>
              <a:rPr lang="en-US" dirty="0"/>
              <a:t>How many exams are issued in this class?</a:t>
            </a:r>
          </a:p>
          <a:p>
            <a:pPr marL="514350" lvl="0" indent="-514350">
              <a:buFont typeface="+mj-lt"/>
              <a:buAutoNum type="arabicPeriod"/>
            </a:pPr>
            <a:r>
              <a:rPr lang="en-US" dirty="0"/>
              <a:t>Is there a final exam in this course?</a:t>
            </a:r>
          </a:p>
          <a:p>
            <a:pPr marL="514350" lvl="0" indent="-514350">
              <a:buFont typeface="+mj-lt"/>
              <a:buAutoNum type="arabicPeriod"/>
            </a:pPr>
            <a:r>
              <a:rPr lang="en-US" dirty="0"/>
              <a:t>Why does systems administration matter?</a:t>
            </a:r>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4A62F-D988-4875-921A-CAC9277B1153}"/>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5600" kern="1200">
                <a:solidFill>
                  <a:schemeClr val="tx1"/>
                </a:solidFill>
                <a:latin typeface="+mj-lt"/>
                <a:ea typeface="+mj-ea"/>
                <a:cs typeface="+mj-cs"/>
              </a:rPr>
              <a:t>What is Information Technology?</a:t>
            </a:r>
          </a:p>
        </p:txBody>
      </p:sp>
      <p:sp>
        <p:nvSpPr>
          <p:cNvPr id="5" name="Text Placeholder 4">
            <a:extLst>
              <a:ext uri="{FF2B5EF4-FFF2-40B4-BE49-F238E27FC236}">
                <a16:creationId xmlns:a16="http://schemas.microsoft.com/office/drawing/2014/main" id="{558B1248-6902-49E7-948D-9E3A68BA6976}"/>
              </a:ext>
            </a:extLst>
          </p:cNvPr>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pic>
        <p:nvPicPr>
          <p:cNvPr id="9" name="Graphic 8" descr="Laptop">
            <a:extLst>
              <a:ext uri="{FF2B5EF4-FFF2-40B4-BE49-F238E27FC236}">
                <a16:creationId xmlns:a16="http://schemas.microsoft.com/office/drawing/2014/main" id="{A2288F2A-8613-4106-A2CD-8E2AB99E5F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11" name="Graphic 10">
            <a:extLst>
              <a:ext uri="{FF2B5EF4-FFF2-40B4-BE49-F238E27FC236}">
                <a16:creationId xmlns:a16="http://schemas.microsoft.com/office/drawing/2014/main" id="{DC23C04A-219E-44E6-8EF9-1AEE552AEC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44049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279FBB-B004-4FD8-B95D-C48B30DDB79E}"/>
              </a:ext>
            </a:extLst>
          </p:cNvPr>
          <p:cNvSpPr>
            <a:spLocks noGrp="1"/>
          </p:cNvSpPr>
          <p:nvPr>
            <p:ph type="title"/>
          </p:nvPr>
        </p:nvSpPr>
        <p:spPr/>
        <p:txBody>
          <a:bodyPr/>
          <a:lstStyle/>
          <a:p>
            <a:r>
              <a:rPr lang="en-US" dirty="0"/>
              <a:t>When you hear “IT” what comes to mind?</a:t>
            </a:r>
          </a:p>
        </p:txBody>
      </p:sp>
      <p:sp>
        <p:nvSpPr>
          <p:cNvPr id="5" name="Content Placeholder 4">
            <a:extLst>
              <a:ext uri="{FF2B5EF4-FFF2-40B4-BE49-F238E27FC236}">
                <a16:creationId xmlns:a16="http://schemas.microsoft.com/office/drawing/2014/main" id="{C69D0EB2-3A3D-47F1-8EC6-0062BE4997EC}"/>
              </a:ext>
            </a:extLst>
          </p:cNvPr>
          <p:cNvSpPr>
            <a:spLocks noGrp="1"/>
          </p:cNvSpPr>
          <p:nvPr>
            <p:ph idx="1"/>
          </p:nvPr>
        </p:nvSpPr>
        <p:spPr>
          <a:solidFill>
            <a:schemeClr val="tx1"/>
          </a:solidFill>
        </p:spPr>
        <p:txBody>
          <a:bodyPr/>
          <a:lstStyle/>
          <a:p>
            <a:endParaRPr lang="en-US"/>
          </a:p>
        </p:txBody>
      </p:sp>
    </p:spTree>
    <p:extLst>
      <p:ext uri="{BB962C8B-B14F-4D97-AF65-F5344CB8AC3E}">
        <p14:creationId xmlns:p14="http://schemas.microsoft.com/office/powerpoint/2010/main" val="377556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5771E49-170A-42CE-97FA-3B3C4CC9D678}"/>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dirty="0">
                <a:solidFill>
                  <a:schemeClr val="tx1">
                    <a:lumMod val="85000"/>
                    <a:lumOff val="15000"/>
                  </a:schemeClr>
                </a:solidFill>
                <a:latin typeface="+mj-lt"/>
                <a:ea typeface="+mj-ea"/>
                <a:cs typeface="+mj-cs"/>
              </a:rPr>
              <a:t>Information Technology</a:t>
            </a:r>
          </a:p>
        </p:txBody>
      </p:sp>
      <p:sp>
        <p:nvSpPr>
          <p:cNvPr id="5" name="Text Placeholder 4">
            <a:extLst>
              <a:ext uri="{FF2B5EF4-FFF2-40B4-BE49-F238E27FC236}">
                <a16:creationId xmlns:a16="http://schemas.microsoft.com/office/drawing/2014/main" id="{AADF7686-67D9-45E0-A4DF-A1D23F1FB799}"/>
              </a:ext>
            </a:extLst>
          </p:cNvPr>
          <p:cNvSpPr>
            <a:spLocks noGrp="1"/>
          </p:cNvSpPr>
          <p:nvPr>
            <p:ph type="body" idx="1"/>
          </p:nvPr>
        </p:nvSpPr>
        <p:spPr>
          <a:xfrm>
            <a:off x="1158240" y="4700587"/>
            <a:ext cx="7772400" cy="1779891"/>
          </a:xfrm>
        </p:spPr>
        <p:txBody>
          <a:bodyPr vert="horz" lIns="91440" tIns="45720" rIns="91440" bIns="45720" rtlCol="0">
            <a:normAutofit fontScale="92500"/>
          </a:bodyPr>
          <a:lstStyle/>
          <a:p>
            <a:r>
              <a:rPr lang="en-US" sz="2800" kern="1200" dirty="0">
                <a:solidFill>
                  <a:schemeClr val="tx1">
                    <a:lumMod val="85000"/>
                    <a:lumOff val="15000"/>
                  </a:schemeClr>
                </a:solidFill>
                <a:latin typeface="+mn-lt"/>
                <a:ea typeface="+mn-ea"/>
                <a:cs typeface="+mn-cs"/>
              </a:rPr>
              <a:t>Computerized systems consisting of hardware, software and/or networks intended for the storage, retrieval, processing, and transmission of data and information, usually within an organizational or business context.</a:t>
            </a:r>
          </a:p>
        </p:txBody>
      </p:sp>
    </p:spTree>
    <p:extLst>
      <p:ext uri="{BB962C8B-B14F-4D97-AF65-F5344CB8AC3E}">
        <p14:creationId xmlns:p14="http://schemas.microsoft.com/office/powerpoint/2010/main" val="277651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playing a game on a tablet computer. If this information technology?&#10;">
            <a:extLst>
              <a:ext uri="{FF2B5EF4-FFF2-40B4-BE49-F238E27FC236}">
                <a16:creationId xmlns:a16="http://schemas.microsoft.com/office/drawing/2014/main" id="{6F5D1561-4DAF-44FE-AA59-6328EA8E1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404289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 shot of a person using a tablet computer in an information technology context.&#10;">
            <a:extLst>
              <a:ext uri="{FF2B5EF4-FFF2-40B4-BE49-F238E27FC236}">
                <a16:creationId xmlns:a16="http://schemas.microsoft.com/office/drawing/2014/main" id="{435A107D-651A-4288-B087-A0BA1ED2D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29" y="227571"/>
            <a:ext cx="11417142" cy="6402857"/>
          </a:xfrm>
          <a:prstGeom prst="rect">
            <a:avLst/>
          </a:prstGeom>
        </p:spPr>
      </p:pic>
    </p:spTree>
    <p:extLst>
      <p:ext uri="{BB962C8B-B14F-4D97-AF65-F5344CB8AC3E}">
        <p14:creationId xmlns:p14="http://schemas.microsoft.com/office/powerpoint/2010/main" val="329669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175AB-7902-4CE9-9466-0ABE26900530}"/>
              </a:ext>
            </a:extLst>
          </p:cNvPr>
          <p:cNvSpPr>
            <a:spLocks noGrp="1"/>
          </p:cNvSpPr>
          <p:nvPr>
            <p:ph type="title"/>
          </p:nvPr>
        </p:nvSpPr>
        <p:spPr/>
        <p:txBody>
          <a:bodyPr/>
          <a:lstStyle/>
          <a:p>
            <a:r>
              <a:rPr lang="en-US" dirty="0"/>
              <a:t>What about the following?</a:t>
            </a:r>
          </a:p>
        </p:txBody>
      </p:sp>
      <p:sp>
        <p:nvSpPr>
          <p:cNvPr id="5" name="Text Placeholder 4">
            <a:extLst>
              <a:ext uri="{FF2B5EF4-FFF2-40B4-BE49-F238E27FC236}">
                <a16:creationId xmlns:a16="http://schemas.microsoft.com/office/drawing/2014/main" id="{83F354A3-52F5-4B12-A0DA-871E1D83C02B}"/>
              </a:ext>
            </a:extLst>
          </p:cNvPr>
          <p:cNvSpPr>
            <a:spLocks noGrp="1"/>
          </p:cNvSpPr>
          <p:nvPr>
            <p:ph type="body" idx="1"/>
          </p:nvPr>
        </p:nvSpPr>
        <p:spPr/>
        <p:txBody>
          <a:bodyPr/>
          <a:lstStyle/>
          <a:p>
            <a:r>
              <a:rPr lang="en-US" dirty="0"/>
              <a:t>“Consumer IT”</a:t>
            </a:r>
          </a:p>
        </p:txBody>
      </p:sp>
      <p:sp>
        <p:nvSpPr>
          <p:cNvPr id="6" name="Content Placeholder 5">
            <a:extLst>
              <a:ext uri="{FF2B5EF4-FFF2-40B4-BE49-F238E27FC236}">
                <a16:creationId xmlns:a16="http://schemas.microsoft.com/office/drawing/2014/main" id="{11B7E30D-5417-4497-A98A-801DEFCD00C7}"/>
              </a:ext>
            </a:extLst>
          </p:cNvPr>
          <p:cNvSpPr>
            <a:spLocks noGrp="1"/>
          </p:cNvSpPr>
          <p:nvPr>
            <p:ph sz="half" idx="2"/>
          </p:nvPr>
        </p:nvSpPr>
        <p:spPr>
          <a:solidFill>
            <a:schemeClr val="tx1"/>
          </a:solidFill>
        </p:spPr>
        <p:txBody>
          <a:bodyPr/>
          <a:lstStyle/>
          <a:p>
            <a:endParaRPr lang="en-US"/>
          </a:p>
        </p:txBody>
      </p:sp>
      <p:sp>
        <p:nvSpPr>
          <p:cNvPr id="7" name="Text Placeholder 6">
            <a:extLst>
              <a:ext uri="{FF2B5EF4-FFF2-40B4-BE49-F238E27FC236}">
                <a16:creationId xmlns:a16="http://schemas.microsoft.com/office/drawing/2014/main" id="{69C21C4D-BFC1-46F5-AA01-87620537262E}"/>
              </a:ext>
            </a:extLst>
          </p:cNvPr>
          <p:cNvSpPr>
            <a:spLocks noGrp="1"/>
          </p:cNvSpPr>
          <p:nvPr>
            <p:ph type="body" sz="quarter" idx="3"/>
          </p:nvPr>
        </p:nvSpPr>
        <p:spPr/>
        <p:txBody>
          <a:bodyPr/>
          <a:lstStyle/>
          <a:p>
            <a:r>
              <a:rPr lang="en-US" dirty="0"/>
              <a:t>“Enterprise IT”</a:t>
            </a:r>
          </a:p>
        </p:txBody>
      </p:sp>
      <p:sp>
        <p:nvSpPr>
          <p:cNvPr id="8" name="Content Placeholder 7">
            <a:extLst>
              <a:ext uri="{FF2B5EF4-FFF2-40B4-BE49-F238E27FC236}">
                <a16:creationId xmlns:a16="http://schemas.microsoft.com/office/drawing/2014/main" id="{0292D208-D629-4736-9D71-546C5FFB6AB3}"/>
              </a:ext>
            </a:extLst>
          </p:cNvPr>
          <p:cNvSpPr>
            <a:spLocks noGrp="1"/>
          </p:cNvSpPr>
          <p:nvPr>
            <p:ph sz="quarter" idx="4"/>
          </p:nvPr>
        </p:nvSpPr>
        <p:spPr>
          <a:solidFill>
            <a:schemeClr val="tx1"/>
          </a:solidFill>
        </p:spPr>
        <p:txBody>
          <a:bodyPr/>
          <a:lstStyle/>
          <a:p>
            <a:endParaRPr lang="en-US"/>
          </a:p>
        </p:txBody>
      </p:sp>
    </p:spTree>
    <p:extLst>
      <p:ext uri="{BB962C8B-B14F-4D97-AF65-F5344CB8AC3E}">
        <p14:creationId xmlns:p14="http://schemas.microsoft.com/office/powerpoint/2010/main" val="1264853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955</Words>
  <Application>Microsoft Office PowerPoint</Application>
  <PresentationFormat>Widescreen</PresentationFormat>
  <Paragraphs>145</Paragraphs>
  <Slides>24</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IST346: What Is IT?</vt:lpstr>
      <vt:lpstr>Agenda</vt:lpstr>
      <vt:lpstr>Participation Pop-Quiz</vt:lpstr>
      <vt:lpstr>What is Information Technology?</vt:lpstr>
      <vt:lpstr>When you hear “IT” what comes to mind?</vt:lpstr>
      <vt:lpstr>Information Technology</vt:lpstr>
      <vt:lpstr>PowerPoint Presentation</vt:lpstr>
      <vt:lpstr>PowerPoint Presentation</vt:lpstr>
      <vt:lpstr>What about the following?</vt:lpstr>
      <vt:lpstr>PowerPoint Presentation</vt:lpstr>
      <vt:lpstr>PowerPoint Presentation</vt:lpstr>
      <vt:lpstr>PowerPoint Presentation</vt:lpstr>
      <vt:lpstr>Check Yourself!</vt:lpstr>
      <vt:lpstr>How is consumer IT Managed?</vt:lpstr>
      <vt:lpstr>Enterprise IT Management Is Organized</vt:lpstr>
      <vt:lpstr>Who Manages Enterprise IT?</vt:lpstr>
      <vt:lpstr>The IT Job Title-O-Matic</vt:lpstr>
      <vt:lpstr>Essential Skills of the IT Professional</vt:lpstr>
      <vt:lpstr>Group Activity</vt:lpstr>
      <vt:lpstr>IT Skills Assessment Exercise</vt:lpstr>
      <vt:lpstr>Your To-Do List</vt:lpstr>
      <vt:lpstr>Your To-Do List For Next Class</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What Is IT?</dc:title>
  <dc:creator>Michael Fudge</dc:creator>
  <cp:lastModifiedBy>Michael Fudge</cp:lastModifiedBy>
  <cp:revision>2</cp:revision>
  <dcterms:created xsi:type="dcterms:W3CDTF">2018-08-09T18:33:31Z</dcterms:created>
  <dcterms:modified xsi:type="dcterms:W3CDTF">2018-08-09T18:37:23Z</dcterms:modified>
</cp:coreProperties>
</file>