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14"/>
  </p:notesMasterIdLst>
  <p:sldIdLst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71300" autoAdjust="0"/>
  </p:normalViewPr>
  <p:slideViewPr>
    <p:cSldViewPr>
      <p:cViewPr varScale="1">
        <p:scale>
          <a:sx n="89" d="100"/>
          <a:sy n="89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636A0-5186-5B47-9391-2CCC4635D19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AEDC3-BA5A-8C4F-AB35-2934B24FFA99}">
      <dgm:prSet phldrT="[Text]"/>
      <dgm:spPr/>
      <dgm:t>
        <a:bodyPr/>
        <a:lstStyle/>
        <a:p>
          <a:r>
            <a:rPr lang="en-US" dirty="0" smtClean="0"/>
            <a:t>Workstation</a:t>
          </a:r>
          <a:endParaRPr lang="en-US" dirty="0"/>
        </a:p>
      </dgm:t>
    </dgm:pt>
    <dgm:pt modelId="{0EBA431D-7B30-E34F-8A8E-E83174D26B9F}" type="parTrans" cxnId="{F82E0272-0946-C443-BEAB-C4A0C567270F}">
      <dgm:prSet/>
      <dgm:spPr/>
      <dgm:t>
        <a:bodyPr/>
        <a:lstStyle/>
        <a:p>
          <a:endParaRPr lang="en-US"/>
        </a:p>
      </dgm:t>
    </dgm:pt>
    <dgm:pt modelId="{9738B6A4-4A13-4E4E-B368-4BB9074358DB}" type="sibTrans" cxnId="{F82E0272-0946-C443-BEAB-C4A0C567270F}">
      <dgm:prSet/>
      <dgm:spPr/>
      <dgm:t>
        <a:bodyPr/>
        <a:lstStyle/>
        <a:p>
          <a:endParaRPr lang="en-US"/>
        </a:p>
      </dgm:t>
    </dgm:pt>
    <dgm:pt modelId="{45B1589F-F149-4043-B2AC-BB879CE329B0}">
      <dgm:prSet phldrT="[Text]"/>
      <dgm:spPr/>
      <dgm:t>
        <a:bodyPr/>
        <a:lstStyle/>
        <a:p>
          <a:r>
            <a:rPr lang="en-US" dirty="0" smtClean="0"/>
            <a:t>Initiate print</a:t>
          </a:r>
          <a:endParaRPr lang="en-US" dirty="0"/>
        </a:p>
      </dgm:t>
    </dgm:pt>
    <dgm:pt modelId="{72BE0C57-6B7B-2B4E-9E49-7B0916F29540}" type="parTrans" cxnId="{65742BAC-A8EE-424F-BAB0-69CF1A3A4474}">
      <dgm:prSet/>
      <dgm:spPr/>
      <dgm:t>
        <a:bodyPr/>
        <a:lstStyle/>
        <a:p>
          <a:endParaRPr lang="en-US"/>
        </a:p>
      </dgm:t>
    </dgm:pt>
    <dgm:pt modelId="{CB00FA56-B693-2A4A-B8DA-3BF36EBD619C}" type="sibTrans" cxnId="{65742BAC-A8EE-424F-BAB0-69CF1A3A4474}">
      <dgm:prSet/>
      <dgm:spPr/>
      <dgm:t>
        <a:bodyPr/>
        <a:lstStyle/>
        <a:p>
          <a:endParaRPr lang="en-US"/>
        </a:p>
      </dgm:t>
    </dgm:pt>
    <dgm:pt modelId="{8764F155-0E8C-924D-B71F-D585A326EE54}">
      <dgm:prSet phldrT="[Text]"/>
      <dgm:spPr/>
      <dgm:t>
        <a:bodyPr/>
        <a:lstStyle/>
        <a:p>
          <a:r>
            <a:rPr lang="en-US" dirty="0" smtClean="0"/>
            <a:t>Print Server(s)</a:t>
          </a:r>
          <a:endParaRPr lang="en-US" dirty="0"/>
        </a:p>
      </dgm:t>
    </dgm:pt>
    <dgm:pt modelId="{D9A74C04-E6C8-EF4B-859A-3FFF847915C2}" type="parTrans" cxnId="{EC875FAD-C4FB-DA4B-928E-D0E42F534421}">
      <dgm:prSet/>
      <dgm:spPr/>
      <dgm:t>
        <a:bodyPr/>
        <a:lstStyle/>
        <a:p>
          <a:endParaRPr lang="en-US"/>
        </a:p>
      </dgm:t>
    </dgm:pt>
    <dgm:pt modelId="{353CEB17-2753-BC4F-BAFE-7E6AC33C80AB}" type="sibTrans" cxnId="{EC875FAD-C4FB-DA4B-928E-D0E42F534421}">
      <dgm:prSet/>
      <dgm:spPr/>
      <dgm:t>
        <a:bodyPr/>
        <a:lstStyle/>
        <a:p>
          <a:endParaRPr lang="en-US"/>
        </a:p>
      </dgm:t>
    </dgm:pt>
    <dgm:pt modelId="{C6FC8C39-AEEC-8446-955F-56FE911F258D}">
      <dgm:prSet phldrT="[Text]"/>
      <dgm:spPr/>
      <dgm:t>
        <a:bodyPr/>
        <a:lstStyle/>
        <a:p>
          <a:r>
            <a:rPr lang="en-US" dirty="0" smtClean="0"/>
            <a:t>Supervise printer</a:t>
          </a:r>
          <a:endParaRPr lang="en-US" dirty="0"/>
        </a:p>
      </dgm:t>
    </dgm:pt>
    <dgm:pt modelId="{AB06D19E-5E67-2E4A-8C26-FF62B7F58CDC}" type="parTrans" cxnId="{39CF9F49-3FD8-3742-8702-7FA2A8A401D0}">
      <dgm:prSet/>
      <dgm:spPr/>
      <dgm:t>
        <a:bodyPr/>
        <a:lstStyle/>
        <a:p>
          <a:endParaRPr lang="en-US"/>
        </a:p>
      </dgm:t>
    </dgm:pt>
    <dgm:pt modelId="{8E999BCE-0556-7D45-9F40-4FC4E44139D3}" type="sibTrans" cxnId="{39CF9F49-3FD8-3742-8702-7FA2A8A401D0}">
      <dgm:prSet/>
      <dgm:spPr/>
      <dgm:t>
        <a:bodyPr/>
        <a:lstStyle/>
        <a:p>
          <a:endParaRPr lang="en-US"/>
        </a:p>
      </dgm:t>
    </dgm:pt>
    <dgm:pt modelId="{13F0DCDA-AE27-E64B-883A-BCDF21090AD9}">
      <dgm:prSet phldrT="[Text]"/>
      <dgm:spPr/>
      <dgm:t>
        <a:bodyPr/>
        <a:lstStyle/>
        <a:p>
          <a:r>
            <a:rPr lang="en-US" dirty="0" smtClean="0"/>
            <a:t>Print Queue(s)</a:t>
          </a:r>
          <a:endParaRPr lang="en-US" dirty="0"/>
        </a:p>
      </dgm:t>
    </dgm:pt>
    <dgm:pt modelId="{6EA2C1FF-335A-E147-BE97-9B79C356001A}" type="parTrans" cxnId="{C47C6700-2009-0244-8A0D-8B1DE6BE7F92}">
      <dgm:prSet/>
      <dgm:spPr/>
      <dgm:t>
        <a:bodyPr/>
        <a:lstStyle/>
        <a:p>
          <a:endParaRPr lang="en-US"/>
        </a:p>
      </dgm:t>
    </dgm:pt>
    <dgm:pt modelId="{96AB73F1-977E-A248-A849-641BE9DF1A1F}" type="sibTrans" cxnId="{C47C6700-2009-0244-8A0D-8B1DE6BE7F92}">
      <dgm:prSet/>
      <dgm:spPr/>
      <dgm:t>
        <a:bodyPr/>
        <a:lstStyle/>
        <a:p>
          <a:endParaRPr lang="en-US"/>
        </a:p>
      </dgm:t>
    </dgm:pt>
    <dgm:pt modelId="{AE6ECFE9-0DDE-2646-B282-A0E4EDDC19A4}">
      <dgm:prSet phldrT="[Text]"/>
      <dgm:spPr/>
      <dgm:t>
        <a:bodyPr/>
        <a:lstStyle/>
        <a:p>
          <a:r>
            <a:rPr lang="en-US" dirty="0" smtClean="0"/>
            <a:t>Printer(s)</a:t>
          </a:r>
          <a:endParaRPr lang="en-US" dirty="0"/>
        </a:p>
      </dgm:t>
    </dgm:pt>
    <dgm:pt modelId="{9EC4F18A-50E6-5048-9E3E-7F7F3F047FD6}" type="parTrans" cxnId="{6F4ECF6D-98C3-FE4F-AE9C-F267710B1285}">
      <dgm:prSet/>
      <dgm:spPr/>
      <dgm:t>
        <a:bodyPr/>
        <a:lstStyle/>
        <a:p>
          <a:endParaRPr lang="en-US"/>
        </a:p>
      </dgm:t>
    </dgm:pt>
    <dgm:pt modelId="{055451BB-718D-CD49-A63C-46E986E69146}" type="sibTrans" cxnId="{6F4ECF6D-98C3-FE4F-AE9C-F267710B1285}">
      <dgm:prSet/>
      <dgm:spPr/>
      <dgm:t>
        <a:bodyPr/>
        <a:lstStyle/>
        <a:p>
          <a:endParaRPr lang="en-US"/>
        </a:p>
      </dgm:t>
    </dgm:pt>
    <dgm:pt modelId="{2B473D3F-962B-B040-8C49-8625D02027E5}">
      <dgm:prSet phldrT="[Text]"/>
      <dgm:spPr/>
      <dgm:t>
        <a:bodyPr/>
        <a:lstStyle/>
        <a:p>
          <a:r>
            <a:rPr lang="en-US" dirty="0" smtClean="0"/>
            <a:t>Print</a:t>
          </a:r>
          <a:endParaRPr lang="en-US" dirty="0"/>
        </a:p>
      </dgm:t>
    </dgm:pt>
    <dgm:pt modelId="{B4B7B14E-5C4D-994E-B14B-0C0ADEA7D194}" type="parTrans" cxnId="{DEFD4E2D-1D4A-7341-9716-FD9D5E1054BA}">
      <dgm:prSet/>
      <dgm:spPr/>
      <dgm:t>
        <a:bodyPr/>
        <a:lstStyle/>
        <a:p>
          <a:endParaRPr lang="en-US"/>
        </a:p>
      </dgm:t>
    </dgm:pt>
    <dgm:pt modelId="{7ABD7526-B4D4-9344-85E0-36C58EE0DF19}" type="sibTrans" cxnId="{DEFD4E2D-1D4A-7341-9716-FD9D5E1054BA}">
      <dgm:prSet/>
      <dgm:spPr/>
      <dgm:t>
        <a:bodyPr/>
        <a:lstStyle/>
        <a:p>
          <a:endParaRPr lang="en-US"/>
        </a:p>
      </dgm:t>
    </dgm:pt>
    <dgm:pt modelId="{A59CC207-14AA-FB4E-8796-56C0038A065B}">
      <dgm:prSet/>
      <dgm:spPr/>
      <dgm:t>
        <a:bodyPr/>
        <a:lstStyle/>
        <a:p>
          <a:r>
            <a:rPr lang="en-US" dirty="0" smtClean="0"/>
            <a:t>Manage jobs</a:t>
          </a:r>
          <a:endParaRPr lang="en-US" dirty="0"/>
        </a:p>
      </dgm:t>
    </dgm:pt>
    <dgm:pt modelId="{8602DF2D-1F1A-1648-8EA6-741109AFBA5A}" type="parTrans" cxnId="{FEFF52DE-876E-AE48-AD9E-6423B06E998B}">
      <dgm:prSet/>
      <dgm:spPr/>
      <dgm:t>
        <a:bodyPr/>
        <a:lstStyle/>
        <a:p>
          <a:endParaRPr lang="en-US"/>
        </a:p>
      </dgm:t>
    </dgm:pt>
    <dgm:pt modelId="{41D0BFC5-39EC-F746-94FE-CC2C26E76DB9}" type="sibTrans" cxnId="{FEFF52DE-876E-AE48-AD9E-6423B06E998B}">
      <dgm:prSet/>
      <dgm:spPr/>
      <dgm:t>
        <a:bodyPr/>
        <a:lstStyle/>
        <a:p>
          <a:endParaRPr lang="en-US"/>
        </a:p>
      </dgm:t>
    </dgm:pt>
    <dgm:pt modelId="{A479ED02-AB7B-6546-883A-D78DA4439B3C}" type="pres">
      <dgm:prSet presAssocID="{401636A0-5186-5B47-9391-2CCC4635D19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DD07F9-5E18-F246-BCFA-3DC3D4B177F2}" type="pres">
      <dgm:prSet presAssocID="{401636A0-5186-5B47-9391-2CCC4635D198}" presName="dummyMaxCanvas" presStyleCnt="0">
        <dgm:presLayoutVars/>
      </dgm:prSet>
      <dgm:spPr/>
    </dgm:pt>
    <dgm:pt modelId="{87639713-93B3-8149-84F7-803DE29D05D6}" type="pres">
      <dgm:prSet presAssocID="{401636A0-5186-5B47-9391-2CCC4635D198}" presName="FourNodes_1" presStyleLbl="node1" presStyleIdx="0" presStyleCnt="4" custScaleX="50893" custLinFactNeighborX="-23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75F76-6B3E-1348-8D01-8F473185F8B7}" type="pres">
      <dgm:prSet presAssocID="{401636A0-5186-5B47-9391-2CCC4635D198}" presName="FourNodes_2" presStyleLbl="node1" presStyleIdx="1" presStyleCnt="4" custScaleX="46429" custLinFactNeighborX="-10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2A140-C222-2541-B4F5-94EC2B963FB2}" type="pres">
      <dgm:prSet presAssocID="{401636A0-5186-5B47-9391-2CCC4635D198}" presName="FourNodes_3" presStyleLbl="node1" presStyleIdx="2" presStyleCnt="4" custScaleX="49553" custLinFactNeighborX="6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BFA50-3781-7743-8BB0-E22A1697AF06}" type="pres">
      <dgm:prSet presAssocID="{401636A0-5186-5B47-9391-2CCC4635D198}" presName="FourNodes_4" presStyleLbl="node1" presStyleIdx="3" presStyleCnt="4" custScaleX="49553" custLinFactNeighborX="25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AD321-FB22-4A42-A6F5-AC5905D8E231}" type="pres">
      <dgm:prSet presAssocID="{401636A0-5186-5B47-9391-2CCC4635D198}" presName="FourConn_1-2" presStyleLbl="fgAccFollowNode1" presStyleIdx="0" presStyleCnt="3" custLinFactX="-200000" custLinFactNeighborX="-215485" custLinFactNeighborY="-18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D9DEB-376F-034E-A3D0-F89F0DF2835B}" type="pres">
      <dgm:prSet presAssocID="{401636A0-5186-5B47-9391-2CCC4635D198}" presName="FourConn_2-3" presStyleLbl="fgAccFollowNode1" presStyleIdx="1" presStyleCnt="3" custLinFactX="-120619" custLinFactNeighborX="-200000" custLinFactNeighborY="-19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B6426-78CD-3544-BE67-098E0ADCC965}" type="pres">
      <dgm:prSet presAssocID="{401636A0-5186-5B47-9391-2CCC4635D198}" presName="FourConn_3-4" presStyleLbl="fgAccFollowNode1" presStyleIdx="2" presStyleCnt="3" custLinFactX="-44815" custLinFactNeighborX="-100000" custLinFactNeighborY="-21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2079C-5FE9-054B-BC40-F4C0904E9600}" type="pres">
      <dgm:prSet presAssocID="{401636A0-5186-5B47-9391-2CCC4635D19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F8FC3-940A-754E-85DC-5FF4510B3D14}" type="pres">
      <dgm:prSet presAssocID="{401636A0-5186-5B47-9391-2CCC4635D19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05034-CA2A-6F4F-9C0E-F78A85C33089}" type="pres">
      <dgm:prSet presAssocID="{401636A0-5186-5B47-9391-2CCC4635D19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70565-F66E-FC46-8F79-3627DBCBBDC6}" type="pres">
      <dgm:prSet presAssocID="{401636A0-5186-5B47-9391-2CCC4635D19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42BAC-A8EE-424F-BAB0-69CF1A3A4474}" srcId="{96BAEDC3-BA5A-8C4F-AB35-2934B24FFA99}" destId="{45B1589F-F149-4043-B2AC-BB879CE329B0}" srcOrd="0" destOrd="0" parTransId="{72BE0C57-6B7B-2B4E-9E49-7B0916F29540}" sibTransId="{CB00FA56-B693-2A4A-B8DA-3BF36EBD619C}"/>
    <dgm:cxn modelId="{1724616A-E21B-461E-A05B-8FD850629455}" type="presOf" srcId="{A59CC207-14AA-FB4E-8796-56C0038A065B}" destId="{08A2A140-C222-2541-B4F5-94EC2B963FB2}" srcOrd="0" destOrd="1" presId="urn:microsoft.com/office/officeart/2005/8/layout/vProcess5"/>
    <dgm:cxn modelId="{591F9F33-E0DD-4A2A-A4DF-30A3D822AD22}" type="presOf" srcId="{C6FC8C39-AEEC-8446-955F-56FE911F258D}" destId="{9E475F76-6B3E-1348-8D01-8F473185F8B7}" srcOrd="0" destOrd="1" presId="urn:microsoft.com/office/officeart/2005/8/layout/vProcess5"/>
    <dgm:cxn modelId="{4B140AA0-951A-40B3-9302-BF79D466EB12}" type="presOf" srcId="{8764F155-0E8C-924D-B71F-D585A326EE54}" destId="{9E475F76-6B3E-1348-8D01-8F473185F8B7}" srcOrd="0" destOrd="0" presId="urn:microsoft.com/office/officeart/2005/8/layout/vProcess5"/>
    <dgm:cxn modelId="{EC875FAD-C4FB-DA4B-928E-D0E42F534421}" srcId="{401636A0-5186-5B47-9391-2CCC4635D198}" destId="{8764F155-0E8C-924D-B71F-D585A326EE54}" srcOrd="1" destOrd="0" parTransId="{D9A74C04-E6C8-EF4B-859A-3FFF847915C2}" sibTransId="{353CEB17-2753-BC4F-BAFE-7E6AC33C80AB}"/>
    <dgm:cxn modelId="{DD88F530-C4A0-4E80-959B-6BE1CD78D984}" type="presOf" srcId="{AE6ECFE9-0DDE-2646-B282-A0E4EDDC19A4}" destId="{9A6BFA50-3781-7743-8BB0-E22A1697AF06}" srcOrd="0" destOrd="0" presId="urn:microsoft.com/office/officeart/2005/8/layout/vProcess5"/>
    <dgm:cxn modelId="{BC594304-FF12-4CC4-B0BF-8513F8F633F0}" type="presOf" srcId="{96BAEDC3-BA5A-8C4F-AB35-2934B24FFA99}" destId="{0312079C-5FE9-054B-BC40-F4C0904E9600}" srcOrd="1" destOrd="0" presId="urn:microsoft.com/office/officeart/2005/8/layout/vProcess5"/>
    <dgm:cxn modelId="{C47C6700-2009-0244-8A0D-8B1DE6BE7F92}" srcId="{401636A0-5186-5B47-9391-2CCC4635D198}" destId="{13F0DCDA-AE27-E64B-883A-BCDF21090AD9}" srcOrd="2" destOrd="0" parTransId="{6EA2C1FF-335A-E147-BE97-9B79C356001A}" sibTransId="{96AB73F1-977E-A248-A849-641BE9DF1A1F}"/>
    <dgm:cxn modelId="{6D31A095-7E91-44EC-9C27-94DDCEE816D3}" type="presOf" srcId="{96BAEDC3-BA5A-8C4F-AB35-2934B24FFA99}" destId="{87639713-93B3-8149-84F7-803DE29D05D6}" srcOrd="0" destOrd="0" presId="urn:microsoft.com/office/officeart/2005/8/layout/vProcess5"/>
    <dgm:cxn modelId="{0C4CD0DD-77DB-4E39-BF9D-8FCB8E1DA387}" type="presOf" srcId="{9738B6A4-4A13-4E4E-B368-4BB9074358DB}" destId="{DFCAD321-FB22-4A42-A6F5-AC5905D8E231}" srcOrd="0" destOrd="0" presId="urn:microsoft.com/office/officeart/2005/8/layout/vProcess5"/>
    <dgm:cxn modelId="{D845F6EE-541B-453E-9238-70C13053074D}" type="presOf" srcId="{2B473D3F-962B-B040-8C49-8625D02027E5}" destId="{82170565-F66E-FC46-8F79-3627DBCBBDC6}" srcOrd="1" destOrd="1" presId="urn:microsoft.com/office/officeart/2005/8/layout/vProcess5"/>
    <dgm:cxn modelId="{BD90AAB1-3A91-4019-AF8E-1C6A82F233F8}" type="presOf" srcId="{45B1589F-F149-4043-B2AC-BB879CE329B0}" destId="{0312079C-5FE9-054B-BC40-F4C0904E9600}" srcOrd="1" destOrd="1" presId="urn:microsoft.com/office/officeart/2005/8/layout/vProcess5"/>
    <dgm:cxn modelId="{4587EEFC-78A3-4651-9251-54C3B3F9726B}" type="presOf" srcId="{A59CC207-14AA-FB4E-8796-56C0038A065B}" destId="{13F05034-CA2A-6F4F-9C0E-F78A85C33089}" srcOrd="1" destOrd="1" presId="urn:microsoft.com/office/officeart/2005/8/layout/vProcess5"/>
    <dgm:cxn modelId="{6F4ECF6D-98C3-FE4F-AE9C-F267710B1285}" srcId="{401636A0-5186-5B47-9391-2CCC4635D198}" destId="{AE6ECFE9-0DDE-2646-B282-A0E4EDDC19A4}" srcOrd="3" destOrd="0" parTransId="{9EC4F18A-50E6-5048-9E3E-7F7F3F047FD6}" sibTransId="{055451BB-718D-CD49-A63C-46E986E69146}"/>
    <dgm:cxn modelId="{9D3BEA8B-A121-4094-BB22-5C3ACBB58C51}" type="presOf" srcId="{401636A0-5186-5B47-9391-2CCC4635D198}" destId="{A479ED02-AB7B-6546-883A-D78DA4439B3C}" srcOrd="0" destOrd="0" presId="urn:microsoft.com/office/officeart/2005/8/layout/vProcess5"/>
    <dgm:cxn modelId="{DEFD4E2D-1D4A-7341-9716-FD9D5E1054BA}" srcId="{AE6ECFE9-0DDE-2646-B282-A0E4EDDC19A4}" destId="{2B473D3F-962B-B040-8C49-8625D02027E5}" srcOrd="0" destOrd="0" parTransId="{B4B7B14E-5C4D-994E-B14B-0C0ADEA7D194}" sibTransId="{7ABD7526-B4D4-9344-85E0-36C58EE0DF19}"/>
    <dgm:cxn modelId="{3488B75F-7656-4CE7-B0B4-4E1FCCDFDD79}" type="presOf" srcId="{2B473D3F-962B-B040-8C49-8625D02027E5}" destId="{9A6BFA50-3781-7743-8BB0-E22A1697AF06}" srcOrd="0" destOrd="1" presId="urn:microsoft.com/office/officeart/2005/8/layout/vProcess5"/>
    <dgm:cxn modelId="{F82E0272-0946-C443-BEAB-C4A0C567270F}" srcId="{401636A0-5186-5B47-9391-2CCC4635D198}" destId="{96BAEDC3-BA5A-8C4F-AB35-2934B24FFA99}" srcOrd="0" destOrd="0" parTransId="{0EBA431D-7B30-E34F-8A8E-E83174D26B9F}" sibTransId="{9738B6A4-4A13-4E4E-B368-4BB9074358DB}"/>
    <dgm:cxn modelId="{88430021-02ED-497D-8954-58A78EA61A07}" type="presOf" srcId="{353CEB17-2753-BC4F-BAFE-7E6AC33C80AB}" destId="{4F2D9DEB-376F-034E-A3D0-F89F0DF2835B}" srcOrd="0" destOrd="0" presId="urn:microsoft.com/office/officeart/2005/8/layout/vProcess5"/>
    <dgm:cxn modelId="{6CC76CBC-A850-4F71-B666-85327A0BFAD7}" type="presOf" srcId="{AE6ECFE9-0DDE-2646-B282-A0E4EDDC19A4}" destId="{82170565-F66E-FC46-8F79-3627DBCBBDC6}" srcOrd="1" destOrd="0" presId="urn:microsoft.com/office/officeart/2005/8/layout/vProcess5"/>
    <dgm:cxn modelId="{254B187A-66A6-41B2-96AC-EA95A060AD3A}" type="presOf" srcId="{96AB73F1-977E-A248-A849-641BE9DF1A1F}" destId="{C19B6426-78CD-3544-BE67-098E0ADCC965}" srcOrd="0" destOrd="0" presId="urn:microsoft.com/office/officeart/2005/8/layout/vProcess5"/>
    <dgm:cxn modelId="{FEFF52DE-876E-AE48-AD9E-6423B06E998B}" srcId="{13F0DCDA-AE27-E64B-883A-BCDF21090AD9}" destId="{A59CC207-14AA-FB4E-8796-56C0038A065B}" srcOrd="0" destOrd="0" parTransId="{8602DF2D-1F1A-1648-8EA6-741109AFBA5A}" sibTransId="{41D0BFC5-39EC-F746-94FE-CC2C26E76DB9}"/>
    <dgm:cxn modelId="{F5AB6202-EABF-4791-9B1A-F2C5F4E24148}" type="presOf" srcId="{8764F155-0E8C-924D-B71F-D585A326EE54}" destId="{CDCF8FC3-940A-754E-85DC-5FF4510B3D14}" srcOrd="1" destOrd="0" presId="urn:microsoft.com/office/officeart/2005/8/layout/vProcess5"/>
    <dgm:cxn modelId="{6CA508AA-210D-4340-AE4C-D1D63075703B}" type="presOf" srcId="{13F0DCDA-AE27-E64B-883A-BCDF21090AD9}" destId="{08A2A140-C222-2541-B4F5-94EC2B963FB2}" srcOrd="0" destOrd="0" presId="urn:microsoft.com/office/officeart/2005/8/layout/vProcess5"/>
    <dgm:cxn modelId="{B696D3C8-F872-4FD4-BEF7-063B6368D6C8}" type="presOf" srcId="{13F0DCDA-AE27-E64B-883A-BCDF21090AD9}" destId="{13F05034-CA2A-6F4F-9C0E-F78A85C33089}" srcOrd="1" destOrd="0" presId="urn:microsoft.com/office/officeart/2005/8/layout/vProcess5"/>
    <dgm:cxn modelId="{8C49AB06-5878-4285-BA23-FAF5C6230BB1}" type="presOf" srcId="{C6FC8C39-AEEC-8446-955F-56FE911F258D}" destId="{CDCF8FC3-940A-754E-85DC-5FF4510B3D14}" srcOrd="1" destOrd="1" presId="urn:microsoft.com/office/officeart/2005/8/layout/vProcess5"/>
    <dgm:cxn modelId="{DF212C92-0DA0-404C-A616-26FBC4A475E1}" type="presOf" srcId="{45B1589F-F149-4043-B2AC-BB879CE329B0}" destId="{87639713-93B3-8149-84F7-803DE29D05D6}" srcOrd="0" destOrd="1" presId="urn:microsoft.com/office/officeart/2005/8/layout/vProcess5"/>
    <dgm:cxn modelId="{39CF9F49-3FD8-3742-8702-7FA2A8A401D0}" srcId="{8764F155-0E8C-924D-B71F-D585A326EE54}" destId="{C6FC8C39-AEEC-8446-955F-56FE911F258D}" srcOrd="0" destOrd="0" parTransId="{AB06D19E-5E67-2E4A-8C26-FF62B7F58CDC}" sibTransId="{8E999BCE-0556-7D45-9F40-4FC4E44139D3}"/>
    <dgm:cxn modelId="{82378539-08AC-4677-9D73-5B1E72F8BB20}" type="presParOf" srcId="{A479ED02-AB7B-6546-883A-D78DA4439B3C}" destId="{C7DD07F9-5E18-F246-BCFA-3DC3D4B177F2}" srcOrd="0" destOrd="0" presId="urn:microsoft.com/office/officeart/2005/8/layout/vProcess5"/>
    <dgm:cxn modelId="{32389AEB-F19D-4A90-AFFD-FEC39A8EF072}" type="presParOf" srcId="{A479ED02-AB7B-6546-883A-D78DA4439B3C}" destId="{87639713-93B3-8149-84F7-803DE29D05D6}" srcOrd="1" destOrd="0" presId="urn:microsoft.com/office/officeart/2005/8/layout/vProcess5"/>
    <dgm:cxn modelId="{67CCC60A-2F72-4D1B-80C7-C2C2B5C73213}" type="presParOf" srcId="{A479ED02-AB7B-6546-883A-D78DA4439B3C}" destId="{9E475F76-6B3E-1348-8D01-8F473185F8B7}" srcOrd="2" destOrd="0" presId="urn:microsoft.com/office/officeart/2005/8/layout/vProcess5"/>
    <dgm:cxn modelId="{1939D9C9-96DB-4F96-AFF8-D7F22F7B394B}" type="presParOf" srcId="{A479ED02-AB7B-6546-883A-D78DA4439B3C}" destId="{08A2A140-C222-2541-B4F5-94EC2B963FB2}" srcOrd="3" destOrd="0" presId="urn:microsoft.com/office/officeart/2005/8/layout/vProcess5"/>
    <dgm:cxn modelId="{AD9BCEA4-CED3-473E-99FE-0DD32F0CE4E4}" type="presParOf" srcId="{A479ED02-AB7B-6546-883A-D78DA4439B3C}" destId="{9A6BFA50-3781-7743-8BB0-E22A1697AF06}" srcOrd="4" destOrd="0" presId="urn:microsoft.com/office/officeart/2005/8/layout/vProcess5"/>
    <dgm:cxn modelId="{0DF9F226-8E01-4515-9C27-1691F7137240}" type="presParOf" srcId="{A479ED02-AB7B-6546-883A-D78DA4439B3C}" destId="{DFCAD321-FB22-4A42-A6F5-AC5905D8E231}" srcOrd="5" destOrd="0" presId="urn:microsoft.com/office/officeart/2005/8/layout/vProcess5"/>
    <dgm:cxn modelId="{5991618F-DC71-43FE-A3E6-EE97AB94E135}" type="presParOf" srcId="{A479ED02-AB7B-6546-883A-D78DA4439B3C}" destId="{4F2D9DEB-376F-034E-A3D0-F89F0DF2835B}" srcOrd="6" destOrd="0" presId="urn:microsoft.com/office/officeart/2005/8/layout/vProcess5"/>
    <dgm:cxn modelId="{F61B6392-256B-4DA0-890A-DDD56C2041F9}" type="presParOf" srcId="{A479ED02-AB7B-6546-883A-D78DA4439B3C}" destId="{C19B6426-78CD-3544-BE67-098E0ADCC965}" srcOrd="7" destOrd="0" presId="urn:microsoft.com/office/officeart/2005/8/layout/vProcess5"/>
    <dgm:cxn modelId="{C4796432-92D7-4409-8F10-53A7C1589794}" type="presParOf" srcId="{A479ED02-AB7B-6546-883A-D78DA4439B3C}" destId="{0312079C-5FE9-054B-BC40-F4C0904E9600}" srcOrd="8" destOrd="0" presId="urn:microsoft.com/office/officeart/2005/8/layout/vProcess5"/>
    <dgm:cxn modelId="{CB084939-047B-4D89-8ACB-BF0F1939888A}" type="presParOf" srcId="{A479ED02-AB7B-6546-883A-D78DA4439B3C}" destId="{CDCF8FC3-940A-754E-85DC-5FF4510B3D14}" srcOrd="9" destOrd="0" presId="urn:microsoft.com/office/officeart/2005/8/layout/vProcess5"/>
    <dgm:cxn modelId="{66474CEF-1C68-44C0-BE2F-BF844CBE8E4F}" type="presParOf" srcId="{A479ED02-AB7B-6546-883A-D78DA4439B3C}" destId="{13F05034-CA2A-6F4F-9C0E-F78A85C33089}" srcOrd="10" destOrd="0" presId="urn:microsoft.com/office/officeart/2005/8/layout/vProcess5"/>
    <dgm:cxn modelId="{BF02E50E-3F50-4B34-A5F1-180D1E32B7F0}" type="presParOf" srcId="{A479ED02-AB7B-6546-883A-D78DA4439B3C}" destId="{82170565-F66E-FC46-8F79-3627DBCBBD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39713-93B3-8149-84F7-803DE29D05D6}">
      <dsp:nvSpPr>
        <dsp:cNvPr id="0" name=""/>
        <dsp:cNvSpPr/>
      </dsp:nvSpPr>
      <dsp:spPr>
        <a:xfrm>
          <a:off x="73506" y="0"/>
          <a:ext cx="3350632" cy="1069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Workstation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Initiate print</a:t>
          </a:r>
          <a:endParaRPr lang="en-US" sz="2000" kern="1200" dirty="0"/>
        </a:p>
      </dsp:txBody>
      <dsp:txXfrm>
        <a:off x="104828" y="31322"/>
        <a:ext cx="2686590" cy="1006759"/>
      </dsp:txXfrm>
    </dsp:sp>
    <dsp:sp modelId="{9E475F76-6B3E-1348-8D01-8F473185F8B7}">
      <dsp:nvSpPr>
        <dsp:cNvPr id="0" name=""/>
        <dsp:cNvSpPr/>
      </dsp:nvSpPr>
      <dsp:spPr>
        <a:xfrm>
          <a:off x="1616523" y="1263840"/>
          <a:ext cx="3056736" cy="1069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Print Server(s)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Supervise printer</a:t>
          </a:r>
          <a:endParaRPr lang="en-US" sz="2000" kern="1200" dirty="0"/>
        </a:p>
      </dsp:txBody>
      <dsp:txXfrm>
        <a:off x="1647845" y="1295162"/>
        <a:ext cx="2415357" cy="1006759"/>
      </dsp:txXfrm>
    </dsp:sp>
    <dsp:sp modelId="{08A2A140-C222-2541-B4F5-94EC2B963FB2}">
      <dsp:nvSpPr>
        <dsp:cNvPr id="0" name=""/>
        <dsp:cNvSpPr/>
      </dsp:nvSpPr>
      <dsp:spPr>
        <a:xfrm>
          <a:off x="3203717" y="2527681"/>
          <a:ext cx="3262410" cy="1069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Print Queue(s)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Manage jobs</a:t>
          </a:r>
          <a:endParaRPr lang="en-US" sz="2000" kern="1200" dirty="0"/>
        </a:p>
      </dsp:txBody>
      <dsp:txXfrm>
        <a:off x="3235039" y="2559003"/>
        <a:ext cx="2586169" cy="1006759"/>
      </dsp:txXfrm>
    </dsp:sp>
    <dsp:sp modelId="{9A6BFA50-3781-7743-8BB0-E22A1697AF06}">
      <dsp:nvSpPr>
        <dsp:cNvPr id="0" name=""/>
        <dsp:cNvSpPr/>
      </dsp:nvSpPr>
      <dsp:spPr>
        <a:xfrm>
          <a:off x="4967189" y="3791521"/>
          <a:ext cx="3262410" cy="1069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Printer(s)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Print</a:t>
          </a:r>
          <a:endParaRPr lang="en-US" sz="2000" kern="1200" dirty="0"/>
        </a:p>
      </dsp:txBody>
      <dsp:txXfrm>
        <a:off x="4998511" y="3822843"/>
        <a:ext cx="2582091" cy="1006759"/>
      </dsp:txXfrm>
    </dsp:sp>
    <dsp:sp modelId="{DFCAD321-FB22-4A42-A6F5-AC5905D8E231}">
      <dsp:nvSpPr>
        <dsp:cNvPr id="0" name=""/>
        <dsp:cNvSpPr/>
      </dsp:nvSpPr>
      <dsp:spPr>
        <a:xfrm>
          <a:off x="3000480" y="693723"/>
          <a:ext cx="695112" cy="6951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156880" y="693723"/>
        <a:ext cx="382312" cy="523072"/>
      </dsp:txXfrm>
    </dsp:sp>
    <dsp:sp modelId="{4F2D9DEB-376F-034E-A3D0-F89F0DF2835B}">
      <dsp:nvSpPr>
        <dsp:cNvPr id="0" name=""/>
        <dsp:cNvSpPr/>
      </dsp:nvSpPr>
      <dsp:spPr>
        <a:xfrm>
          <a:off x="4211288" y="1944370"/>
          <a:ext cx="695112" cy="6951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367688" y="1944370"/>
        <a:ext cx="382312" cy="523072"/>
      </dsp:txXfrm>
    </dsp:sp>
    <dsp:sp modelId="{C19B6426-78CD-3544-BE67-098E0ADCC965}">
      <dsp:nvSpPr>
        <dsp:cNvPr id="0" name=""/>
        <dsp:cNvSpPr/>
      </dsp:nvSpPr>
      <dsp:spPr>
        <a:xfrm>
          <a:off x="5976477" y="3194322"/>
          <a:ext cx="695112" cy="6951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132877" y="3194322"/>
        <a:ext cx="382312" cy="52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7655-F306-4D78-906D-762A8C927937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501-4340-4C79-ADD1-15BE5718BF83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C975-C983-44F3-BB57-4E89F3495203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B2F6-E01A-4D24-9AE5-CD961ABE91A5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F06F-67BF-4AD9-B95A-4E5D79BD43CD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57D8-9F2F-4833-B2DA-64B3FA0A5B4E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C58A-A751-43E1-810F-73CCAD13D4FE}" type="datetime1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33C7-4DA9-447C-9541-B8105FCE5B58}" type="datetime1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FBDE-6AC7-4034-BBCA-6BDFCA340177}" type="datetime1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A8E2-A923-41AA-9311-75CECC4B203E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3BE9-9B47-4BA1-A339-D0E2F6DDB2B8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A7745DF-C1A9-4F55-B1D3-4EF2BD2BC88D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IST346: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Print </a:t>
            </a:r>
            <a:r>
              <a:rPr lang="en-US" smtClean="0"/>
              <a:t>services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Tim\Downloads\2005-09-2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63613"/>
            <a:ext cx="4191000" cy="5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9F73-66A0-402D-9CE2-7B5E49D2C3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96000"/>
            <a:ext cx="3212926" cy="5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a look at the basics of printing services</a:t>
            </a:r>
          </a:p>
          <a:p>
            <a:r>
              <a:rPr lang="en-US" dirty="0" smtClean="0"/>
              <a:t>Why do we even discuss this?</a:t>
            </a:r>
          </a:p>
          <a:p>
            <a:r>
              <a:rPr lang="en-US" dirty="0" smtClean="0"/>
              <a:t>Do we really still need printing?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8DBA-FCB2-4C1C-A8C0-A5216B0882EA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types of </a:t>
            </a:r>
            <a:r>
              <a:rPr lang="en-US" dirty="0" smtClean="0"/>
              <a:t>printing: local, IP, </a:t>
            </a:r>
            <a:r>
              <a:rPr lang="en-US" dirty="0"/>
              <a:t>and </a:t>
            </a:r>
            <a:r>
              <a:rPr lang="en-US" dirty="0" smtClean="0"/>
              <a:t>shared</a:t>
            </a:r>
            <a:endParaRPr lang="en-US" dirty="0"/>
          </a:p>
          <a:p>
            <a:pPr lvl="1"/>
            <a:r>
              <a:rPr lang="en-US" dirty="0"/>
              <a:t>Local printing: </a:t>
            </a:r>
            <a:r>
              <a:rPr lang="en-US" dirty="0" smtClean="0"/>
              <a:t> simplest</a:t>
            </a:r>
            <a:r>
              <a:rPr lang="en-US" dirty="0"/>
              <a:t>, </a:t>
            </a:r>
            <a:r>
              <a:rPr lang="en-US" dirty="0" smtClean="0"/>
              <a:t> printer </a:t>
            </a:r>
            <a:r>
              <a:rPr lang="en-US" dirty="0"/>
              <a:t>physically connected to a users </a:t>
            </a:r>
            <a:r>
              <a:rPr lang="en-US" dirty="0" smtClean="0"/>
              <a:t>workstation.  Requires manual configuration.</a:t>
            </a:r>
            <a:endParaRPr lang="en-US" dirty="0"/>
          </a:p>
          <a:p>
            <a:pPr lvl="1"/>
            <a:r>
              <a:rPr lang="en-US" dirty="0" smtClean="0"/>
              <a:t>IP-based network printing:  Allows for client workstations to print directly to a network-attached printer via it’s IP address.  This requires manual configuration of the printer on the computer.</a:t>
            </a:r>
          </a:p>
          <a:p>
            <a:pPr lvl="1"/>
            <a:r>
              <a:rPr lang="en-US" dirty="0" smtClean="0"/>
              <a:t>Shared, or queue-based network </a:t>
            </a:r>
            <a:r>
              <a:rPr lang="en-US" dirty="0"/>
              <a:t>printing:  a common printer that users have permissions to print to.  Made up of 3 </a:t>
            </a:r>
            <a:r>
              <a:rPr lang="en-US" dirty="0" smtClean="0"/>
              <a:t>components and can be automated for your clients:</a:t>
            </a:r>
            <a:endParaRPr lang="en-US" dirty="0"/>
          </a:p>
          <a:p>
            <a:pPr lvl="2"/>
            <a:r>
              <a:rPr lang="en-US" dirty="0"/>
              <a:t>The actual printer (HP, Dell, etc.) </a:t>
            </a:r>
          </a:p>
          <a:p>
            <a:pPr lvl="2"/>
            <a:r>
              <a:rPr lang="en-US" dirty="0"/>
              <a:t>The print spooler: </a:t>
            </a:r>
            <a:r>
              <a:rPr lang="en-US" dirty="0" smtClean="0"/>
              <a:t> the </a:t>
            </a:r>
            <a:r>
              <a:rPr lang="en-US" dirty="0"/>
              <a:t>device (server) that the printer is </a:t>
            </a:r>
            <a:r>
              <a:rPr lang="en-US" dirty="0" smtClean="0"/>
              <a:t>configured on </a:t>
            </a:r>
            <a:r>
              <a:rPr lang="en-US" dirty="0"/>
              <a:t>and shared out to others </a:t>
            </a:r>
            <a:r>
              <a:rPr lang="en-US" dirty="0" smtClean="0"/>
              <a:t>for </a:t>
            </a:r>
            <a:r>
              <a:rPr lang="en-US" dirty="0"/>
              <a:t>use</a:t>
            </a:r>
          </a:p>
          <a:p>
            <a:pPr lvl="2"/>
            <a:r>
              <a:rPr lang="en-US" dirty="0"/>
              <a:t>The queue: </a:t>
            </a:r>
            <a:r>
              <a:rPr lang="en-US" dirty="0" smtClean="0"/>
              <a:t> the device or service visible to client computers.  This allows for the configuring of printers </a:t>
            </a:r>
            <a:r>
              <a:rPr lang="en-US" dirty="0"/>
              <a:t>on </a:t>
            </a:r>
            <a:r>
              <a:rPr lang="en-US" dirty="0" smtClean="0"/>
              <a:t>end-user systems.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BADF-5D07-44B1-B410-AE233FDBFEA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shared printers?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Count – how many printers are needed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Access – who needs access to what printers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Cost – how much does the printer cost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Quality – what print quality is needed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Features – what features are needed (color, duplex)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Accounting – how do you account for the volume of usage and supplies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A2DB-34FB-48F8-BBCA-F65319E24745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Shared Printing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9178422"/>
              </p:ext>
            </p:extLst>
          </p:nvPr>
        </p:nvGraphicFramePr>
        <p:xfrm>
          <a:off x="457200" y="1481328"/>
          <a:ext cx="8229600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C713-4B37-47B9-9F11-85FC79ACC528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Naming Policy: how to name the print queue so users know what it is.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</a:t>
            </a:r>
            <a:r>
              <a:rPr lang="en-US" sz="2000" dirty="0" smtClean="0"/>
              <a:t>IST-HH010-HP1320DPLX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dirty="0"/>
              <a:t>Tells everyone the printer </a:t>
            </a:r>
            <a:r>
              <a:rPr lang="en-US" dirty="0" smtClean="0"/>
              <a:t>belongs to the I-school, is located </a:t>
            </a:r>
            <a:r>
              <a:rPr lang="en-US" dirty="0"/>
              <a:t>in Hinds Hall room 010, is an HP model 1320 and supports duplexed printing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Accounting Policy: cost per page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Access Policy: who can print to what printer, color laser, wide format, etc.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Printer Standard: What makes / models do we use and are tested from the vendor to support the applications we need (not just word, excel, or email)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Printing checks via magnetic toner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Brail Printing (blind)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Ticket Printing (Carrier Dome)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3C5E-8A85-4453-9497-B95761FE053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Paperless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dream of no more paper.  Doesn’t </a:t>
            </a:r>
            <a:r>
              <a:rPr lang="en-US" dirty="0" smtClean="0"/>
              <a:t>exist (yet) </a:t>
            </a:r>
            <a:r>
              <a:rPr lang="en-US" dirty="0"/>
              <a:t>in most offices.</a:t>
            </a:r>
          </a:p>
          <a:p>
            <a:r>
              <a:rPr lang="en-US" dirty="0"/>
              <a:t>We use more paper now than we did 10 years ago.</a:t>
            </a:r>
          </a:p>
          <a:p>
            <a:r>
              <a:rPr lang="en-US" dirty="0"/>
              <a:t>Some technologies can make this a reality</a:t>
            </a:r>
          </a:p>
          <a:p>
            <a:pPr lvl="1"/>
            <a:r>
              <a:rPr lang="en-US" dirty="0"/>
              <a:t>PDF’s, </a:t>
            </a:r>
            <a:r>
              <a:rPr lang="en-US" dirty="0" err="1"/>
              <a:t>Flashpaper</a:t>
            </a:r>
            <a:r>
              <a:rPr lang="en-US" dirty="0"/>
              <a:t>, Microsoft XPS document writer (included in Office 2007), others.</a:t>
            </a:r>
          </a:p>
          <a:p>
            <a:pPr lvl="1"/>
            <a:r>
              <a:rPr lang="en-US" dirty="0" smtClean="0"/>
              <a:t>Document management systems:  </a:t>
            </a:r>
            <a:r>
              <a:rPr lang="en-US" dirty="0" err="1" smtClean="0"/>
              <a:t>Sharepoint</a:t>
            </a:r>
            <a:r>
              <a:rPr lang="en-US" dirty="0" smtClean="0"/>
              <a:t>, </a:t>
            </a:r>
            <a:r>
              <a:rPr lang="en-US" dirty="0" err="1" smtClean="0"/>
              <a:t>Docushare</a:t>
            </a:r>
            <a:r>
              <a:rPr lang="en-US" dirty="0" smtClean="0"/>
              <a:t>, </a:t>
            </a:r>
            <a:r>
              <a:rPr lang="en-US" dirty="0" err="1" smtClean="0"/>
              <a:t>Onbase</a:t>
            </a:r>
            <a:r>
              <a:rPr lang="en-US" dirty="0" smtClean="0"/>
              <a:t>, and others</a:t>
            </a:r>
            <a:endParaRPr lang="en-US" dirty="0"/>
          </a:p>
          <a:p>
            <a:pPr lvl="1"/>
            <a:r>
              <a:rPr lang="en-US" dirty="0"/>
              <a:t>OCR (optical character recognition): scans a document and recognizes shapes as letters and numbers and converts documents into searchable and editable text.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12A-57F0-4650-9531-84E4033A6199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synchronized swimmer drowns, do the rest drown too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3803-40D3-406F-BD0D-B91A1FBED97A}" type="datetime1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3CA6T5SJM37K-4-1628</_dlc_DocId>
    <_dlc_DocIdUrl xmlns="bcb7aec3-7c55-4f53-b860-67c1306cd9a6">
      <Url>https://mydrive.syr.edu/my/tajorgen/_layouts/15/DocIdRedir.aspx?ID=3CA6T5SJM37K-4-1628</Url>
      <Description>3CA6T5SJM37K-4-1628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7FD3824-E7A9-4B22-9B30-C3A0D18BE3FB}">
  <ds:schemaRefs>
    <ds:schemaRef ds:uri="http://schemas.microsoft.com/office/2006/metadata/properties"/>
    <ds:schemaRef ds:uri="http://schemas.microsoft.com/office/infopath/2007/PartnerControls"/>
    <ds:schemaRef ds:uri="bcb7aec3-7c55-4f53-b860-67c1306cd9a6"/>
  </ds:schemaRefs>
</ds:datastoreItem>
</file>

<file path=customXml/itemProps2.xml><?xml version="1.0" encoding="utf-8"?>
<ds:datastoreItem xmlns:ds="http://schemas.openxmlformats.org/officeDocument/2006/customXml" ds:itemID="{895E17B5-10D3-45CE-867E-4D87C5E6F6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7EA74-0696-41BC-9A97-698A5EA43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CA366F3-46AA-4AAA-BCDD-583370D5260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1</TotalTime>
  <Words>550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Clarity</vt:lpstr>
      <vt:lpstr>IST346:</vt:lpstr>
      <vt:lpstr>Today’s Agenda</vt:lpstr>
      <vt:lpstr>Print Services</vt:lpstr>
      <vt:lpstr>Why use shared printers?</vt:lpstr>
      <vt:lpstr>Shared Printing Architecture</vt:lpstr>
      <vt:lpstr>Printer Policies</vt:lpstr>
      <vt:lpstr>The Paperless office</vt:lpstr>
      <vt:lpstr>Questions?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Tim Jorgensen</cp:lastModifiedBy>
  <cp:revision>2</cp:revision>
  <dcterms:created xsi:type="dcterms:W3CDTF">2013-01-14T21:02:38Z</dcterms:created>
  <dcterms:modified xsi:type="dcterms:W3CDTF">2015-11-09T15:18:51Z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6b4faf2e-e9a7-4eff-8f3f-4004591b9e4f</vt:lpwstr>
  </property>
</Properties>
</file>