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314" r:id="rId2"/>
    <p:sldId id="289" r:id="rId3"/>
    <p:sldId id="258" r:id="rId4"/>
    <p:sldId id="297" r:id="rId5"/>
    <p:sldId id="298" r:id="rId6"/>
    <p:sldId id="302" r:id="rId7"/>
    <p:sldId id="303" r:id="rId8"/>
    <p:sldId id="304" r:id="rId9"/>
    <p:sldId id="299" r:id="rId10"/>
    <p:sldId id="307" r:id="rId11"/>
    <p:sldId id="308" r:id="rId12"/>
    <p:sldId id="306" r:id="rId13"/>
    <p:sldId id="313" r:id="rId14"/>
    <p:sldId id="305" r:id="rId15"/>
    <p:sldId id="309" r:id="rId16"/>
    <p:sldId id="310" r:id="rId17"/>
    <p:sldId id="311" r:id="rId18"/>
    <p:sldId id="312" r:id="rId19"/>
    <p:sldId id="291" r:id="rId20"/>
    <p:sldId id="294" r:id="rId21"/>
    <p:sldId id="292" r:id="rId22"/>
    <p:sldId id="293"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314"/>
            <p14:sldId id="289"/>
            <p14:sldId id="258"/>
          </p14:sldIdLst>
        </p14:section>
        <p14:section name="Content" id="{2C67B003-B916-43D3-BE5B-B3D36B8F4E1C}">
          <p14:sldIdLst>
            <p14:sldId id="297"/>
            <p14:sldId id="298"/>
            <p14:sldId id="302"/>
            <p14:sldId id="303"/>
            <p14:sldId id="304"/>
            <p14:sldId id="299"/>
            <p14:sldId id="307"/>
            <p14:sldId id="308"/>
            <p14:sldId id="306"/>
            <p14:sldId id="313"/>
            <p14:sldId id="305"/>
            <p14:sldId id="309"/>
            <p14:sldId id="310"/>
            <p14:sldId id="311"/>
            <p14:sldId id="312"/>
            <p14:sldId id="291"/>
            <p14:sldId id="294"/>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97" autoAdjust="0"/>
  </p:normalViewPr>
  <p:slideViewPr>
    <p:cSldViewPr snapToGrid="0">
      <p:cViewPr varScale="1">
        <p:scale>
          <a:sx n="84" d="100"/>
          <a:sy n="84"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46693-0EFC-46E0-8FF4-FF602BFAB362}" type="doc">
      <dgm:prSet loTypeId="urn:microsoft.com/office/officeart/2005/8/layout/process4" loCatId="process" qsTypeId="urn:microsoft.com/office/officeart/2005/8/quickstyle/simple5" qsCatId="simple" csTypeId="urn:microsoft.com/office/officeart/2005/8/colors/accent0_3" csCatId="mainScheme" phldr="1"/>
      <dgm:spPr/>
      <dgm:t>
        <a:bodyPr/>
        <a:lstStyle/>
        <a:p>
          <a:endParaRPr lang="en-US"/>
        </a:p>
      </dgm:t>
    </dgm:pt>
    <dgm:pt modelId="{C47A9370-2E28-4C98-A8B6-1CA50EBBD3FE}">
      <dgm:prSet/>
      <dgm:spPr/>
      <dgm:t>
        <a:bodyPr/>
        <a:lstStyle/>
        <a:p>
          <a:r>
            <a:rPr lang="en-US"/>
            <a:t>Take a minute to think of an information technology. It can be something you use every day or something you’ve heard of before.</a:t>
          </a:r>
        </a:p>
      </dgm:t>
    </dgm:pt>
    <dgm:pt modelId="{77E50080-8336-4F8A-AA57-8E543DD0F155}" type="parTrans" cxnId="{01448749-4D1B-4DAD-A328-65AF4148A8E0}">
      <dgm:prSet/>
      <dgm:spPr/>
      <dgm:t>
        <a:bodyPr/>
        <a:lstStyle/>
        <a:p>
          <a:endParaRPr lang="en-US"/>
        </a:p>
      </dgm:t>
    </dgm:pt>
    <dgm:pt modelId="{64FA3EF1-8DEF-4630-A96E-168B47CCC9EC}" type="sibTrans" cxnId="{01448749-4D1B-4DAD-A328-65AF4148A8E0}">
      <dgm:prSet/>
      <dgm:spPr/>
      <dgm:t>
        <a:bodyPr/>
        <a:lstStyle/>
        <a:p>
          <a:endParaRPr lang="en-US"/>
        </a:p>
      </dgm:t>
    </dgm:pt>
    <dgm:pt modelId="{8832DB6C-3678-4926-A12B-B575A089AFDB}">
      <dgm:prSet/>
      <dgm:spPr/>
      <dgm:t>
        <a:bodyPr/>
        <a:lstStyle/>
        <a:p>
          <a:r>
            <a:rPr lang="en-US"/>
            <a:t>What is it? What does it do?</a:t>
          </a:r>
        </a:p>
      </dgm:t>
    </dgm:pt>
    <dgm:pt modelId="{0686CDAD-A537-4C99-B71D-B208A2C2B016}" type="parTrans" cxnId="{751D25E0-1C27-4F02-9893-2681D50AAAE7}">
      <dgm:prSet/>
      <dgm:spPr/>
      <dgm:t>
        <a:bodyPr/>
        <a:lstStyle/>
        <a:p>
          <a:endParaRPr lang="en-US"/>
        </a:p>
      </dgm:t>
    </dgm:pt>
    <dgm:pt modelId="{8728B780-54FA-4E0A-9435-BE3C3884B14B}" type="sibTrans" cxnId="{751D25E0-1C27-4F02-9893-2681D50AAAE7}">
      <dgm:prSet/>
      <dgm:spPr/>
      <dgm:t>
        <a:bodyPr/>
        <a:lstStyle/>
        <a:p>
          <a:endParaRPr lang="en-US"/>
        </a:p>
      </dgm:t>
    </dgm:pt>
    <dgm:pt modelId="{533A0D23-A31C-45E5-AFA8-1C10009D8418}">
      <dgm:prSet/>
      <dgm:spPr/>
      <dgm:t>
        <a:bodyPr/>
        <a:lstStyle/>
        <a:p>
          <a:r>
            <a:rPr lang="en-US"/>
            <a:t>Is it hardware, software, or both?</a:t>
          </a:r>
        </a:p>
      </dgm:t>
    </dgm:pt>
    <dgm:pt modelId="{A80E6368-6AD9-4A4F-A1C2-FA4CC633AB52}" type="parTrans" cxnId="{435F8364-2E7B-4A35-8171-00481A5797BC}">
      <dgm:prSet/>
      <dgm:spPr/>
      <dgm:t>
        <a:bodyPr/>
        <a:lstStyle/>
        <a:p>
          <a:endParaRPr lang="en-US"/>
        </a:p>
      </dgm:t>
    </dgm:pt>
    <dgm:pt modelId="{66FE0E62-A0BC-43A9-9021-97CEBCC01257}" type="sibTrans" cxnId="{435F8364-2E7B-4A35-8171-00481A5797BC}">
      <dgm:prSet/>
      <dgm:spPr/>
      <dgm:t>
        <a:bodyPr/>
        <a:lstStyle/>
        <a:p>
          <a:endParaRPr lang="en-US"/>
        </a:p>
      </dgm:t>
    </dgm:pt>
    <dgm:pt modelId="{BC0225C7-B809-4447-9519-AEF949707AB2}">
      <dgm:prSet/>
      <dgm:spPr/>
      <dgm:t>
        <a:bodyPr/>
        <a:lstStyle/>
        <a:p>
          <a:r>
            <a:rPr lang="en-US" dirty="0"/>
            <a:t>Is it consumer IT, enterprise IT or both?</a:t>
          </a:r>
        </a:p>
      </dgm:t>
    </dgm:pt>
    <dgm:pt modelId="{4B8B61D6-2631-4CC6-9F03-8427FBCCEA75}" type="parTrans" cxnId="{2E4DCF0C-F732-498E-8192-8E5B92A127D4}">
      <dgm:prSet/>
      <dgm:spPr/>
      <dgm:t>
        <a:bodyPr/>
        <a:lstStyle/>
        <a:p>
          <a:endParaRPr lang="en-US"/>
        </a:p>
      </dgm:t>
    </dgm:pt>
    <dgm:pt modelId="{23680D60-4941-40B2-9186-4B76DE179DD9}" type="sibTrans" cxnId="{2E4DCF0C-F732-498E-8192-8E5B92A127D4}">
      <dgm:prSet/>
      <dgm:spPr/>
      <dgm:t>
        <a:bodyPr/>
        <a:lstStyle/>
        <a:p>
          <a:endParaRPr lang="en-US"/>
        </a:p>
      </dgm:t>
    </dgm:pt>
    <dgm:pt modelId="{FF2FD08C-B9C8-43D4-A6ED-8D2BC0D24920}">
      <dgm:prSet/>
      <dgm:spPr/>
      <dgm:t>
        <a:bodyPr/>
        <a:lstStyle/>
        <a:p>
          <a:r>
            <a:rPr lang="en-US"/>
            <a:t>You will be asked to share your answers with the class.</a:t>
          </a:r>
        </a:p>
      </dgm:t>
    </dgm:pt>
    <dgm:pt modelId="{552138E8-6CE2-4867-8DCF-618D32EB4C67}" type="parTrans" cxnId="{E4234D01-458E-467B-958D-13F7A03EFA36}">
      <dgm:prSet/>
      <dgm:spPr/>
      <dgm:t>
        <a:bodyPr/>
        <a:lstStyle/>
        <a:p>
          <a:endParaRPr lang="en-US"/>
        </a:p>
      </dgm:t>
    </dgm:pt>
    <dgm:pt modelId="{FF940526-0902-4318-8910-EEBFD4215F40}" type="sibTrans" cxnId="{E4234D01-458E-467B-958D-13F7A03EFA36}">
      <dgm:prSet/>
      <dgm:spPr/>
      <dgm:t>
        <a:bodyPr/>
        <a:lstStyle/>
        <a:p>
          <a:endParaRPr lang="en-US"/>
        </a:p>
      </dgm:t>
    </dgm:pt>
    <dgm:pt modelId="{AC224694-9473-4AC3-9BDF-998E6BCDEE72}" type="pres">
      <dgm:prSet presAssocID="{27846693-0EFC-46E0-8FF4-FF602BFAB362}" presName="Name0" presStyleCnt="0">
        <dgm:presLayoutVars>
          <dgm:dir/>
          <dgm:animLvl val="lvl"/>
          <dgm:resizeHandles val="exact"/>
        </dgm:presLayoutVars>
      </dgm:prSet>
      <dgm:spPr/>
      <dgm:t>
        <a:bodyPr/>
        <a:lstStyle/>
        <a:p>
          <a:endParaRPr lang="en-US"/>
        </a:p>
      </dgm:t>
    </dgm:pt>
    <dgm:pt modelId="{39BEBEEB-7DB0-47F8-A9B1-AC8C3C9738F3}" type="pres">
      <dgm:prSet presAssocID="{FF2FD08C-B9C8-43D4-A6ED-8D2BC0D24920}" presName="boxAndChildren" presStyleCnt="0"/>
      <dgm:spPr/>
    </dgm:pt>
    <dgm:pt modelId="{DBC3C3FF-A70B-4683-8968-65EF3F9CAF14}" type="pres">
      <dgm:prSet presAssocID="{FF2FD08C-B9C8-43D4-A6ED-8D2BC0D24920}" presName="parentTextBox" presStyleLbl="node1" presStyleIdx="0" presStyleCnt="2" custScaleY="29802"/>
      <dgm:spPr/>
      <dgm:t>
        <a:bodyPr/>
        <a:lstStyle/>
        <a:p>
          <a:endParaRPr lang="en-US"/>
        </a:p>
      </dgm:t>
    </dgm:pt>
    <dgm:pt modelId="{2881036B-B684-4822-8A4C-B1DD8435A497}" type="pres">
      <dgm:prSet presAssocID="{64FA3EF1-8DEF-4630-A96E-168B47CCC9EC}" presName="sp" presStyleCnt="0"/>
      <dgm:spPr/>
    </dgm:pt>
    <dgm:pt modelId="{54EF4760-3E9B-47D6-BF6C-50BEF250AA4F}" type="pres">
      <dgm:prSet presAssocID="{C47A9370-2E28-4C98-A8B6-1CA50EBBD3FE}" presName="arrowAndChildren" presStyleCnt="0"/>
      <dgm:spPr/>
    </dgm:pt>
    <dgm:pt modelId="{9648132F-B4E7-4DAD-905F-A28F522517A5}" type="pres">
      <dgm:prSet presAssocID="{C47A9370-2E28-4C98-A8B6-1CA50EBBD3FE}" presName="parentTextArrow" presStyleLbl="node1" presStyleIdx="0" presStyleCnt="2"/>
      <dgm:spPr/>
      <dgm:t>
        <a:bodyPr/>
        <a:lstStyle/>
        <a:p>
          <a:endParaRPr lang="en-US"/>
        </a:p>
      </dgm:t>
    </dgm:pt>
    <dgm:pt modelId="{C9E55795-6C48-4D4A-B802-9BE6BA51CDEF}" type="pres">
      <dgm:prSet presAssocID="{C47A9370-2E28-4C98-A8B6-1CA50EBBD3FE}" presName="arrow" presStyleLbl="node1" presStyleIdx="1" presStyleCnt="2"/>
      <dgm:spPr/>
      <dgm:t>
        <a:bodyPr/>
        <a:lstStyle/>
        <a:p>
          <a:endParaRPr lang="en-US"/>
        </a:p>
      </dgm:t>
    </dgm:pt>
    <dgm:pt modelId="{27C6BCE5-74A1-425F-892F-A070535FCBD8}" type="pres">
      <dgm:prSet presAssocID="{C47A9370-2E28-4C98-A8B6-1CA50EBBD3FE}" presName="descendantArrow" presStyleCnt="0"/>
      <dgm:spPr/>
    </dgm:pt>
    <dgm:pt modelId="{EA4F759C-C114-40EE-BCC0-68A4823249A1}" type="pres">
      <dgm:prSet presAssocID="{8832DB6C-3678-4926-A12B-B575A089AFDB}" presName="childTextArrow" presStyleLbl="fgAccFollowNode1" presStyleIdx="0" presStyleCnt="3">
        <dgm:presLayoutVars>
          <dgm:bulletEnabled val="1"/>
        </dgm:presLayoutVars>
      </dgm:prSet>
      <dgm:spPr/>
      <dgm:t>
        <a:bodyPr/>
        <a:lstStyle/>
        <a:p>
          <a:endParaRPr lang="en-US"/>
        </a:p>
      </dgm:t>
    </dgm:pt>
    <dgm:pt modelId="{78194046-5945-497E-B524-B1B75476D865}" type="pres">
      <dgm:prSet presAssocID="{533A0D23-A31C-45E5-AFA8-1C10009D8418}" presName="childTextArrow" presStyleLbl="fgAccFollowNode1" presStyleIdx="1" presStyleCnt="3">
        <dgm:presLayoutVars>
          <dgm:bulletEnabled val="1"/>
        </dgm:presLayoutVars>
      </dgm:prSet>
      <dgm:spPr/>
      <dgm:t>
        <a:bodyPr/>
        <a:lstStyle/>
        <a:p>
          <a:endParaRPr lang="en-US"/>
        </a:p>
      </dgm:t>
    </dgm:pt>
    <dgm:pt modelId="{7E132E76-505B-4BCC-B9AF-352356003644}" type="pres">
      <dgm:prSet presAssocID="{BC0225C7-B809-4447-9519-AEF949707AB2}" presName="childTextArrow" presStyleLbl="fgAccFollowNode1" presStyleIdx="2" presStyleCnt="3">
        <dgm:presLayoutVars>
          <dgm:bulletEnabled val="1"/>
        </dgm:presLayoutVars>
      </dgm:prSet>
      <dgm:spPr/>
      <dgm:t>
        <a:bodyPr/>
        <a:lstStyle/>
        <a:p>
          <a:endParaRPr lang="en-US"/>
        </a:p>
      </dgm:t>
    </dgm:pt>
  </dgm:ptLst>
  <dgm:cxnLst>
    <dgm:cxn modelId="{3270B792-EB12-4278-A002-F937C246C88C}" type="presOf" srcId="{C47A9370-2E28-4C98-A8B6-1CA50EBBD3FE}" destId="{C9E55795-6C48-4D4A-B802-9BE6BA51CDEF}" srcOrd="1" destOrd="0" presId="urn:microsoft.com/office/officeart/2005/8/layout/process4"/>
    <dgm:cxn modelId="{7A2CB9B8-CE50-4223-B8E7-F67BDF2F2934}" type="presOf" srcId="{C47A9370-2E28-4C98-A8B6-1CA50EBBD3FE}" destId="{9648132F-B4E7-4DAD-905F-A28F522517A5}" srcOrd="0" destOrd="0" presId="urn:microsoft.com/office/officeart/2005/8/layout/process4"/>
    <dgm:cxn modelId="{23F39555-FA2A-426C-99D2-D17CBCB62CF7}" type="presOf" srcId="{BC0225C7-B809-4447-9519-AEF949707AB2}" destId="{7E132E76-505B-4BCC-B9AF-352356003644}" srcOrd="0" destOrd="0" presId="urn:microsoft.com/office/officeart/2005/8/layout/process4"/>
    <dgm:cxn modelId="{2E4DCF0C-F732-498E-8192-8E5B92A127D4}" srcId="{C47A9370-2E28-4C98-A8B6-1CA50EBBD3FE}" destId="{BC0225C7-B809-4447-9519-AEF949707AB2}" srcOrd="2" destOrd="0" parTransId="{4B8B61D6-2631-4CC6-9F03-8427FBCCEA75}" sibTransId="{23680D60-4941-40B2-9186-4B76DE179DD9}"/>
    <dgm:cxn modelId="{E4234D01-458E-467B-958D-13F7A03EFA36}" srcId="{27846693-0EFC-46E0-8FF4-FF602BFAB362}" destId="{FF2FD08C-B9C8-43D4-A6ED-8D2BC0D24920}" srcOrd="1" destOrd="0" parTransId="{552138E8-6CE2-4867-8DCF-618D32EB4C67}" sibTransId="{FF940526-0902-4318-8910-EEBFD4215F40}"/>
    <dgm:cxn modelId="{74651391-DDC4-4CAA-89C9-409F90B20E89}" type="presOf" srcId="{533A0D23-A31C-45E5-AFA8-1C10009D8418}" destId="{78194046-5945-497E-B524-B1B75476D865}" srcOrd="0" destOrd="0" presId="urn:microsoft.com/office/officeart/2005/8/layout/process4"/>
    <dgm:cxn modelId="{751D25E0-1C27-4F02-9893-2681D50AAAE7}" srcId="{C47A9370-2E28-4C98-A8B6-1CA50EBBD3FE}" destId="{8832DB6C-3678-4926-A12B-B575A089AFDB}" srcOrd="0" destOrd="0" parTransId="{0686CDAD-A537-4C99-B71D-B208A2C2B016}" sibTransId="{8728B780-54FA-4E0A-9435-BE3C3884B14B}"/>
    <dgm:cxn modelId="{15A2AEEC-7D72-4810-8F94-F328FB8E0E6E}" type="presOf" srcId="{8832DB6C-3678-4926-A12B-B575A089AFDB}" destId="{EA4F759C-C114-40EE-BCC0-68A4823249A1}" srcOrd="0" destOrd="0" presId="urn:microsoft.com/office/officeart/2005/8/layout/process4"/>
    <dgm:cxn modelId="{01448749-4D1B-4DAD-A328-65AF4148A8E0}" srcId="{27846693-0EFC-46E0-8FF4-FF602BFAB362}" destId="{C47A9370-2E28-4C98-A8B6-1CA50EBBD3FE}" srcOrd="0" destOrd="0" parTransId="{77E50080-8336-4F8A-AA57-8E543DD0F155}" sibTransId="{64FA3EF1-8DEF-4630-A96E-168B47CCC9EC}"/>
    <dgm:cxn modelId="{435F8364-2E7B-4A35-8171-00481A5797BC}" srcId="{C47A9370-2E28-4C98-A8B6-1CA50EBBD3FE}" destId="{533A0D23-A31C-45E5-AFA8-1C10009D8418}" srcOrd="1" destOrd="0" parTransId="{A80E6368-6AD9-4A4F-A1C2-FA4CC633AB52}" sibTransId="{66FE0E62-A0BC-43A9-9021-97CEBCC01257}"/>
    <dgm:cxn modelId="{741D12BB-8521-4537-8E38-5EB9754F5AA4}" type="presOf" srcId="{FF2FD08C-B9C8-43D4-A6ED-8D2BC0D24920}" destId="{DBC3C3FF-A70B-4683-8968-65EF3F9CAF14}" srcOrd="0" destOrd="0" presId="urn:microsoft.com/office/officeart/2005/8/layout/process4"/>
    <dgm:cxn modelId="{15B013BD-C880-4A2E-9A9B-B25E6C39212D}" type="presOf" srcId="{27846693-0EFC-46E0-8FF4-FF602BFAB362}" destId="{AC224694-9473-4AC3-9BDF-998E6BCDEE72}" srcOrd="0" destOrd="0" presId="urn:microsoft.com/office/officeart/2005/8/layout/process4"/>
    <dgm:cxn modelId="{2772D002-C76F-4EAD-BB7E-E0BC90B41636}" type="presParOf" srcId="{AC224694-9473-4AC3-9BDF-998E6BCDEE72}" destId="{39BEBEEB-7DB0-47F8-A9B1-AC8C3C9738F3}" srcOrd="0" destOrd="0" presId="urn:microsoft.com/office/officeart/2005/8/layout/process4"/>
    <dgm:cxn modelId="{1F8598D4-1F39-464F-BE3C-DF102A849E89}" type="presParOf" srcId="{39BEBEEB-7DB0-47F8-A9B1-AC8C3C9738F3}" destId="{DBC3C3FF-A70B-4683-8968-65EF3F9CAF14}" srcOrd="0" destOrd="0" presId="urn:microsoft.com/office/officeart/2005/8/layout/process4"/>
    <dgm:cxn modelId="{2DAC8B4B-F031-4CB9-8906-9611DB02F3D6}" type="presParOf" srcId="{AC224694-9473-4AC3-9BDF-998E6BCDEE72}" destId="{2881036B-B684-4822-8A4C-B1DD8435A497}" srcOrd="1" destOrd="0" presId="urn:microsoft.com/office/officeart/2005/8/layout/process4"/>
    <dgm:cxn modelId="{33A5245B-DB39-4473-A86A-F8324C8F56AE}" type="presParOf" srcId="{AC224694-9473-4AC3-9BDF-998E6BCDEE72}" destId="{54EF4760-3E9B-47D6-BF6C-50BEF250AA4F}" srcOrd="2" destOrd="0" presId="urn:microsoft.com/office/officeart/2005/8/layout/process4"/>
    <dgm:cxn modelId="{F339AC5F-1961-4FBF-8EA5-D4900FF082ED}" type="presParOf" srcId="{54EF4760-3E9B-47D6-BF6C-50BEF250AA4F}" destId="{9648132F-B4E7-4DAD-905F-A28F522517A5}" srcOrd="0" destOrd="0" presId="urn:microsoft.com/office/officeart/2005/8/layout/process4"/>
    <dgm:cxn modelId="{6F2AACB6-AA01-4857-9D3D-5129E9A38099}" type="presParOf" srcId="{54EF4760-3E9B-47D6-BF6C-50BEF250AA4F}" destId="{C9E55795-6C48-4D4A-B802-9BE6BA51CDEF}" srcOrd="1" destOrd="0" presId="urn:microsoft.com/office/officeart/2005/8/layout/process4"/>
    <dgm:cxn modelId="{C085B748-81A2-41F7-B36E-47DD636DA899}" type="presParOf" srcId="{54EF4760-3E9B-47D6-BF6C-50BEF250AA4F}" destId="{27C6BCE5-74A1-425F-892F-A070535FCBD8}" srcOrd="2" destOrd="0" presId="urn:microsoft.com/office/officeart/2005/8/layout/process4"/>
    <dgm:cxn modelId="{37A3FEAE-0004-4018-ADAC-9305414BC983}" type="presParOf" srcId="{27C6BCE5-74A1-425F-892F-A070535FCBD8}" destId="{EA4F759C-C114-40EE-BCC0-68A4823249A1}" srcOrd="0" destOrd="0" presId="urn:microsoft.com/office/officeart/2005/8/layout/process4"/>
    <dgm:cxn modelId="{2A8AE8CB-4851-4F1B-B75E-7C2824950D87}" type="presParOf" srcId="{27C6BCE5-74A1-425F-892F-A070535FCBD8}" destId="{78194046-5945-497E-B524-B1B75476D865}" srcOrd="1" destOrd="0" presId="urn:microsoft.com/office/officeart/2005/8/layout/process4"/>
    <dgm:cxn modelId="{01F80DF5-5B37-41F7-BB3B-CAD80D189BFA}" type="presParOf" srcId="{27C6BCE5-74A1-425F-892F-A070535FCBD8}" destId="{7E132E76-505B-4BCC-B9AF-35235600364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35686-2081-4694-83A7-77E57CE3D143}"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A484C35D-7149-4AD4-86EC-596392C955C7}">
      <dgm:prSet/>
      <dgm:spPr/>
      <dgm:t>
        <a:bodyPr/>
        <a:lstStyle/>
        <a:p>
          <a:r>
            <a:rPr lang="en-US"/>
            <a:t>Entry Level</a:t>
          </a:r>
        </a:p>
      </dgm:t>
    </dgm:pt>
    <dgm:pt modelId="{7C550D68-8925-4E3E-9488-8DC1879F77E2}" type="parTrans" cxnId="{9A7DD711-3837-4171-8CBA-98247DD38798}">
      <dgm:prSet/>
      <dgm:spPr/>
      <dgm:t>
        <a:bodyPr/>
        <a:lstStyle/>
        <a:p>
          <a:endParaRPr lang="en-US"/>
        </a:p>
      </dgm:t>
    </dgm:pt>
    <dgm:pt modelId="{D8726E34-F4EA-4F44-9A81-D3EFCB9AB2FA}" type="sibTrans" cxnId="{9A7DD711-3837-4171-8CBA-98247DD38798}">
      <dgm:prSet/>
      <dgm:spPr/>
      <dgm:t>
        <a:bodyPr/>
        <a:lstStyle/>
        <a:p>
          <a:endParaRPr lang="en-US"/>
        </a:p>
      </dgm:t>
    </dgm:pt>
    <dgm:pt modelId="{F28B7A99-6C83-4B2C-8534-476C17D97555}">
      <dgm:prSet/>
      <dgm:spPr/>
      <dgm:t>
        <a:bodyPr/>
        <a:lstStyle/>
        <a:p>
          <a:r>
            <a:rPr lang="en-US"/>
            <a:t>IT Support Technician</a:t>
          </a:r>
        </a:p>
      </dgm:t>
    </dgm:pt>
    <dgm:pt modelId="{A7F22575-E323-45A9-9117-8D637D5B97C1}" type="parTrans" cxnId="{97E091B0-8025-4784-A859-C5B0B4D3DA6A}">
      <dgm:prSet/>
      <dgm:spPr/>
      <dgm:t>
        <a:bodyPr/>
        <a:lstStyle/>
        <a:p>
          <a:endParaRPr lang="en-US"/>
        </a:p>
      </dgm:t>
    </dgm:pt>
    <dgm:pt modelId="{6E6C4C02-C20C-4BE0-A595-AA05D9B866B5}" type="sibTrans" cxnId="{97E091B0-8025-4784-A859-C5B0B4D3DA6A}">
      <dgm:prSet/>
      <dgm:spPr/>
      <dgm:t>
        <a:bodyPr/>
        <a:lstStyle/>
        <a:p>
          <a:endParaRPr lang="en-US"/>
        </a:p>
      </dgm:t>
    </dgm:pt>
    <dgm:pt modelId="{5B87AA98-CDC5-4F91-A9D3-2A0E79D75D6A}">
      <dgm:prSet/>
      <dgm:spPr/>
      <dgm:t>
        <a:bodyPr/>
        <a:lstStyle/>
        <a:p>
          <a:r>
            <a:rPr lang="en-US"/>
            <a:t>Systems / Network Administrator</a:t>
          </a:r>
        </a:p>
      </dgm:t>
    </dgm:pt>
    <dgm:pt modelId="{00D302D2-118C-4075-ACCA-86A83DD81A74}" type="parTrans" cxnId="{4A67212D-1AE9-4504-8FA5-DE76CC95C6D2}">
      <dgm:prSet/>
      <dgm:spPr/>
      <dgm:t>
        <a:bodyPr/>
        <a:lstStyle/>
        <a:p>
          <a:endParaRPr lang="en-US"/>
        </a:p>
      </dgm:t>
    </dgm:pt>
    <dgm:pt modelId="{A1452011-B49A-4ACE-B8A8-FB649DA20119}" type="sibTrans" cxnId="{4A67212D-1AE9-4504-8FA5-DE76CC95C6D2}">
      <dgm:prSet/>
      <dgm:spPr/>
      <dgm:t>
        <a:bodyPr/>
        <a:lstStyle/>
        <a:p>
          <a:endParaRPr lang="en-US"/>
        </a:p>
      </dgm:t>
    </dgm:pt>
    <dgm:pt modelId="{E71BA729-C24D-4CA5-9A51-9C4C6116A4FB}">
      <dgm:prSet/>
      <dgm:spPr/>
      <dgm:t>
        <a:bodyPr/>
        <a:lstStyle/>
        <a:p>
          <a:r>
            <a:rPr lang="en-US"/>
            <a:t>Web / Application Developer</a:t>
          </a:r>
        </a:p>
      </dgm:t>
    </dgm:pt>
    <dgm:pt modelId="{227FF19D-E3AE-49EA-B97E-3D26ED8455AC}" type="parTrans" cxnId="{3D98DB0D-1068-4BAF-9845-2DA67A30E913}">
      <dgm:prSet/>
      <dgm:spPr/>
      <dgm:t>
        <a:bodyPr/>
        <a:lstStyle/>
        <a:p>
          <a:endParaRPr lang="en-US"/>
        </a:p>
      </dgm:t>
    </dgm:pt>
    <dgm:pt modelId="{F32232A3-1359-45F1-ACEC-D6377071405C}" type="sibTrans" cxnId="{3D98DB0D-1068-4BAF-9845-2DA67A30E913}">
      <dgm:prSet/>
      <dgm:spPr/>
      <dgm:t>
        <a:bodyPr/>
        <a:lstStyle/>
        <a:p>
          <a:endParaRPr lang="en-US"/>
        </a:p>
      </dgm:t>
    </dgm:pt>
    <dgm:pt modelId="{37444F39-F4E0-463A-A085-F64446481B82}">
      <dgm:prSet/>
      <dgm:spPr/>
      <dgm:t>
        <a:bodyPr/>
        <a:lstStyle/>
        <a:p>
          <a:r>
            <a:rPr lang="en-US"/>
            <a:t>Mid-Level</a:t>
          </a:r>
        </a:p>
      </dgm:t>
    </dgm:pt>
    <dgm:pt modelId="{0A8CCA54-5C8C-451E-854F-7EC0AA757B9B}" type="parTrans" cxnId="{7B17DFF6-F1D0-4076-93C8-D08AC03900C7}">
      <dgm:prSet/>
      <dgm:spPr/>
      <dgm:t>
        <a:bodyPr/>
        <a:lstStyle/>
        <a:p>
          <a:endParaRPr lang="en-US"/>
        </a:p>
      </dgm:t>
    </dgm:pt>
    <dgm:pt modelId="{46ADA06D-B362-4D53-8AE3-A05E6A951D37}" type="sibTrans" cxnId="{7B17DFF6-F1D0-4076-93C8-D08AC03900C7}">
      <dgm:prSet/>
      <dgm:spPr/>
      <dgm:t>
        <a:bodyPr/>
        <a:lstStyle/>
        <a:p>
          <a:endParaRPr lang="en-US"/>
        </a:p>
      </dgm:t>
    </dgm:pt>
    <dgm:pt modelId="{B6533BA5-398D-45E3-959A-CCAE63C34C00}">
      <dgm:prSet/>
      <dgm:spPr/>
      <dgm:t>
        <a:bodyPr/>
        <a:lstStyle/>
        <a:p>
          <a:r>
            <a:rPr lang="en-US"/>
            <a:t>IT Analyst</a:t>
          </a:r>
        </a:p>
      </dgm:t>
    </dgm:pt>
    <dgm:pt modelId="{D458D993-17AB-48F7-9743-718DF2532B9D}" type="parTrans" cxnId="{C9FA3A04-6779-4FBE-A8A6-6054CFFD8CDE}">
      <dgm:prSet/>
      <dgm:spPr/>
      <dgm:t>
        <a:bodyPr/>
        <a:lstStyle/>
        <a:p>
          <a:endParaRPr lang="en-US"/>
        </a:p>
      </dgm:t>
    </dgm:pt>
    <dgm:pt modelId="{B9709063-21D1-4BD7-8255-28B79C7279EE}" type="sibTrans" cxnId="{C9FA3A04-6779-4FBE-A8A6-6054CFFD8CDE}">
      <dgm:prSet/>
      <dgm:spPr/>
      <dgm:t>
        <a:bodyPr/>
        <a:lstStyle/>
        <a:p>
          <a:endParaRPr lang="en-US"/>
        </a:p>
      </dgm:t>
    </dgm:pt>
    <dgm:pt modelId="{5AEF9997-F7BD-4387-BA28-DFF27CF5E344}">
      <dgm:prSet/>
      <dgm:spPr/>
      <dgm:t>
        <a:bodyPr/>
        <a:lstStyle/>
        <a:p>
          <a:r>
            <a:rPr lang="en-US"/>
            <a:t>IT Architect</a:t>
          </a:r>
        </a:p>
      </dgm:t>
    </dgm:pt>
    <dgm:pt modelId="{4FC10CE2-9952-4247-A0E2-D5CF28B77DED}" type="parTrans" cxnId="{0F59CD27-EBDE-4D19-BEB5-5CDA41F7E9A3}">
      <dgm:prSet/>
      <dgm:spPr/>
      <dgm:t>
        <a:bodyPr/>
        <a:lstStyle/>
        <a:p>
          <a:endParaRPr lang="en-US"/>
        </a:p>
      </dgm:t>
    </dgm:pt>
    <dgm:pt modelId="{61DFEA5E-E29F-4106-9D19-6EB6A1091A39}" type="sibTrans" cxnId="{0F59CD27-EBDE-4D19-BEB5-5CDA41F7E9A3}">
      <dgm:prSet/>
      <dgm:spPr/>
      <dgm:t>
        <a:bodyPr/>
        <a:lstStyle/>
        <a:p>
          <a:endParaRPr lang="en-US"/>
        </a:p>
      </dgm:t>
    </dgm:pt>
    <dgm:pt modelId="{1C25D14B-C895-4D59-A1C0-C3FE85065F43}">
      <dgm:prSet/>
      <dgm:spPr/>
      <dgm:t>
        <a:bodyPr/>
        <a:lstStyle/>
        <a:p>
          <a:r>
            <a:rPr lang="en-US"/>
            <a:t>IT Project Manager</a:t>
          </a:r>
        </a:p>
      </dgm:t>
    </dgm:pt>
    <dgm:pt modelId="{E0AF9FA3-39D9-4AE3-B00A-01446EDB9C59}" type="parTrans" cxnId="{226FBB8C-448A-4CCD-A6E8-F4C7A7EC43DF}">
      <dgm:prSet/>
      <dgm:spPr/>
      <dgm:t>
        <a:bodyPr/>
        <a:lstStyle/>
        <a:p>
          <a:endParaRPr lang="en-US"/>
        </a:p>
      </dgm:t>
    </dgm:pt>
    <dgm:pt modelId="{AB5ECBBB-3165-48F7-8DB7-81732A09FA65}" type="sibTrans" cxnId="{226FBB8C-448A-4CCD-A6E8-F4C7A7EC43DF}">
      <dgm:prSet/>
      <dgm:spPr/>
      <dgm:t>
        <a:bodyPr/>
        <a:lstStyle/>
        <a:p>
          <a:endParaRPr lang="en-US"/>
        </a:p>
      </dgm:t>
    </dgm:pt>
    <dgm:pt modelId="{AE22922B-1B6F-400F-84A4-C179B95516EE}">
      <dgm:prSet/>
      <dgm:spPr/>
      <dgm:t>
        <a:bodyPr/>
        <a:lstStyle/>
        <a:p>
          <a:r>
            <a:rPr lang="en-US"/>
            <a:t>Senior</a:t>
          </a:r>
        </a:p>
      </dgm:t>
    </dgm:pt>
    <dgm:pt modelId="{EAA7D98F-A37B-4E6E-B81E-B569D38EE1B9}" type="parTrans" cxnId="{979D41CB-B1E0-4A17-8A4C-114631CA5D44}">
      <dgm:prSet/>
      <dgm:spPr/>
      <dgm:t>
        <a:bodyPr/>
        <a:lstStyle/>
        <a:p>
          <a:endParaRPr lang="en-US"/>
        </a:p>
      </dgm:t>
    </dgm:pt>
    <dgm:pt modelId="{F4267B60-8CE4-493B-AD88-DDEB284F6917}" type="sibTrans" cxnId="{979D41CB-B1E0-4A17-8A4C-114631CA5D44}">
      <dgm:prSet/>
      <dgm:spPr/>
      <dgm:t>
        <a:bodyPr/>
        <a:lstStyle/>
        <a:p>
          <a:endParaRPr lang="en-US"/>
        </a:p>
      </dgm:t>
    </dgm:pt>
    <dgm:pt modelId="{6C4B1577-166A-437E-B9DF-CD0D5013CF79}">
      <dgm:prSet/>
      <dgm:spPr/>
      <dgm:t>
        <a:bodyPr/>
        <a:lstStyle/>
        <a:p>
          <a:r>
            <a:rPr lang="en-US"/>
            <a:t>Directors / Officers in an area Data, Secuirty</a:t>
          </a:r>
        </a:p>
      </dgm:t>
    </dgm:pt>
    <dgm:pt modelId="{B29BE74E-06FD-4AB4-8461-6BE01A18115F}" type="parTrans" cxnId="{74724A9F-3D39-4EEE-BD2B-06C795B4A4C2}">
      <dgm:prSet/>
      <dgm:spPr/>
      <dgm:t>
        <a:bodyPr/>
        <a:lstStyle/>
        <a:p>
          <a:endParaRPr lang="en-US"/>
        </a:p>
      </dgm:t>
    </dgm:pt>
    <dgm:pt modelId="{E597E284-D6FD-4C41-AB20-860241803B31}" type="sibTrans" cxnId="{74724A9F-3D39-4EEE-BD2B-06C795B4A4C2}">
      <dgm:prSet/>
      <dgm:spPr/>
      <dgm:t>
        <a:bodyPr/>
        <a:lstStyle/>
        <a:p>
          <a:endParaRPr lang="en-US"/>
        </a:p>
      </dgm:t>
    </dgm:pt>
    <dgm:pt modelId="{E93D836D-7E8B-45AA-9DF2-55A72D4F99E1}">
      <dgm:prSet/>
      <dgm:spPr/>
      <dgm:t>
        <a:bodyPr/>
        <a:lstStyle/>
        <a:p>
          <a:r>
            <a:rPr lang="en-US"/>
            <a:t>Enterprise Architect</a:t>
          </a:r>
        </a:p>
      </dgm:t>
    </dgm:pt>
    <dgm:pt modelId="{C0CE700F-BBFB-413C-8E6D-E81906B6489E}" type="parTrans" cxnId="{974A52E8-E13C-4863-B6D8-6EA59C6E7C3A}">
      <dgm:prSet/>
      <dgm:spPr/>
      <dgm:t>
        <a:bodyPr/>
        <a:lstStyle/>
        <a:p>
          <a:endParaRPr lang="en-US"/>
        </a:p>
      </dgm:t>
    </dgm:pt>
    <dgm:pt modelId="{8C55BDC4-CDE4-4EA5-A46C-0BBF6FCEC8AD}" type="sibTrans" cxnId="{974A52E8-E13C-4863-B6D8-6EA59C6E7C3A}">
      <dgm:prSet/>
      <dgm:spPr/>
      <dgm:t>
        <a:bodyPr/>
        <a:lstStyle/>
        <a:p>
          <a:endParaRPr lang="en-US"/>
        </a:p>
      </dgm:t>
    </dgm:pt>
    <dgm:pt modelId="{6425C603-F9E0-408D-9D53-EA3BC181C876}">
      <dgm:prSet/>
      <dgm:spPr/>
      <dgm:t>
        <a:bodyPr/>
        <a:lstStyle/>
        <a:p>
          <a:r>
            <a:rPr lang="en-US" dirty="0"/>
            <a:t>CTO, CDO, CIO</a:t>
          </a:r>
        </a:p>
      </dgm:t>
    </dgm:pt>
    <dgm:pt modelId="{175BBE05-D705-40F2-B0F0-1D0C469BB3EA}" type="parTrans" cxnId="{6002F6D9-EF37-406B-92CC-FDF474D32890}">
      <dgm:prSet/>
      <dgm:spPr/>
      <dgm:t>
        <a:bodyPr/>
        <a:lstStyle/>
        <a:p>
          <a:endParaRPr lang="en-US"/>
        </a:p>
      </dgm:t>
    </dgm:pt>
    <dgm:pt modelId="{CE16E3D8-945F-4C55-83A1-C78B00F54943}" type="sibTrans" cxnId="{6002F6D9-EF37-406B-92CC-FDF474D32890}">
      <dgm:prSet/>
      <dgm:spPr/>
      <dgm:t>
        <a:bodyPr/>
        <a:lstStyle/>
        <a:p>
          <a:endParaRPr lang="en-US"/>
        </a:p>
      </dgm:t>
    </dgm:pt>
    <dgm:pt modelId="{FAE4FEA5-E2CA-4AD5-8124-173B9298F31C}" type="pres">
      <dgm:prSet presAssocID="{04235686-2081-4694-83A7-77E57CE3D143}" presName="linear" presStyleCnt="0">
        <dgm:presLayoutVars>
          <dgm:dir/>
          <dgm:animLvl val="lvl"/>
          <dgm:resizeHandles val="exact"/>
        </dgm:presLayoutVars>
      </dgm:prSet>
      <dgm:spPr/>
      <dgm:t>
        <a:bodyPr/>
        <a:lstStyle/>
        <a:p>
          <a:endParaRPr lang="en-US"/>
        </a:p>
      </dgm:t>
    </dgm:pt>
    <dgm:pt modelId="{119015C5-2FA4-40B7-9134-655899DD8B43}" type="pres">
      <dgm:prSet presAssocID="{A484C35D-7149-4AD4-86EC-596392C955C7}" presName="parentLin" presStyleCnt="0"/>
      <dgm:spPr/>
    </dgm:pt>
    <dgm:pt modelId="{35E64A77-0BA0-4442-9593-FDF4C4BC6615}" type="pres">
      <dgm:prSet presAssocID="{A484C35D-7149-4AD4-86EC-596392C955C7}" presName="parentLeftMargin" presStyleLbl="node1" presStyleIdx="0" presStyleCnt="3"/>
      <dgm:spPr/>
      <dgm:t>
        <a:bodyPr/>
        <a:lstStyle/>
        <a:p>
          <a:endParaRPr lang="en-US"/>
        </a:p>
      </dgm:t>
    </dgm:pt>
    <dgm:pt modelId="{EB9FAE40-9B6D-455D-9184-5D58227F32F3}" type="pres">
      <dgm:prSet presAssocID="{A484C35D-7149-4AD4-86EC-596392C955C7}" presName="parentText" presStyleLbl="node1" presStyleIdx="0" presStyleCnt="3">
        <dgm:presLayoutVars>
          <dgm:chMax val="0"/>
          <dgm:bulletEnabled val="1"/>
        </dgm:presLayoutVars>
      </dgm:prSet>
      <dgm:spPr/>
      <dgm:t>
        <a:bodyPr/>
        <a:lstStyle/>
        <a:p>
          <a:endParaRPr lang="en-US"/>
        </a:p>
      </dgm:t>
    </dgm:pt>
    <dgm:pt modelId="{E78B1C2C-83EE-430E-88D7-005CBF55D969}" type="pres">
      <dgm:prSet presAssocID="{A484C35D-7149-4AD4-86EC-596392C955C7}" presName="negativeSpace" presStyleCnt="0"/>
      <dgm:spPr/>
    </dgm:pt>
    <dgm:pt modelId="{C20E803A-56FB-4785-BC1E-F86486E06D39}" type="pres">
      <dgm:prSet presAssocID="{A484C35D-7149-4AD4-86EC-596392C955C7}" presName="childText" presStyleLbl="conFgAcc1" presStyleIdx="0" presStyleCnt="3">
        <dgm:presLayoutVars>
          <dgm:bulletEnabled val="1"/>
        </dgm:presLayoutVars>
      </dgm:prSet>
      <dgm:spPr/>
      <dgm:t>
        <a:bodyPr/>
        <a:lstStyle/>
        <a:p>
          <a:endParaRPr lang="en-US"/>
        </a:p>
      </dgm:t>
    </dgm:pt>
    <dgm:pt modelId="{EBA73FFB-1E11-48ED-B8C7-41EE9D1B3CFA}" type="pres">
      <dgm:prSet presAssocID="{D8726E34-F4EA-4F44-9A81-D3EFCB9AB2FA}" presName="spaceBetweenRectangles" presStyleCnt="0"/>
      <dgm:spPr/>
    </dgm:pt>
    <dgm:pt modelId="{C2B286B9-2466-453F-B40C-2547A8CD1032}" type="pres">
      <dgm:prSet presAssocID="{37444F39-F4E0-463A-A085-F64446481B82}" presName="parentLin" presStyleCnt="0"/>
      <dgm:spPr/>
    </dgm:pt>
    <dgm:pt modelId="{805704B6-26EC-447F-A2C5-38C46F750486}" type="pres">
      <dgm:prSet presAssocID="{37444F39-F4E0-463A-A085-F64446481B82}" presName="parentLeftMargin" presStyleLbl="node1" presStyleIdx="0" presStyleCnt="3"/>
      <dgm:spPr/>
      <dgm:t>
        <a:bodyPr/>
        <a:lstStyle/>
        <a:p>
          <a:endParaRPr lang="en-US"/>
        </a:p>
      </dgm:t>
    </dgm:pt>
    <dgm:pt modelId="{B9B59AD2-F16C-4B9E-8EF6-F0C5247DBD09}" type="pres">
      <dgm:prSet presAssocID="{37444F39-F4E0-463A-A085-F64446481B82}" presName="parentText" presStyleLbl="node1" presStyleIdx="1" presStyleCnt="3">
        <dgm:presLayoutVars>
          <dgm:chMax val="0"/>
          <dgm:bulletEnabled val="1"/>
        </dgm:presLayoutVars>
      </dgm:prSet>
      <dgm:spPr/>
      <dgm:t>
        <a:bodyPr/>
        <a:lstStyle/>
        <a:p>
          <a:endParaRPr lang="en-US"/>
        </a:p>
      </dgm:t>
    </dgm:pt>
    <dgm:pt modelId="{59E105FB-1D0E-42F9-8100-489B0AF90DFE}" type="pres">
      <dgm:prSet presAssocID="{37444F39-F4E0-463A-A085-F64446481B82}" presName="negativeSpace" presStyleCnt="0"/>
      <dgm:spPr/>
    </dgm:pt>
    <dgm:pt modelId="{CE1153AE-363F-409B-AD0B-71B75DDEECB7}" type="pres">
      <dgm:prSet presAssocID="{37444F39-F4E0-463A-A085-F64446481B82}" presName="childText" presStyleLbl="conFgAcc1" presStyleIdx="1" presStyleCnt="3">
        <dgm:presLayoutVars>
          <dgm:bulletEnabled val="1"/>
        </dgm:presLayoutVars>
      </dgm:prSet>
      <dgm:spPr/>
      <dgm:t>
        <a:bodyPr/>
        <a:lstStyle/>
        <a:p>
          <a:endParaRPr lang="en-US"/>
        </a:p>
      </dgm:t>
    </dgm:pt>
    <dgm:pt modelId="{0C4C3611-A5F9-4815-AC17-2053283642BA}" type="pres">
      <dgm:prSet presAssocID="{46ADA06D-B362-4D53-8AE3-A05E6A951D37}" presName="spaceBetweenRectangles" presStyleCnt="0"/>
      <dgm:spPr/>
    </dgm:pt>
    <dgm:pt modelId="{06F92CFF-A228-4E12-9736-B229A38AA496}" type="pres">
      <dgm:prSet presAssocID="{AE22922B-1B6F-400F-84A4-C179B95516EE}" presName="parentLin" presStyleCnt="0"/>
      <dgm:spPr/>
    </dgm:pt>
    <dgm:pt modelId="{C2C44689-B387-4D30-8C80-B60B308AC5AB}" type="pres">
      <dgm:prSet presAssocID="{AE22922B-1B6F-400F-84A4-C179B95516EE}" presName="parentLeftMargin" presStyleLbl="node1" presStyleIdx="1" presStyleCnt="3"/>
      <dgm:spPr/>
      <dgm:t>
        <a:bodyPr/>
        <a:lstStyle/>
        <a:p>
          <a:endParaRPr lang="en-US"/>
        </a:p>
      </dgm:t>
    </dgm:pt>
    <dgm:pt modelId="{E0BEC818-618D-40FF-B714-010FE118BE88}" type="pres">
      <dgm:prSet presAssocID="{AE22922B-1B6F-400F-84A4-C179B95516EE}" presName="parentText" presStyleLbl="node1" presStyleIdx="2" presStyleCnt="3">
        <dgm:presLayoutVars>
          <dgm:chMax val="0"/>
          <dgm:bulletEnabled val="1"/>
        </dgm:presLayoutVars>
      </dgm:prSet>
      <dgm:spPr/>
      <dgm:t>
        <a:bodyPr/>
        <a:lstStyle/>
        <a:p>
          <a:endParaRPr lang="en-US"/>
        </a:p>
      </dgm:t>
    </dgm:pt>
    <dgm:pt modelId="{6C64343F-E2D7-4207-8978-713E3110F209}" type="pres">
      <dgm:prSet presAssocID="{AE22922B-1B6F-400F-84A4-C179B95516EE}" presName="negativeSpace" presStyleCnt="0"/>
      <dgm:spPr/>
    </dgm:pt>
    <dgm:pt modelId="{71A8F112-5966-4790-B602-1936576948CB}" type="pres">
      <dgm:prSet presAssocID="{AE22922B-1B6F-400F-84A4-C179B95516EE}" presName="childText" presStyleLbl="conFgAcc1" presStyleIdx="2" presStyleCnt="3">
        <dgm:presLayoutVars>
          <dgm:bulletEnabled val="1"/>
        </dgm:presLayoutVars>
      </dgm:prSet>
      <dgm:spPr/>
      <dgm:t>
        <a:bodyPr/>
        <a:lstStyle/>
        <a:p>
          <a:endParaRPr lang="en-US"/>
        </a:p>
      </dgm:t>
    </dgm:pt>
  </dgm:ptLst>
  <dgm:cxnLst>
    <dgm:cxn modelId="{0A75E28C-0A48-4C69-9BCD-C5B0973F185D}" type="presOf" srcId="{1C25D14B-C895-4D59-A1C0-C3FE85065F43}" destId="{CE1153AE-363F-409B-AD0B-71B75DDEECB7}" srcOrd="0" destOrd="2" presId="urn:microsoft.com/office/officeart/2005/8/layout/list1"/>
    <dgm:cxn modelId="{6002F6D9-EF37-406B-92CC-FDF474D32890}" srcId="{AE22922B-1B6F-400F-84A4-C179B95516EE}" destId="{6425C603-F9E0-408D-9D53-EA3BC181C876}" srcOrd="2" destOrd="0" parTransId="{175BBE05-D705-40F2-B0F0-1D0C469BB3EA}" sibTransId="{CE16E3D8-945F-4C55-83A1-C78B00F54943}"/>
    <dgm:cxn modelId="{7B17DFF6-F1D0-4076-93C8-D08AC03900C7}" srcId="{04235686-2081-4694-83A7-77E57CE3D143}" destId="{37444F39-F4E0-463A-A085-F64446481B82}" srcOrd="1" destOrd="0" parTransId="{0A8CCA54-5C8C-451E-854F-7EC0AA757B9B}" sibTransId="{46ADA06D-B362-4D53-8AE3-A05E6A951D37}"/>
    <dgm:cxn modelId="{974A52E8-E13C-4863-B6D8-6EA59C6E7C3A}" srcId="{AE22922B-1B6F-400F-84A4-C179B95516EE}" destId="{E93D836D-7E8B-45AA-9DF2-55A72D4F99E1}" srcOrd="1" destOrd="0" parTransId="{C0CE700F-BBFB-413C-8E6D-E81906B6489E}" sibTransId="{8C55BDC4-CDE4-4EA5-A46C-0BBF6FCEC8AD}"/>
    <dgm:cxn modelId="{4A67212D-1AE9-4504-8FA5-DE76CC95C6D2}" srcId="{A484C35D-7149-4AD4-86EC-596392C955C7}" destId="{5B87AA98-CDC5-4F91-A9D3-2A0E79D75D6A}" srcOrd="1" destOrd="0" parTransId="{00D302D2-118C-4075-ACCA-86A83DD81A74}" sibTransId="{A1452011-B49A-4ACE-B8A8-FB649DA20119}"/>
    <dgm:cxn modelId="{9A355362-673D-4A3E-B9A7-C6EA41CFBA0C}" type="presOf" srcId="{AE22922B-1B6F-400F-84A4-C179B95516EE}" destId="{C2C44689-B387-4D30-8C80-B60B308AC5AB}" srcOrd="0" destOrd="0" presId="urn:microsoft.com/office/officeart/2005/8/layout/list1"/>
    <dgm:cxn modelId="{B599C899-B2C1-49FA-BC1E-68A59766CB34}" type="presOf" srcId="{5B87AA98-CDC5-4F91-A9D3-2A0E79D75D6A}" destId="{C20E803A-56FB-4785-BC1E-F86486E06D39}" srcOrd="0" destOrd="1" presId="urn:microsoft.com/office/officeart/2005/8/layout/list1"/>
    <dgm:cxn modelId="{C5BD2487-48A0-49F2-93A2-4FE303AE9F75}" type="presOf" srcId="{5AEF9997-F7BD-4387-BA28-DFF27CF5E344}" destId="{CE1153AE-363F-409B-AD0B-71B75DDEECB7}" srcOrd="0" destOrd="1" presId="urn:microsoft.com/office/officeart/2005/8/layout/list1"/>
    <dgm:cxn modelId="{5194063A-10B8-4ECA-99BB-7FC5B0C24D8E}" type="presOf" srcId="{A484C35D-7149-4AD4-86EC-596392C955C7}" destId="{EB9FAE40-9B6D-455D-9184-5D58227F32F3}" srcOrd="1" destOrd="0" presId="urn:microsoft.com/office/officeart/2005/8/layout/list1"/>
    <dgm:cxn modelId="{63CE8CD5-51FA-42CB-8A52-FD6ADEE2C364}" type="presOf" srcId="{6C4B1577-166A-437E-B9DF-CD0D5013CF79}" destId="{71A8F112-5966-4790-B602-1936576948CB}" srcOrd="0" destOrd="0" presId="urn:microsoft.com/office/officeart/2005/8/layout/list1"/>
    <dgm:cxn modelId="{74724A9F-3D39-4EEE-BD2B-06C795B4A4C2}" srcId="{AE22922B-1B6F-400F-84A4-C179B95516EE}" destId="{6C4B1577-166A-437E-B9DF-CD0D5013CF79}" srcOrd="0" destOrd="0" parTransId="{B29BE74E-06FD-4AB4-8461-6BE01A18115F}" sibTransId="{E597E284-D6FD-4C41-AB20-860241803B31}"/>
    <dgm:cxn modelId="{42666D86-25D2-44AA-B5F5-799C5048139C}" type="presOf" srcId="{04235686-2081-4694-83A7-77E57CE3D143}" destId="{FAE4FEA5-E2CA-4AD5-8124-173B9298F31C}" srcOrd="0" destOrd="0" presId="urn:microsoft.com/office/officeart/2005/8/layout/list1"/>
    <dgm:cxn modelId="{49E80CB0-4D93-4ACB-8325-D0334FB2F348}" type="presOf" srcId="{A484C35D-7149-4AD4-86EC-596392C955C7}" destId="{35E64A77-0BA0-4442-9593-FDF4C4BC6615}" srcOrd="0" destOrd="0" presId="urn:microsoft.com/office/officeart/2005/8/layout/list1"/>
    <dgm:cxn modelId="{5B328239-7B3F-4976-9955-5608BDEBED82}" type="presOf" srcId="{E93D836D-7E8B-45AA-9DF2-55A72D4F99E1}" destId="{71A8F112-5966-4790-B602-1936576948CB}" srcOrd="0" destOrd="1" presId="urn:microsoft.com/office/officeart/2005/8/layout/list1"/>
    <dgm:cxn modelId="{4169BBF8-F674-484C-94D3-960A7E309CD1}" type="presOf" srcId="{AE22922B-1B6F-400F-84A4-C179B95516EE}" destId="{E0BEC818-618D-40FF-B714-010FE118BE88}" srcOrd="1" destOrd="0" presId="urn:microsoft.com/office/officeart/2005/8/layout/list1"/>
    <dgm:cxn modelId="{3D98DB0D-1068-4BAF-9845-2DA67A30E913}" srcId="{A484C35D-7149-4AD4-86EC-596392C955C7}" destId="{E71BA729-C24D-4CA5-9A51-9C4C6116A4FB}" srcOrd="2" destOrd="0" parTransId="{227FF19D-E3AE-49EA-B97E-3D26ED8455AC}" sibTransId="{F32232A3-1359-45F1-ACEC-D6377071405C}"/>
    <dgm:cxn modelId="{C881D391-A26B-4F6B-8D91-D6D5ADAAF462}" type="presOf" srcId="{37444F39-F4E0-463A-A085-F64446481B82}" destId="{805704B6-26EC-447F-A2C5-38C46F750486}" srcOrd="0" destOrd="0" presId="urn:microsoft.com/office/officeart/2005/8/layout/list1"/>
    <dgm:cxn modelId="{E838B8CD-9CAD-4917-80EF-868248E90B5A}" type="presOf" srcId="{37444F39-F4E0-463A-A085-F64446481B82}" destId="{B9B59AD2-F16C-4B9E-8EF6-F0C5247DBD09}" srcOrd="1" destOrd="0" presId="urn:microsoft.com/office/officeart/2005/8/layout/list1"/>
    <dgm:cxn modelId="{75F92B10-D9F2-41D7-A61E-4C3E5353D913}" type="presOf" srcId="{B6533BA5-398D-45E3-959A-CCAE63C34C00}" destId="{CE1153AE-363F-409B-AD0B-71B75DDEECB7}" srcOrd="0" destOrd="0" presId="urn:microsoft.com/office/officeart/2005/8/layout/list1"/>
    <dgm:cxn modelId="{ABC1ADC1-63F3-4306-AD45-52AFC7459F7B}" type="presOf" srcId="{E71BA729-C24D-4CA5-9A51-9C4C6116A4FB}" destId="{C20E803A-56FB-4785-BC1E-F86486E06D39}" srcOrd="0" destOrd="2" presId="urn:microsoft.com/office/officeart/2005/8/layout/list1"/>
    <dgm:cxn modelId="{C9FA3A04-6779-4FBE-A8A6-6054CFFD8CDE}" srcId="{37444F39-F4E0-463A-A085-F64446481B82}" destId="{B6533BA5-398D-45E3-959A-CCAE63C34C00}" srcOrd="0" destOrd="0" parTransId="{D458D993-17AB-48F7-9743-718DF2532B9D}" sibTransId="{B9709063-21D1-4BD7-8255-28B79C7279EE}"/>
    <dgm:cxn modelId="{B0740A79-240B-4470-8638-2D67571F5C62}" type="presOf" srcId="{F28B7A99-6C83-4B2C-8534-476C17D97555}" destId="{C20E803A-56FB-4785-BC1E-F86486E06D39}" srcOrd="0" destOrd="0" presId="urn:microsoft.com/office/officeart/2005/8/layout/list1"/>
    <dgm:cxn modelId="{0F59CD27-EBDE-4D19-BEB5-5CDA41F7E9A3}" srcId="{37444F39-F4E0-463A-A085-F64446481B82}" destId="{5AEF9997-F7BD-4387-BA28-DFF27CF5E344}" srcOrd="1" destOrd="0" parTransId="{4FC10CE2-9952-4247-A0E2-D5CF28B77DED}" sibTransId="{61DFEA5E-E29F-4106-9D19-6EB6A1091A39}"/>
    <dgm:cxn modelId="{9A7DD711-3837-4171-8CBA-98247DD38798}" srcId="{04235686-2081-4694-83A7-77E57CE3D143}" destId="{A484C35D-7149-4AD4-86EC-596392C955C7}" srcOrd="0" destOrd="0" parTransId="{7C550D68-8925-4E3E-9488-8DC1879F77E2}" sibTransId="{D8726E34-F4EA-4F44-9A81-D3EFCB9AB2FA}"/>
    <dgm:cxn modelId="{979D41CB-B1E0-4A17-8A4C-114631CA5D44}" srcId="{04235686-2081-4694-83A7-77E57CE3D143}" destId="{AE22922B-1B6F-400F-84A4-C179B95516EE}" srcOrd="2" destOrd="0" parTransId="{EAA7D98F-A37B-4E6E-B81E-B569D38EE1B9}" sibTransId="{F4267B60-8CE4-493B-AD88-DDEB284F6917}"/>
    <dgm:cxn modelId="{97E091B0-8025-4784-A859-C5B0B4D3DA6A}" srcId="{A484C35D-7149-4AD4-86EC-596392C955C7}" destId="{F28B7A99-6C83-4B2C-8534-476C17D97555}" srcOrd="0" destOrd="0" parTransId="{A7F22575-E323-45A9-9117-8D637D5B97C1}" sibTransId="{6E6C4C02-C20C-4BE0-A595-AA05D9B866B5}"/>
    <dgm:cxn modelId="{45724E25-C3A4-478B-AA1D-1C05F18EAB89}" type="presOf" srcId="{6425C603-F9E0-408D-9D53-EA3BC181C876}" destId="{71A8F112-5966-4790-B602-1936576948CB}" srcOrd="0" destOrd="2" presId="urn:microsoft.com/office/officeart/2005/8/layout/list1"/>
    <dgm:cxn modelId="{226FBB8C-448A-4CCD-A6E8-F4C7A7EC43DF}" srcId="{37444F39-F4E0-463A-A085-F64446481B82}" destId="{1C25D14B-C895-4D59-A1C0-C3FE85065F43}" srcOrd="2" destOrd="0" parTransId="{E0AF9FA3-39D9-4AE3-B00A-01446EDB9C59}" sibTransId="{AB5ECBBB-3165-48F7-8DB7-81732A09FA65}"/>
    <dgm:cxn modelId="{375DFC9B-A1BC-4A86-9856-644628F09BCC}" type="presParOf" srcId="{FAE4FEA5-E2CA-4AD5-8124-173B9298F31C}" destId="{119015C5-2FA4-40B7-9134-655899DD8B43}" srcOrd="0" destOrd="0" presId="urn:microsoft.com/office/officeart/2005/8/layout/list1"/>
    <dgm:cxn modelId="{16BB4278-0DE8-4B2F-8A12-E85078D519A4}" type="presParOf" srcId="{119015C5-2FA4-40B7-9134-655899DD8B43}" destId="{35E64A77-0BA0-4442-9593-FDF4C4BC6615}" srcOrd="0" destOrd="0" presId="urn:microsoft.com/office/officeart/2005/8/layout/list1"/>
    <dgm:cxn modelId="{02BF0169-5BBC-4E7C-B68D-0F8CE0FB6251}" type="presParOf" srcId="{119015C5-2FA4-40B7-9134-655899DD8B43}" destId="{EB9FAE40-9B6D-455D-9184-5D58227F32F3}" srcOrd="1" destOrd="0" presId="urn:microsoft.com/office/officeart/2005/8/layout/list1"/>
    <dgm:cxn modelId="{E368E25C-9804-4961-8998-CE98D79C40FB}" type="presParOf" srcId="{FAE4FEA5-E2CA-4AD5-8124-173B9298F31C}" destId="{E78B1C2C-83EE-430E-88D7-005CBF55D969}" srcOrd="1" destOrd="0" presId="urn:microsoft.com/office/officeart/2005/8/layout/list1"/>
    <dgm:cxn modelId="{D7821E2A-FDAE-43A4-B1DF-F1857640FA90}" type="presParOf" srcId="{FAE4FEA5-E2CA-4AD5-8124-173B9298F31C}" destId="{C20E803A-56FB-4785-BC1E-F86486E06D39}" srcOrd="2" destOrd="0" presId="urn:microsoft.com/office/officeart/2005/8/layout/list1"/>
    <dgm:cxn modelId="{2DF685E8-35B9-467D-8C8A-E6756335E48B}" type="presParOf" srcId="{FAE4FEA5-E2CA-4AD5-8124-173B9298F31C}" destId="{EBA73FFB-1E11-48ED-B8C7-41EE9D1B3CFA}" srcOrd="3" destOrd="0" presId="urn:microsoft.com/office/officeart/2005/8/layout/list1"/>
    <dgm:cxn modelId="{D21D3DD2-73EA-4B99-BFB2-A2F3243E9985}" type="presParOf" srcId="{FAE4FEA5-E2CA-4AD5-8124-173B9298F31C}" destId="{C2B286B9-2466-453F-B40C-2547A8CD1032}" srcOrd="4" destOrd="0" presId="urn:microsoft.com/office/officeart/2005/8/layout/list1"/>
    <dgm:cxn modelId="{61AEABA7-D017-4C6E-8941-4A7296B10137}" type="presParOf" srcId="{C2B286B9-2466-453F-B40C-2547A8CD1032}" destId="{805704B6-26EC-447F-A2C5-38C46F750486}" srcOrd="0" destOrd="0" presId="urn:microsoft.com/office/officeart/2005/8/layout/list1"/>
    <dgm:cxn modelId="{F37D641F-621B-4F2B-8608-2276E1FA8859}" type="presParOf" srcId="{C2B286B9-2466-453F-B40C-2547A8CD1032}" destId="{B9B59AD2-F16C-4B9E-8EF6-F0C5247DBD09}" srcOrd="1" destOrd="0" presId="urn:microsoft.com/office/officeart/2005/8/layout/list1"/>
    <dgm:cxn modelId="{5A3406BB-4486-463A-94AF-10E519AE62A3}" type="presParOf" srcId="{FAE4FEA5-E2CA-4AD5-8124-173B9298F31C}" destId="{59E105FB-1D0E-42F9-8100-489B0AF90DFE}" srcOrd="5" destOrd="0" presId="urn:microsoft.com/office/officeart/2005/8/layout/list1"/>
    <dgm:cxn modelId="{1B763B4B-7706-4A76-9A50-D712D76CA370}" type="presParOf" srcId="{FAE4FEA5-E2CA-4AD5-8124-173B9298F31C}" destId="{CE1153AE-363F-409B-AD0B-71B75DDEECB7}" srcOrd="6" destOrd="0" presId="urn:microsoft.com/office/officeart/2005/8/layout/list1"/>
    <dgm:cxn modelId="{09E088E9-9BA5-4AD1-B9B3-5CFC0E0B8B4B}" type="presParOf" srcId="{FAE4FEA5-E2CA-4AD5-8124-173B9298F31C}" destId="{0C4C3611-A5F9-4815-AC17-2053283642BA}" srcOrd="7" destOrd="0" presId="urn:microsoft.com/office/officeart/2005/8/layout/list1"/>
    <dgm:cxn modelId="{8C8CF78A-1914-4494-A653-B3406B7A63BC}" type="presParOf" srcId="{FAE4FEA5-E2CA-4AD5-8124-173B9298F31C}" destId="{06F92CFF-A228-4E12-9736-B229A38AA496}" srcOrd="8" destOrd="0" presId="urn:microsoft.com/office/officeart/2005/8/layout/list1"/>
    <dgm:cxn modelId="{5B1E0507-3EB1-465F-8ED4-C31BCD99385D}" type="presParOf" srcId="{06F92CFF-A228-4E12-9736-B229A38AA496}" destId="{C2C44689-B387-4D30-8C80-B60B308AC5AB}" srcOrd="0" destOrd="0" presId="urn:microsoft.com/office/officeart/2005/8/layout/list1"/>
    <dgm:cxn modelId="{EF81F9B2-16B2-4107-8AA8-84E84396B949}" type="presParOf" srcId="{06F92CFF-A228-4E12-9736-B229A38AA496}" destId="{E0BEC818-618D-40FF-B714-010FE118BE88}" srcOrd="1" destOrd="0" presId="urn:microsoft.com/office/officeart/2005/8/layout/list1"/>
    <dgm:cxn modelId="{D6CC5F3E-A2C7-4D7D-B011-658F1C9CE4BD}" type="presParOf" srcId="{FAE4FEA5-E2CA-4AD5-8124-173B9298F31C}" destId="{6C64343F-E2D7-4207-8978-713E3110F209}" srcOrd="9" destOrd="0" presId="urn:microsoft.com/office/officeart/2005/8/layout/list1"/>
    <dgm:cxn modelId="{B518B95D-6F2C-463D-8978-F25A4D5B34BB}" type="presParOf" srcId="{FAE4FEA5-E2CA-4AD5-8124-173B9298F31C}" destId="{71A8F112-5966-4790-B602-1936576948C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t>
        <a:bodyPr/>
        <a:lstStyle/>
        <a:p>
          <a:endParaRPr lang="en-US"/>
        </a:p>
      </dgm:t>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t>
        <a:bodyPr/>
        <a:lstStyle/>
        <a:p>
          <a:endParaRPr lang="en-US"/>
        </a:p>
      </dgm:t>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t>
        <a:bodyPr/>
        <a:lstStyle/>
        <a:p>
          <a:endParaRPr lang="en-US"/>
        </a:p>
      </dgm:t>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t>
        <a:bodyPr/>
        <a:lstStyle/>
        <a:p>
          <a:endParaRPr lang="en-US"/>
        </a:p>
      </dgm:t>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t>
        <a:bodyPr/>
        <a:lstStyle/>
        <a:p>
          <a:endParaRPr lang="en-US"/>
        </a:p>
      </dgm:t>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t>
        <a:bodyPr/>
        <a:lstStyle/>
        <a:p>
          <a:endParaRPr lang="en-US"/>
        </a:p>
      </dgm:t>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t>
        <a:bodyPr/>
        <a:lstStyle/>
        <a:p>
          <a:endParaRPr lang="en-US"/>
        </a:p>
      </dgm:t>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t>
        <a:bodyPr/>
        <a:lstStyle/>
        <a:p>
          <a:endParaRPr lang="en-US"/>
        </a:p>
      </dgm:t>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t>
        <a:bodyPr/>
        <a:lstStyle/>
        <a:p>
          <a:endParaRPr lang="en-US"/>
        </a:p>
      </dgm:t>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t>
        <a:bodyPr/>
        <a:lstStyle/>
        <a:p>
          <a:endParaRPr lang="en-US"/>
        </a:p>
      </dgm:t>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t>
        <a:bodyPr/>
        <a:lstStyle/>
        <a:p>
          <a:endParaRPr lang="en-US"/>
        </a:p>
      </dgm:t>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t>
        <a:bodyPr/>
        <a:lstStyle/>
        <a:p>
          <a:endParaRPr lang="en-US"/>
        </a:p>
      </dgm:t>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t>
        <a:bodyPr/>
        <a:lstStyle/>
        <a:p>
          <a:endParaRPr lang="en-US"/>
        </a:p>
      </dgm:t>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t>
        <a:bodyPr/>
        <a:lstStyle/>
        <a:p>
          <a:endParaRPr lang="en-US"/>
        </a:p>
      </dgm:t>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t>
        <a:bodyPr/>
        <a:lstStyle/>
        <a:p>
          <a:endParaRPr lang="en-US"/>
        </a:p>
      </dgm:t>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t>
        <a:bodyPr/>
        <a:lstStyle/>
        <a:p>
          <a:endParaRPr lang="en-US"/>
        </a:p>
      </dgm:t>
    </dgm:pt>
  </dgm:ptLst>
  <dgm:cxnLst>
    <dgm:cxn modelId="{AA85650A-611C-47A3-9831-0A1CA0FC317E}" type="presOf" srcId="{7ECBE929-698D-4F89-AA09-AAF65F054061}" destId="{1189EC05-B7B8-4E42-8D60-014DCA767ADC}"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FCF3E3DE-8653-4DD7-9283-C60E493208A7}" srcId="{4B7674E0-3E81-457C-A30C-15F750F516A8}" destId="{67ABF92A-7428-4C9C-8D15-876B4499937E}" srcOrd="3" destOrd="0" parTransId="{C7B3319A-1EEF-41F0-9B7E-468687A9EBBC}" sibTransId="{444DC8E0-8645-46E3-93E2-B8E5DC53064C}"/>
    <dgm:cxn modelId="{26F3A4A3-6527-4754-BA4F-2FDADEB9EC8C}" type="presOf" srcId="{7ECBE929-698D-4F89-AA09-AAF65F054061}" destId="{3FD92077-1509-4F27-BC2D-65D9C699700B}"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4BDE7102-1FBD-4C02-8B6F-F87C80DCAEDE}" type="presOf" srcId="{715BFF0E-4013-4E84-B5D5-433F8B27C77B}" destId="{97E606C4-149B-4F50-95EB-C5F1377BA0ED}" srcOrd="1"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35521A8E-290E-44A6-8776-9084A2A32428}" type="presOf" srcId="{67ABF92A-7428-4C9C-8D15-876B4499937E}" destId="{ED44613A-1614-4498-818E-138FD95BFEC4}" srcOrd="1" destOrd="0" presId="urn:microsoft.com/office/officeart/2016/7/layout/BasicLinearProcessNumbered"/>
    <dgm:cxn modelId="{D15F66DB-2F6B-4EEE-809C-12F1EBD8A3C4}" srcId="{4B7674E0-3E81-457C-A30C-15F750F516A8}" destId="{715BFF0E-4013-4E84-B5D5-433F8B27C77B}" srcOrd="0" destOrd="0" parTransId="{8989C6CD-A735-43CC-85EB-8A8638AD2C0A}" sibTransId="{244B1833-7A77-429D-BF43-5A612BDEC259}"/>
    <dgm:cxn modelId="{539F9B14-D35B-4397-80E9-BA3B68D26B12}" type="presOf" srcId="{AB825CDF-1218-4CD4-8126-3EEFCDA4B3CF}" destId="{2B31759D-77C5-440C-9B53-BA8065F6CC1C}" srcOrd="0"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EC5B8AFE-D0BC-4AF1-B762-6BAE78EE3670}" type="presOf" srcId="{76ABBF0A-59A2-464E-83EF-512E887D1D66}" destId="{09227027-DE7C-4DDA-97B7-5B6707C783B5}" srcOrd="1"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149693FD-EF25-4267-9B36-3E2D105AC868}" srcId="{4B7674E0-3E81-457C-A30C-15F750F516A8}" destId="{7ECBE929-698D-4F89-AA09-AAF65F054061}" srcOrd="1" destOrd="0" parTransId="{76F86F7C-5A88-43D9-B21F-D62A4B44B191}" sibTransId="{AB825CDF-1218-4CD4-8126-3EEFCDA4B3CF}"/>
    <dgm:cxn modelId="{CA23CB38-39E0-426E-ADD2-858317053C75}" type="presOf" srcId="{244B1833-7A77-429D-BF43-5A612BDEC259}" destId="{290DDAEE-363A-43B7-9695-39BFDA025990}"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290502D7-690E-44EE-8D8B-984EC8ED1DF4}" srcId="{4B7674E0-3E81-457C-A30C-15F750F516A8}" destId="{76ABBF0A-59A2-464E-83EF-512E887D1D66}" srcOrd="2" destOrd="0" parTransId="{5221B3D8-3C2D-49A7-99E3-7F31EA688667}" sibTransId="{D7AF3F98-660A-4FED-ACCF-DA30D87E4B6B}"/>
    <dgm:cxn modelId="{2FC2AA3D-89FA-40B3-BA64-A992CDB6EFF9}" type="presOf" srcId="{67ABF92A-7428-4C9C-8D15-876B4499937E}" destId="{45559B94-BD38-418A-B8F2-FC32F04FC522}"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dirty="0"/>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t>
        <a:bodyPr/>
        <a:lstStyle/>
        <a:p>
          <a:endParaRPr lang="en-US"/>
        </a:p>
      </dgm:t>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t>
        <a:bodyPr/>
        <a:lstStyle/>
        <a:p>
          <a:endParaRPr lang="en-US"/>
        </a:p>
      </dgm:t>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t>
        <a:bodyPr/>
        <a:lstStyle/>
        <a:p>
          <a:endParaRPr lang="en-US"/>
        </a:p>
      </dgm:t>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t>
        <a:bodyPr/>
        <a:lstStyle/>
        <a:p>
          <a:endParaRPr lang="en-US"/>
        </a:p>
      </dgm:t>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t>
        <a:bodyPr/>
        <a:lstStyle/>
        <a:p>
          <a:endParaRPr lang="en-US"/>
        </a:p>
      </dgm:t>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t>
        <a:bodyPr/>
        <a:lstStyle/>
        <a:p>
          <a:endParaRPr lang="en-US"/>
        </a:p>
      </dgm:t>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t>
        <a:bodyPr/>
        <a:lstStyle/>
        <a:p>
          <a:endParaRPr lang="en-US"/>
        </a:p>
      </dgm:t>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t>
        <a:bodyPr/>
        <a:lstStyle/>
        <a:p>
          <a:endParaRPr lang="en-US"/>
        </a:p>
      </dgm:t>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t>
        <a:bodyPr/>
        <a:lstStyle/>
        <a:p>
          <a:endParaRPr lang="en-US"/>
        </a:p>
      </dgm:t>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t>
        <a:bodyPr/>
        <a:lstStyle/>
        <a:p>
          <a:endParaRPr lang="en-US"/>
        </a:p>
      </dgm:t>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t>
        <a:bodyPr/>
        <a:lstStyle/>
        <a:p>
          <a:endParaRPr lang="en-US"/>
        </a:p>
      </dgm:t>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t>
        <a:bodyPr/>
        <a:lstStyle/>
        <a:p>
          <a:endParaRPr lang="en-US"/>
        </a:p>
      </dgm:t>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t>
        <a:bodyPr/>
        <a:lstStyle/>
        <a:p>
          <a:endParaRPr lang="en-US"/>
        </a:p>
      </dgm:t>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t>
        <a:bodyPr/>
        <a:lstStyle/>
        <a:p>
          <a:endParaRPr lang="en-US"/>
        </a:p>
      </dgm:t>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t>
        <a:bodyPr/>
        <a:lstStyle/>
        <a:p>
          <a:endParaRPr lang="en-US"/>
        </a:p>
      </dgm:t>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t>
        <a:bodyPr/>
        <a:lstStyle/>
        <a:p>
          <a:endParaRPr lang="en-US"/>
        </a:p>
      </dgm:t>
    </dgm:pt>
  </dgm:ptLst>
  <dgm:cxnLst>
    <dgm:cxn modelId="{AA85650A-611C-47A3-9831-0A1CA0FC317E}" type="presOf" srcId="{7ECBE929-698D-4F89-AA09-AAF65F054061}" destId="{1189EC05-B7B8-4E42-8D60-014DCA767ADC}"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FCF3E3DE-8653-4DD7-9283-C60E493208A7}" srcId="{4B7674E0-3E81-457C-A30C-15F750F516A8}" destId="{67ABF92A-7428-4C9C-8D15-876B4499937E}" srcOrd="3" destOrd="0" parTransId="{C7B3319A-1EEF-41F0-9B7E-468687A9EBBC}" sibTransId="{444DC8E0-8645-46E3-93E2-B8E5DC53064C}"/>
    <dgm:cxn modelId="{26F3A4A3-6527-4754-BA4F-2FDADEB9EC8C}" type="presOf" srcId="{7ECBE929-698D-4F89-AA09-AAF65F054061}" destId="{3FD92077-1509-4F27-BC2D-65D9C699700B}"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4BDE7102-1FBD-4C02-8B6F-F87C80DCAEDE}" type="presOf" srcId="{715BFF0E-4013-4E84-B5D5-433F8B27C77B}" destId="{97E606C4-149B-4F50-95EB-C5F1377BA0ED}" srcOrd="1"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35521A8E-290E-44A6-8776-9084A2A32428}" type="presOf" srcId="{67ABF92A-7428-4C9C-8D15-876B4499937E}" destId="{ED44613A-1614-4498-818E-138FD95BFEC4}" srcOrd="1" destOrd="0" presId="urn:microsoft.com/office/officeart/2016/7/layout/BasicLinearProcessNumbered"/>
    <dgm:cxn modelId="{D15F66DB-2F6B-4EEE-809C-12F1EBD8A3C4}" srcId="{4B7674E0-3E81-457C-A30C-15F750F516A8}" destId="{715BFF0E-4013-4E84-B5D5-433F8B27C77B}" srcOrd="0" destOrd="0" parTransId="{8989C6CD-A735-43CC-85EB-8A8638AD2C0A}" sibTransId="{244B1833-7A77-429D-BF43-5A612BDEC259}"/>
    <dgm:cxn modelId="{539F9B14-D35B-4397-80E9-BA3B68D26B12}" type="presOf" srcId="{AB825CDF-1218-4CD4-8126-3EEFCDA4B3CF}" destId="{2B31759D-77C5-440C-9B53-BA8065F6CC1C}" srcOrd="0"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EC5B8AFE-D0BC-4AF1-B762-6BAE78EE3670}" type="presOf" srcId="{76ABBF0A-59A2-464E-83EF-512E887D1D66}" destId="{09227027-DE7C-4DDA-97B7-5B6707C783B5}" srcOrd="1"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149693FD-EF25-4267-9B36-3E2D105AC868}" srcId="{4B7674E0-3E81-457C-A30C-15F750F516A8}" destId="{7ECBE929-698D-4F89-AA09-AAF65F054061}" srcOrd="1" destOrd="0" parTransId="{76F86F7C-5A88-43D9-B21F-D62A4B44B191}" sibTransId="{AB825CDF-1218-4CD4-8126-3EEFCDA4B3CF}"/>
    <dgm:cxn modelId="{CA23CB38-39E0-426E-ADD2-858317053C75}" type="presOf" srcId="{244B1833-7A77-429D-BF43-5A612BDEC259}" destId="{290DDAEE-363A-43B7-9695-39BFDA025990}"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290502D7-690E-44EE-8D8B-984EC8ED1DF4}" srcId="{4B7674E0-3E81-457C-A30C-15F750F516A8}" destId="{76ABBF0A-59A2-464E-83EF-512E887D1D66}" srcOrd="2" destOrd="0" parTransId="{5221B3D8-3C2D-49A7-99E3-7F31EA688667}" sibTransId="{D7AF3F98-660A-4FED-ACCF-DA30D87E4B6B}"/>
    <dgm:cxn modelId="{2FC2AA3D-89FA-40B3-BA64-A992CDB6EFF9}" type="presOf" srcId="{67ABF92A-7428-4C9C-8D15-876B4499937E}" destId="{45559B94-BD38-418A-B8F2-FC32F04FC522}"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C3FF-A70B-4683-8968-65EF3F9CAF14}">
      <dsp:nvSpPr>
        <dsp:cNvPr id="0" name=""/>
        <dsp:cNvSpPr/>
      </dsp:nvSpPr>
      <dsp:spPr>
        <a:xfrm>
          <a:off x="0" y="3638378"/>
          <a:ext cx="10515600" cy="71171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a:t>You will be asked to share your answers with the class.</a:t>
          </a:r>
        </a:p>
      </dsp:txBody>
      <dsp:txXfrm>
        <a:off x="0" y="3638378"/>
        <a:ext cx="10515600" cy="711712"/>
      </dsp:txXfrm>
    </dsp:sp>
    <dsp:sp modelId="{C9E55795-6C48-4D4A-B802-9BE6BA51CDEF}">
      <dsp:nvSpPr>
        <dsp:cNvPr id="0" name=""/>
        <dsp:cNvSpPr/>
      </dsp:nvSpPr>
      <dsp:spPr>
        <a:xfrm rot="10800000">
          <a:off x="0" y="1246"/>
          <a:ext cx="10515600" cy="3672954"/>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a:t>Take a minute to think of an information technology. It can be something you use every day or something you’ve heard of before.</a:t>
          </a:r>
        </a:p>
      </dsp:txBody>
      <dsp:txXfrm rot="-10800000">
        <a:off x="0" y="1246"/>
        <a:ext cx="10515600" cy="1289206"/>
      </dsp:txXfrm>
    </dsp:sp>
    <dsp:sp modelId="{EA4F759C-C114-40EE-BCC0-68A4823249A1}">
      <dsp:nvSpPr>
        <dsp:cNvPr id="0" name=""/>
        <dsp:cNvSpPr/>
      </dsp:nvSpPr>
      <dsp:spPr>
        <a:xfrm>
          <a:off x="5134"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a:t>What is it? What does it do?</a:t>
          </a:r>
        </a:p>
      </dsp:txBody>
      <dsp:txXfrm>
        <a:off x="5134" y="1290453"/>
        <a:ext cx="3501776" cy="1098213"/>
      </dsp:txXfrm>
    </dsp:sp>
    <dsp:sp modelId="{78194046-5945-497E-B524-B1B75476D865}">
      <dsp:nvSpPr>
        <dsp:cNvPr id="0" name=""/>
        <dsp:cNvSpPr/>
      </dsp:nvSpPr>
      <dsp:spPr>
        <a:xfrm>
          <a:off x="3506911"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a:t>Is it hardware, software, or both?</a:t>
          </a:r>
        </a:p>
      </dsp:txBody>
      <dsp:txXfrm>
        <a:off x="3506911" y="1290453"/>
        <a:ext cx="3501776" cy="1098213"/>
      </dsp:txXfrm>
    </dsp:sp>
    <dsp:sp modelId="{7E132E76-505B-4BCC-B9AF-352356003644}">
      <dsp:nvSpPr>
        <dsp:cNvPr id="0" name=""/>
        <dsp:cNvSpPr/>
      </dsp:nvSpPr>
      <dsp:spPr>
        <a:xfrm>
          <a:off x="7008688"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dirty="0"/>
            <a:t>Is it consumer IT, enterprise IT or both?</a:t>
          </a:r>
        </a:p>
      </dsp:txBody>
      <dsp:txXfrm>
        <a:off x="7008688" y="1290453"/>
        <a:ext cx="3501776" cy="1098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E803A-56FB-4785-BC1E-F86486E06D39}">
      <dsp:nvSpPr>
        <dsp:cNvPr id="0" name=""/>
        <dsp:cNvSpPr/>
      </dsp:nvSpPr>
      <dsp:spPr>
        <a:xfrm>
          <a:off x="0" y="282968"/>
          <a:ext cx="10515600" cy="113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Support Technician</a:t>
          </a:r>
        </a:p>
        <a:p>
          <a:pPr marL="114300" lvl="1" indent="-114300" algn="l" defTabSz="666750">
            <a:lnSpc>
              <a:spcPct val="90000"/>
            </a:lnSpc>
            <a:spcBef>
              <a:spcPct val="0"/>
            </a:spcBef>
            <a:spcAft>
              <a:spcPct val="15000"/>
            </a:spcAft>
            <a:buChar char="••"/>
          </a:pPr>
          <a:r>
            <a:rPr lang="en-US" sz="1500" kern="1200"/>
            <a:t>Systems / Network Administrator</a:t>
          </a:r>
        </a:p>
        <a:p>
          <a:pPr marL="114300" lvl="1" indent="-114300" algn="l" defTabSz="666750">
            <a:lnSpc>
              <a:spcPct val="90000"/>
            </a:lnSpc>
            <a:spcBef>
              <a:spcPct val="0"/>
            </a:spcBef>
            <a:spcAft>
              <a:spcPct val="15000"/>
            </a:spcAft>
            <a:buChar char="••"/>
          </a:pPr>
          <a:r>
            <a:rPr lang="en-US" sz="1500" kern="1200"/>
            <a:t>Web / Application Developer</a:t>
          </a:r>
        </a:p>
      </dsp:txBody>
      <dsp:txXfrm>
        <a:off x="0" y="282968"/>
        <a:ext cx="10515600" cy="1134000"/>
      </dsp:txXfrm>
    </dsp:sp>
    <dsp:sp modelId="{EB9FAE40-9B6D-455D-9184-5D58227F32F3}">
      <dsp:nvSpPr>
        <dsp:cNvPr id="0" name=""/>
        <dsp:cNvSpPr/>
      </dsp:nvSpPr>
      <dsp:spPr>
        <a:xfrm>
          <a:off x="525780" y="61568"/>
          <a:ext cx="7360920"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Entry Level</a:t>
          </a:r>
        </a:p>
      </dsp:txBody>
      <dsp:txXfrm>
        <a:off x="547396" y="83184"/>
        <a:ext cx="7317688" cy="399568"/>
      </dsp:txXfrm>
    </dsp:sp>
    <dsp:sp modelId="{CE1153AE-363F-409B-AD0B-71B75DDEECB7}">
      <dsp:nvSpPr>
        <dsp:cNvPr id="0" name=""/>
        <dsp:cNvSpPr/>
      </dsp:nvSpPr>
      <dsp:spPr>
        <a:xfrm>
          <a:off x="0" y="1719369"/>
          <a:ext cx="10515600" cy="11340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Analyst</a:t>
          </a:r>
        </a:p>
        <a:p>
          <a:pPr marL="114300" lvl="1" indent="-114300" algn="l" defTabSz="666750">
            <a:lnSpc>
              <a:spcPct val="90000"/>
            </a:lnSpc>
            <a:spcBef>
              <a:spcPct val="0"/>
            </a:spcBef>
            <a:spcAft>
              <a:spcPct val="15000"/>
            </a:spcAft>
            <a:buChar char="••"/>
          </a:pPr>
          <a:r>
            <a:rPr lang="en-US" sz="1500" kern="1200"/>
            <a:t>IT Architect</a:t>
          </a:r>
        </a:p>
        <a:p>
          <a:pPr marL="114300" lvl="1" indent="-114300" algn="l" defTabSz="666750">
            <a:lnSpc>
              <a:spcPct val="90000"/>
            </a:lnSpc>
            <a:spcBef>
              <a:spcPct val="0"/>
            </a:spcBef>
            <a:spcAft>
              <a:spcPct val="15000"/>
            </a:spcAft>
            <a:buChar char="••"/>
          </a:pPr>
          <a:r>
            <a:rPr lang="en-US" sz="1500" kern="1200"/>
            <a:t>IT Project Manager</a:t>
          </a:r>
        </a:p>
      </dsp:txBody>
      <dsp:txXfrm>
        <a:off x="0" y="1719369"/>
        <a:ext cx="10515600" cy="1134000"/>
      </dsp:txXfrm>
    </dsp:sp>
    <dsp:sp modelId="{B9B59AD2-F16C-4B9E-8EF6-F0C5247DBD09}">
      <dsp:nvSpPr>
        <dsp:cNvPr id="0" name=""/>
        <dsp:cNvSpPr/>
      </dsp:nvSpPr>
      <dsp:spPr>
        <a:xfrm>
          <a:off x="525780" y="1497969"/>
          <a:ext cx="7360920" cy="4428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Mid-Level</a:t>
          </a:r>
        </a:p>
      </dsp:txBody>
      <dsp:txXfrm>
        <a:off x="547396" y="1519585"/>
        <a:ext cx="7317688" cy="399568"/>
      </dsp:txXfrm>
    </dsp:sp>
    <dsp:sp modelId="{71A8F112-5966-4790-B602-1936576948CB}">
      <dsp:nvSpPr>
        <dsp:cNvPr id="0" name=""/>
        <dsp:cNvSpPr/>
      </dsp:nvSpPr>
      <dsp:spPr>
        <a:xfrm>
          <a:off x="0" y="3155768"/>
          <a:ext cx="10515600" cy="11340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Directors / Officers in an area Data, Secuirty</a:t>
          </a:r>
        </a:p>
        <a:p>
          <a:pPr marL="114300" lvl="1" indent="-114300" algn="l" defTabSz="666750">
            <a:lnSpc>
              <a:spcPct val="90000"/>
            </a:lnSpc>
            <a:spcBef>
              <a:spcPct val="0"/>
            </a:spcBef>
            <a:spcAft>
              <a:spcPct val="15000"/>
            </a:spcAft>
            <a:buChar char="••"/>
          </a:pPr>
          <a:r>
            <a:rPr lang="en-US" sz="1500" kern="1200"/>
            <a:t>Enterprise Architect</a:t>
          </a:r>
        </a:p>
        <a:p>
          <a:pPr marL="114300" lvl="1" indent="-114300" algn="l" defTabSz="666750">
            <a:lnSpc>
              <a:spcPct val="90000"/>
            </a:lnSpc>
            <a:spcBef>
              <a:spcPct val="0"/>
            </a:spcBef>
            <a:spcAft>
              <a:spcPct val="15000"/>
            </a:spcAft>
            <a:buChar char="••"/>
          </a:pPr>
          <a:r>
            <a:rPr lang="en-US" sz="1500" kern="1200" dirty="0"/>
            <a:t>CTO, CDO, CIO</a:t>
          </a:r>
        </a:p>
      </dsp:txBody>
      <dsp:txXfrm>
        <a:off x="0" y="3155768"/>
        <a:ext cx="10515600" cy="1134000"/>
      </dsp:txXfrm>
    </dsp:sp>
    <dsp:sp modelId="{E0BEC818-618D-40FF-B714-010FE118BE88}">
      <dsp:nvSpPr>
        <dsp:cNvPr id="0" name=""/>
        <dsp:cNvSpPr/>
      </dsp:nvSpPr>
      <dsp:spPr>
        <a:xfrm>
          <a:off x="525780" y="2934369"/>
          <a:ext cx="7360920" cy="4428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Senior</a:t>
          </a:r>
        </a:p>
      </dsp:txBody>
      <dsp:txXfrm>
        <a:off x="547396" y="2955985"/>
        <a:ext cx="73176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3594"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Technical Knowledge</a:t>
          </a:r>
        </a:p>
      </dsp:txBody>
      <dsp:txXfrm>
        <a:off x="3594" y="1848740"/>
        <a:ext cx="1946002" cy="1634641"/>
      </dsp:txXfrm>
    </dsp:sp>
    <dsp:sp modelId="{290DDAEE-363A-43B7-9695-39BFDA025990}">
      <dsp:nvSpPr>
        <dsp:cNvPr id="0" name=""/>
        <dsp:cNvSpPr/>
      </dsp:nvSpPr>
      <dsp:spPr>
        <a:xfrm>
          <a:off x="56793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1</a:t>
          </a:r>
        </a:p>
      </dsp:txBody>
      <dsp:txXfrm>
        <a:off x="687628" y="1205601"/>
        <a:ext cx="577932" cy="577932"/>
      </dsp:txXfrm>
    </dsp:sp>
    <dsp:sp modelId="{34D44681-F42A-4D78-8553-8F3223D870E3}">
      <dsp:nvSpPr>
        <dsp:cNvPr id="0" name=""/>
        <dsp:cNvSpPr/>
      </dsp:nvSpPr>
      <dsp:spPr>
        <a:xfrm>
          <a:off x="3594"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2144196"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Customer Focused</a:t>
          </a:r>
        </a:p>
      </dsp:txBody>
      <dsp:txXfrm>
        <a:off x="2144196" y="1848740"/>
        <a:ext cx="1946002" cy="1634641"/>
      </dsp:txXfrm>
    </dsp:sp>
    <dsp:sp modelId="{2B31759D-77C5-440C-9B53-BA8065F6CC1C}">
      <dsp:nvSpPr>
        <dsp:cNvPr id="0" name=""/>
        <dsp:cNvSpPr/>
      </dsp:nvSpPr>
      <dsp:spPr>
        <a:xfrm>
          <a:off x="2708537"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2</a:t>
          </a:r>
        </a:p>
      </dsp:txBody>
      <dsp:txXfrm>
        <a:off x="2828231" y="1205601"/>
        <a:ext cx="577932" cy="577932"/>
      </dsp:txXfrm>
    </dsp:sp>
    <dsp:sp modelId="{96B801BF-78DB-4338-AA84-4C9FB3754A16}">
      <dsp:nvSpPr>
        <dsp:cNvPr id="0" name=""/>
        <dsp:cNvSpPr/>
      </dsp:nvSpPr>
      <dsp:spPr>
        <a:xfrm>
          <a:off x="2144196"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4284798"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Creative Thinking / Problem Solving</a:t>
          </a:r>
        </a:p>
      </dsp:txBody>
      <dsp:txXfrm>
        <a:off x="4284798" y="1848740"/>
        <a:ext cx="1946002" cy="1634641"/>
      </dsp:txXfrm>
    </dsp:sp>
    <dsp:sp modelId="{E6C48221-3779-4C09-BFD6-C6E6AAE62F5A}">
      <dsp:nvSpPr>
        <dsp:cNvPr id="0" name=""/>
        <dsp:cNvSpPr/>
      </dsp:nvSpPr>
      <dsp:spPr>
        <a:xfrm>
          <a:off x="4849139"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3</a:t>
          </a:r>
        </a:p>
      </dsp:txBody>
      <dsp:txXfrm>
        <a:off x="4968833" y="1205601"/>
        <a:ext cx="577932" cy="577932"/>
      </dsp:txXfrm>
    </dsp:sp>
    <dsp:sp modelId="{791CF056-764F-4939-9E13-BA0CE3665E3F}">
      <dsp:nvSpPr>
        <dsp:cNvPr id="0" name=""/>
        <dsp:cNvSpPr/>
      </dsp:nvSpPr>
      <dsp:spPr>
        <a:xfrm>
          <a:off x="4284798"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6425401"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Understanding of the business</a:t>
          </a:r>
        </a:p>
      </dsp:txBody>
      <dsp:txXfrm>
        <a:off x="6425401" y="1848740"/>
        <a:ext cx="1946002" cy="1634641"/>
      </dsp:txXfrm>
    </dsp:sp>
    <dsp:sp modelId="{7DF20FCF-D04C-4888-B5CD-CF3094410605}">
      <dsp:nvSpPr>
        <dsp:cNvPr id="0" name=""/>
        <dsp:cNvSpPr/>
      </dsp:nvSpPr>
      <dsp:spPr>
        <a:xfrm>
          <a:off x="6989741"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4</a:t>
          </a:r>
        </a:p>
      </dsp:txBody>
      <dsp:txXfrm>
        <a:off x="7109435" y="1205601"/>
        <a:ext cx="577932" cy="577932"/>
      </dsp:txXfrm>
    </dsp:sp>
    <dsp:sp modelId="{8EDE8204-E0AF-4A00-8718-272F4BE61B1F}">
      <dsp:nvSpPr>
        <dsp:cNvPr id="0" name=""/>
        <dsp:cNvSpPr/>
      </dsp:nvSpPr>
      <dsp:spPr>
        <a:xfrm>
          <a:off x="6425401"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8566003"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Time Management</a:t>
          </a:r>
        </a:p>
      </dsp:txBody>
      <dsp:txXfrm>
        <a:off x="8566003" y="1848740"/>
        <a:ext cx="1946002" cy="1634641"/>
      </dsp:txXfrm>
    </dsp:sp>
    <dsp:sp modelId="{1F200CB6-880D-4C5E-8FE7-28E858CE4AC9}">
      <dsp:nvSpPr>
        <dsp:cNvPr id="0" name=""/>
        <dsp:cNvSpPr/>
      </dsp:nvSpPr>
      <dsp:spPr>
        <a:xfrm>
          <a:off x="913034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5</a:t>
          </a:r>
        </a:p>
      </dsp:txBody>
      <dsp:txXfrm>
        <a:off x="9250038" y="1205601"/>
        <a:ext cx="577932" cy="577932"/>
      </dsp:txXfrm>
    </dsp:sp>
    <dsp:sp modelId="{EA772FB2-46AC-4C35-BD08-5CB1FCEFC628}">
      <dsp:nvSpPr>
        <dsp:cNvPr id="0" name=""/>
        <dsp:cNvSpPr/>
      </dsp:nvSpPr>
      <dsp:spPr>
        <a:xfrm>
          <a:off x="8566003"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2950"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Technical Knowledge</a:t>
          </a:r>
        </a:p>
      </dsp:txBody>
      <dsp:txXfrm>
        <a:off x="2950" y="675519"/>
        <a:ext cx="1597225" cy="1066609"/>
      </dsp:txXfrm>
    </dsp:sp>
    <dsp:sp modelId="{290DDAEE-363A-43B7-9695-39BFDA025990}">
      <dsp:nvSpPr>
        <dsp:cNvPr id="0" name=""/>
        <dsp:cNvSpPr/>
      </dsp:nvSpPr>
      <dsp:spPr>
        <a:xfrm>
          <a:off x="534910"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1</a:t>
          </a:r>
        </a:p>
      </dsp:txBody>
      <dsp:txXfrm>
        <a:off x="613011" y="255869"/>
        <a:ext cx="377102" cy="377102"/>
      </dsp:txXfrm>
    </dsp:sp>
    <dsp:sp modelId="{34D44681-F42A-4D78-8553-8F3223D870E3}">
      <dsp:nvSpPr>
        <dsp:cNvPr id="0" name=""/>
        <dsp:cNvSpPr/>
      </dsp:nvSpPr>
      <dsp:spPr>
        <a:xfrm>
          <a:off x="2950"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1759898"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Customer Focused</a:t>
          </a:r>
        </a:p>
      </dsp:txBody>
      <dsp:txXfrm>
        <a:off x="1759898" y="675519"/>
        <a:ext cx="1597225" cy="1066609"/>
      </dsp:txXfrm>
    </dsp:sp>
    <dsp:sp modelId="{2B31759D-77C5-440C-9B53-BA8065F6CC1C}">
      <dsp:nvSpPr>
        <dsp:cNvPr id="0" name=""/>
        <dsp:cNvSpPr/>
      </dsp:nvSpPr>
      <dsp:spPr>
        <a:xfrm>
          <a:off x="2291859"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dirty="0"/>
            <a:t>2</a:t>
          </a:r>
        </a:p>
      </dsp:txBody>
      <dsp:txXfrm>
        <a:off x="2369960" y="255869"/>
        <a:ext cx="377102" cy="377102"/>
      </dsp:txXfrm>
    </dsp:sp>
    <dsp:sp modelId="{96B801BF-78DB-4338-AA84-4C9FB3754A16}">
      <dsp:nvSpPr>
        <dsp:cNvPr id="0" name=""/>
        <dsp:cNvSpPr/>
      </dsp:nvSpPr>
      <dsp:spPr>
        <a:xfrm>
          <a:off x="1759898"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3516847"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Creative Thinking / Problem Solving</a:t>
          </a:r>
        </a:p>
      </dsp:txBody>
      <dsp:txXfrm>
        <a:off x="3516847" y="675519"/>
        <a:ext cx="1597225" cy="1066609"/>
      </dsp:txXfrm>
    </dsp:sp>
    <dsp:sp modelId="{E6C48221-3779-4C09-BFD6-C6E6AAE62F5A}">
      <dsp:nvSpPr>
        <dsp:cNvPr id="0" name=""/>
        <dsp:cNvSpPr/>
      </dsp:nvSpPr>
      <dsp:spPr>
        <a:xfrm>
          <a:off x="4048807"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3</a:t>
          </a:r>
        </a:p>
      </dsp:txBody>
      <dsp:txXfrm>
        <a:off x="4126908" y="255869"/>
        <a:ext cx="377102" cy="377102"/>
      </dsp:txXfrm>
    </dsp:sp>
    <dsp:sp modelId="{791CF056-764F-4939-9E13-BA0CE3665E3F}">
      <dsp:nvSpPr>
        <dsp:cNvPr id="0" name=""/>
        <dsp:cNvSpPr/>
      </dsp:nvSpPr>
      <dsp:spPr>
        <a:xfrm>
          <a:off x="3516847"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5273795"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Understanding of the business</a:t>
          </a:r>
        </a:p>
      </dsp:txBody>
      <dsp:txXfrm>
        <a:off x="5273795" y="675519"/>
        <a:ext cx="1597225" cy="1066609"/>
      </dsp:txXfrm>
    </dsp:sp>
    <dsp:sp modelId="{7DF20FCF-D04C-4888-B5CD-CF3094410605}">
      <dsp:nvSpPr>
        <dsp:cNvPr id="0" name=""/>
        <dsp:cNvSpPr/>
      </dsp:nvSpPr>
      <dsp:spPr>
        <a:xfrm>
          <a:off x="5805756"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4</a:t>
          </a:r>
        </a:p>
      </dsp:txBody>
      <dsp:txXfrm>
        <a:off x="5883857" y="255869"/>
        <a:ext cx="377102" cy="377102"/>
      </dsp:txXfrm>
    </dsp:sp>
    <dsp:sp modelId="{8EDE8204-E0AF-4A00-8718-272F4BE61B1F}">
      <dsp:nvSpPr>
        <dsp:cNvPr id="0" name=""/>
        <dsp:cNvSpPr/>
      </dsp:nvSpPr>
      <dsp:spPr>
        <a:xfrm>
          <a:off x="5273795"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7030744"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Time Management</a:t>
          </a:r>
        </a:p>
      </dsp:txBody>
      <dsp:txXfrm>
        <a:off x="7030744" y="675519"/>
        <a:ext cx="1597225" cy="1066609"/>
      </dsp:txXfrm>
    </dsp:sp>
    <dsp:sp modelId="{1F200CB6-880D-4C5E-8FE7-28E858CE4AC9}">
      <dsp:nvSpPr>
        <dsp:cNvPr id="0" name=""/>
        <dsp:cNvSpPr/>
      </dsp:nvSpPr>
      <dsp:spPr>
        <a:xfrm>
          <a:off x="7562704"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5</a:t>
          </a:r>
        </a:p>
      </dsp:txBody>
      <dsp:txXfrm>
        <a:off x="7640805" y="255869"/>
        <a:ext cx="377102" cy="377102"/>
      </dsp:txXfrm>
    </dsp:sp>
    <dsp:sp modelId="{EA772FB2-46AC-4C35-BD08-5CB1FCEFC628}">
      <dsp:nvSpPr>
        <dsp:cNvPr id="0" name=""/>
        <dsp:cNvSpPr/>
      </dsp:nvSpPr>
      <dsp:spPr>
        <a:xfrm>
          <a:off x="7030744"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r>
              <a:rPr lang="en-US" dirty="0"/>
              <a:t>Go over the answers then collect the papers. Or collect the papers and go over the answers. Whatever works for you. </a:t>
            </a:r>
          </a:p>
          <a:p>
            <a:endParaRPr lang="en-US" dirty="0"/>
          </a:p>
          <a:p>
            <a:pPr marL="228600" indent="-228600">
              <a:buAutoNum type="arabicPeriod"/>
            </a:pPr>
            <a:r>
              <a:rPr lang="en-US" dirty="0"/>
              <a:t>Varies</a:t>
            </a:r>
          </a:p>
          <a:p>
            <a:pPr marL="228600" indent="-228600">
              <a:buAutoNum type="arabicPeriod"/>
            </a:pPr>
            <a:r>
              <a:rPr lang="en-US" dirty="0"/>
              <a:t>No. It is not and explicitly says so.</a:t>
            </a:r>
          </a:p>
          <a:p>
            <a:pPr marL="228600" indent="-228600">
              <a:buAutoNum type="arabicPeriod"/>
            </a:pPr>
            <a:r>
              <a:rPr lang="en-US" dirty="0"/>
              <a:t>4 only the highest 3 count for a grade.</a:t>
            </a:r>
          </a:p>
          <a:p>
            <a:pPr marL="228600" indent="-228600">
              <a:buAutoNum type="arabicPeriod"/>
            </a:pPr>
            <a:r>
              <a:rPr lang="en-US" dirty="0"/>
              <a:t>No. There is a final presentation</a:t>
            </a:r>
          </a:p>
          <a:p>
            <a:pPr marL="228600" indent="-228600">
              <a:buAutoNum type="arabicPeriod"/>
            </a:pPr>
            <a:r>
              <a:rPr lang="en-US" dirty="0"/>
              <a:t>Because computers and networks matter. They are essential to most everything we do in society today.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student’s answers into the space provided and </a:t>
            </a:r>
            <a:r>
              <a:rPr lang="en-US" dirty="0" err="1"/>
              <a:t>discusss</a:t>
            </a:r>
            <a:r>
              <a:rPr lang="en-US" dirty="0"/>
              <a:t> them </a:t>
            </a:r>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87258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 playing a game on a tablet computer. If this information technology?</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17601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screen shot of a person using a tablet computer in an information technology context.</a:t>
            </a:r>
          </a:p>
        </p:txBody>
      </p:sp>
      <p:sp>
        <p:nvSpPr>
          <p:cNvPr id="4" name="Slide Number Placeholder 3"/>
          <p:cNvSpPr>
            <a:spLocks noGrp="1"/>
          </p:cNvSpPr>
          <p:nvPr>
            <p:ph type="sldNum" sz="quarter" idx="10"/>
          </p:nvPr>
        </p:nvSpPr>
        <p:spPr/>
        <p:txBody>
          <a:bodyPr/>
          <a:lstStyle/>
          <a:p>
            <a:fld id="{0112F830-31CF-4898-9DC8-86941997CB87}" type="slidenum">
              <a:rPr lang="en-US" smtClean="0"/>
              <a:t>8</a:t>
            </a:fld>
            <a:endParaRPr lang="en-US"/>
          </a:p>
        </p:txBody>
      </p:sp>
    </p:spTree>
    <p:extLst>
      <p:ext uri="{BB962C8B-B14F-4D97-AF65-F5344CB8AC3E}">
        <p14:creationId xmlns:p14="http://schemas.microsoft.com/office/powerpoint/2010/main" val="38759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google email service </a:t>
            </a:r>
            <a:r>
              <a:rPr lang="en-US" dirty="0" err="1"/>
              <a:t>gmail</a:t>
            </a:r>
            <a:r>
              <a:rPr lang="en-US" dirty="0"/>
              <a:t>. Is this consumer IT or enterprise IT?</a:t>
            </a:r>
          </a:p>
          <a:p>
            <a:endParaRPr lang="en-US" dirty="0"/>
          </a:p>
          <a:p>
            <a:r>
              <a:rPr lang="en-US" dirty="0"/>
              <a:t>The lines are blurred. Gmail started out as consumer IT and now has grown to enterprise IT as well. Many organizations trust </a:t>
            </a:r>
            <a:r>
              <a:rPr lang="en-US" dirty="0" err="1"/>
              <a:t>gmail</a:t>
            </a:r>
            <a:r>
              <a:rPr lang="en-US" dirty="0"/>
              <a:t> to run the email for them!</a:t>
            </a:r>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6577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IT lifecycle </a:t>
            </a:r>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119123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Knowledge – you don’t have to be the best techie and know every little command, but you do have to understand how it works so that you can manage it.</a:t>
            </a:r>
          </a:p>
          <a:p>
            <a:r>
              <a:rPr lang="en-US" dirty="0"/>
              <a:t>Customer Focused – this is a customer focused job that is done for people</a:t>
            </a:r>
          </a:p>
          <a:p>
            <a:r>
              <a:rPr lang="en-US" dirty="0"/>
              <a:t>Problem Solving – Your career will skyrocket if you can devise creative solutions to difficult or costly problems</a:t>
            </a:r>
          </a:p>
          <a:p>
            <a:r>
              <a:rPr lang="en-US" dirty="0"/>
              <a:t>Understanding the business - You cant manage what you do not understand</a:t>
            </a:r>
          </a:p>
          <a:p>
            <a:r>
              <a:rPr lang="en-US" dirty="0"/>
              <a:t>Time management – you will get pulled in a lot of directions</a:t>
            </a:r>
          </a:p>
        </p:txBody>
      </p:sp>
      <p:sp>
        <p:nvSpPr>
          <p:cNvPr id="4" name="Slide Number Placeholder 3"/>
          <p:cNvSpPr>
            <a:spLocks noGrp="1"/>
          </p:cNvSpPr>
          <p:nvPr>
            <p:ph type="sldNum" sz="quarter" idx="10"/>
          </p:nvPr>
        </p:nvSpPr>
        <p:spPr/>
        <p:txBody>
          <a:bodyPr/>
          <a:lstStyle/>
          <a:p>
            <a:fld id="{0112F830-31CF-4898-9DC8-86941997CB87}" type="slidenum">
              <a:rPr lang="en-US" smtClean="0"/>
              <a:t>18</a:t>
            </a:fld>
            <a:endParaRPr lang="en-US"/>
          </a:p>
        </p:txBody>
      </p:sp>
    </p:spTree>
    <p:extLst>
      <p:ext uri="{BB962C8B-B14F-4D97-AF65-F5344CB8AC3E}">
        <p14:creationId xmlns:p14="http://schemas.microsoft.com/office/powerpoint/2010/main" val="29297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my new IT Director was hired at the company for which I was a Support Technician, this was one of the first exercises she made us do to inventory the skills of our IT team. This helped us to identify our strengths and weaknesses as an individual and as a group. We found out quickly we were not very customer focused and it served as a point of emphasis among our team!</a:t>
            </a:r>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188829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135115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omic strip asking what is and is not virtual reality. In the first frame a person is looking a computer screen and listening to sound emitting from speakers. In the second frame the speakers and screen are taped to the person's head.">
            <a:extLst>
              <a:ext uri="{FF2B5EF4-FFF2-40B4-BE49-F238E27FC236}">
                <a16:creationId xmlns:a16="http://schemas.microsoft.com/office/drawing/2014/main" id="{70357FDD-95C1-4EDE-8771-4853E259B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287" y="1243152"/>
            <a:ext cx="7843952" cy="4371695"/>
          </a:xfrm>
          <a:prstGeom prst="rect">
            <a:avLst/>
          </a:prstGeom>
        </p:spPr>
      </p:pic>
      <p:sp>
        <p:nvSpPr>
          <p:cNvPr id="2" name="Title 1">
            <a:extLst>
              <a:ext uri="{FF2B5EF4-FFF2-40B4-BE49-F238E27FC236}">
                <a16:creationId xmlns:a16="http://schemas.microsoft.com/office/drawing/2014/main" id="{CFC0A6E6-70C6-4949-B658-1A24E4752993}"/>
              </a:ext>
            </a:extLst>
          </p:cNvPr>
          <p:cNvSpPr>
            <a:spLocks noGrp="1"/>
          </p:cNvSpPr>
          <p:nvPr>
            <p:ph type="title"/>
          </p:nvPr>
        </p:nvSpPr>
        <p:spPr>
          <a:xfrm>
            <a:off x="365761" y="1814733"/>
            <a:ext cx="3348110" cy="323557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IST346: What Is IT?</a:t>
            </a:r>
          </a:p>
        </p:txBody>
      </p:sp>
    </p:spTree>
    <p:extLst>
      <p:ext uri="{BB962C8B-B14F-4D97-AF65-F5344CB8AC3E}">
        <p14:creationId xmlns:p14="http://schemas.microsoft.com/office/powerpoint/2010/main" val="336541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the Discord voice and chat application for &quot;Gamers&quot;&#10;">
            <a:extLst>
              <a:ext uri="{FF2B5EF4-FFF2-40B4-BE49-F238E27FC236}">
                <a16:creationId xmlns:a16="http://schemas.microsoft.com/office/drawing/2014/main" id="{8B79594B-BFC0-4C67-9491-87EA1AB90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2" y="0"/>
            <a:ext cx="11735615" cy="6858000"/>
          </a:xfrm>
          <a:prstGeom prst="rect">
            <a:avLst/>
          </a:prstGeom>
        </p:spPr>
      </p:pic>
    </p:spTree>
    <p:extLst>
      <p:ext uri="{BB962C8B-B14F-4D97-AF65-F5344CB8AC3E}">
        <p14:creationId xmlns:p14="http://schemas.microsoft.com/office/powerpoint/2010/main" val="218712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3A4EF-52A3-4F3C-895F-FA4A2220E17F}"/>
              </a:ext>
            </a:extLst>
          </p:cNvPr>
          <p:cNvSpPr/>
          <p:nvPr/>
        </p:nvSpPr>
        <p:spPr>
          <a:xfrm>
            <a:off x="1033780" y="1810067"/>
            <a:ext cx="4191000" cy="2790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descr="A close up of a netgear home router - consumer IT hardware&#10;&#10;Description generated with high confidence">
            <a:extLst>
              <a:ext uri="{FF2B5EF4-FFF2-40B4-BE49-F238E27FC236}">
                <a16:creationId xmlns:a16="http://schemas.microsoft.com/office/drawing/2014/main" id="{02562401-A649-4B5C-B7F9-A4862350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 y="1810067"/>
            <a:ext cx="4191000" cy="2790825"/>
          </a:xfrm>
          <a:prstGeom prst="rect">
            <a:avLst/>
          </a:prstGeom>
        </p:spPr>
      </p:pic>
      <p:pic>
        <p:nvPicPr>
          <p:cNvPr id="5" name="Picture 4" descr="A close up of a cisco Meraki Router - enterprise IT hardware&#10;&#10;Description generated with high confidence">
            <a:extLst>
              <a:ext uri="{FF2B5EF4-FFF2-40B4-BE49-F238E27FC236}">
                <a16:creationId xmlns:a16="http://schemas.microsoft.com/office/drawing/2014/main" id="{A01C8526-347D-4C74-BFD4-9D7BEF8C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34" y="2556509"/>
            <a:ext cx="5331446" cy="1588771"/>
          </a:xfrm>
          <a:prstGeom prst="rect">
            <a:avLst/>
          </a:prstGeom>
        </p:spPr>
      </p:pic>
    </p:spTree>
    <p:extLst>
      <p:ext uri="{BB962C8B-B14F-4D97-AF65-F5344CB8AC3E}">
        <p14:creationId xmlns:p14="http://schemas.microsoft.com/office/powerpoint/2010/main" val="344540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of google email service gmail. Is this consumer IT or enterprise IT?">
            <a:extLst>
              <a:ext uri="{FF2B5EF4-FFF2-40B4-BE49-F238E27FC236}">
                <a16:creationId xmlns:a16="http://schemas.microsoft.com/office/drawing/2014/main" id="{401BE18D-D65E-40EE-BCC7-5EF028300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15277"/>
            <a:ext cx="11282680" cy="6346508"/>
          </a:xfrm>
          <a:prstGeom prst="rect">
            <a:avLst/>
          </a:prstGeom>
        </p:spPr>
      </p:pic>
    </p:spTree>
    <p:extLst>
      <p:ext uri="{BB962C8B-B14F-4D97-AF65-F5344CB8AC3E}">
        <p14:creationId xmlns:p14="http://schemas.microsoft.com/office/powerpoint/2010/main" val="16378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0076-C09C-49E1-8BEB-3F0F234338A3}"/>
              </a:ext>
            </a:extLst>
          </p:cNvPr>
          <p:cNvSpPr>
            <a:spLocks noGrp="1"/>
          </p:cNvSpPr>
          <p:nvPr>
            <p:ph type="title"/>
          </p:nvPr>
        </p:nvSpPr>
        <p:spPr>
          <a:xfrm>
            <a:off x="838200" y="365125"/>
            <a:ext cx="10515600" cy="1325563"/>
          </a:xfrm>
        </p:spPr>
        <p:txBody>
          <a:bodyPr>
            <a:normAutofit/>
          </a:bodyPr>
          <a:lstStyle/>
          <a:p>
            <a:r>
              <a:rPr lang="en-US" dirty="0"/>
              <a:t>Check Yourself!</a:t>
            </a:r>
          </a:p>
        </p:txBody>
      </p:sp>
      <p:graphicFrame>
        <p:nvGraphicFramePr>
          <p:cNvPr id="5" name="Content Placeholder 2">
            <a:extLst>
              <a:ext uri="{FF2B5EF4-FFF2-40B4-BE49-F238E27FC236}">
                <a16:creationId xmlns:a16="http://schemas.microsoft.com/office/drawing/2014/main" id="{B435CACE-0FFD-4714-BEDB-B4201EA1194F}"/>
              </a:ext>
            </a:extLst>
          </p:cNvPr>
          <p:cNvGraphicFramePr>
            <a:graphicFrameLocks noGrp="1"/>
          </p:cNvGraphicFramePr>
          <p:nvPr>
            <p:ph idx="1"/>
            <p:extLst>
              <p:ext uri="{D42A27DB-BD31-4B8C-83A1-F6EECF244321}">
                <p14:modId xmlns:p14="http://schemas.microsoft.com/office/powerpoint/2010/main" val="286906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9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031CF-659C-4F79-BFF6-2D9A2677CF4C}"/>
              </a:ext>
            </a:extLst>
          </p:cNvPr>
          <p:cNvSpPr>
            <a:spLocks noGrp="1"/>
          </p:cNvSpPr>
          <p:nvPr>
            <p:ph type="title"/>
          </p:nvPr>
        </p:nvSpPr>
        <p:spPr/>
        <p:txBody>
          <a:bodyPr/>
          <a:lstStyle/>
          <a:p>
            <a:r>
              <a:rPr lang="en-US" dirty="0"/>
              <a:t>How is consumer IT Managed?</a:t>
            </a:r>
          </a:p>
        </p:txBody>
      </p:sp>
      <p:sp>
        <p:nvSpPr>
          <p:cNvPr id="8" name="Content Placeholder 7">
            <a:extLst>
              <a:ext uri="{FF2B5EF4-FFF2-40B4-BE49-F238E27FC236}">
                <a16:creationId xmlns:a16="http://schemas.microsoft.com/office/drawing/2014/main" id="{1C2BD49B-BA9B-40B4-AFF9-DC8E8FF6B92B}"/>
              </a:ext>
            </a:extLst>
          </p:cNvPr>
          <p:cNvSpPr>
            <a:spLocks noGrp="1"/>
          </p:cNvSpPr>
          <p:nvPr>
            <p:ph idx="1"/>
          </p:nvPr>
        </p:nvSpPr>
        <p:spPr/>
        <p:txBody>
          <a:bodyPr/>
          <a:lstStyle/>
          <a:p>
            <a:r>
              <a:rPr lang="en-US" dirty="0"/>
              <a:t>Have you reset your home router?</a:t>
            </a:r>
          </a:p>
          <a:p>
            <a:r>
              <a:rPr lang="en-US" dirty="0"/>
              <a:t>Does your Thanksgiving consist of “fixing” your parents’ computer?</a:t>
            </a:r>
          </a:p>
          <a:p>
            <a:r>
              <a:rPr lang="en-US" dirty="0"/>
              <a:t>When there’s an issue with your phone or TV, do you Google how to fix it?</a:t>
            </a:r>
          </a:p>
          <a:p>
            <a:endParaRPr lang="en-US" dirty="0"/>
          </a:p>
          <a:p>
            <a:pPr marL="0" indent="0">
              <a:buNone/>
            </a:pPr>
            <a:r>
              <a:rPr lang="en-US" b="1" dirty="0"/>
              <a:t>Consumer IT is not managed in an organized fashion because </a:t>
            </a:r>
          </a:p>
          <a:p>
            <a:pPr marL="0" indent="0">
              <a:buNone/>
            </a:pPr>
            <a:r>
              <a:rPr lang="en-US" b="1" dirty="0"/>
              <a:t>consumer IT is not mission critical.</a:t>
            </a:r>
          </a:p>
          <a:p>
            <a:endParaRPr lang="en-US" dirty="0"/>
          </a:p>
        </p:txBody>
      </p:sp>
    </p:spTree>
    <p:extLst>
      <p:ext uri="{BB962C8B-B14F-4D97-AF65-F5344CB8AC3E}">
        <p14:creationId xmlns:p14="http://schemas.microsoft.com/office/powerpoint/2010/main" val="60815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depicting a model for managing the IT lifecycle. ">
            <a:extLst>
              <a:ext uri="{FF2B5EF4-FFF2-40B4-BE49-F238E27FC236}">
                <a16:creationId xmlns:a16="http://schemas.microsoft.com/office/drawing/2014/main" id="{18C9ED20-14BA-467F-B031-BD4B0631A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17" y="643467"/>
            <a:ext cx="7371354" cy="477683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5493CFF-E43B-4B10-ACE1-C8A1246629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49DE4-DC82-4752-92C7-C3BD19DE3C22}"/>
              </a:ext>
            </a:extLst>
          </p:cNvPr>
          <p:cNvSpPr>
            <a:spLocks noGrp="1"/>
          </p:cNvSpPr>
          <p:nvPr>
            <p:ph type="title"/>
          </p:nvPr>
        </p:nvSpPr>
        <p:spPr>
          <a:xfrm>
            <a:off x="8502650" y="643467"/>
            <a:ext cx="3117850" cy="2556385"/>
          </a:xfrm>
        </p:spPr>
        <p:txBody>
          <a:bodyPr anchor="b">
            <a:normAutofit/>
          </a:bodyPr>
          <a:lstStyle/>
          <a:p>
            <a:r>
              <a:rPr lang="en-US" sz="4100">
                <a:solidFill>
                  <a:schemeClr val="bg1"/>
                </a:solidFill>
              </a:rPr>
              <a:t>Enterprise IT Management Is Organized</a:t>
            </a:r>
          </a:p>
        </p:txBody>
      </p:sp>
      <p:sp>
        <p:nvSpPr>
          <p:cNvPr id="3" name="Content Placeholder 2">
            <a:extLst>
              <a:ext uri="{FF2B5EF4-FFF2-40B4-BE49-F238E27FC236}">
                <a16:creationId xmlns:a16="http://schemas.microsoft.com/office/drawing/2014/main" id="{DEAEA734-A958-4B4A-98B9-FCF994431CF8}"/>
              </a:ext>
            </a:extLst>
          </p:cNvPr>
          <p:cNvSpPr>
            <a:spLocks noGrp="1"/>
          </p:cNvSpPr>
          <p:nvPr>
            <p:ph idx="1"/>
          </p:nvPr>
        </p:nvSpPr>
        <p:spPr>
          <a:xfrm>
            <a:off x="8502649" y="3358608"/>
            <a:ext cx="3045883" cy="2831273"/>
          </a:xfrm>
        </p:spPr>
        <p:txBody>
          <a:bodyPr>
            <a:normAutofit/>
          </a:bodyPr>
          <a:lstStyle/>
          <a:p>
            <a:r>
              <a:rPr lang="en-US" sz="2400" dirty="0">
                <a:solidFill>
                  <a:schemeClr val="bg1"/>
                </a:solidFill>
              </a:rPr>
              <a:t>Runs the business.</a:t>
            </a:r>
          </a:p>
          <a:p>
            <a:r>
              <a:rPr lang="en-US" sz="2400" dirty="0">
                <a:solidFill>
                  <a:schemeClr val="bg1"/>
                </a:solidFill>
              </a:rPr>
              <a:t>Needs to be reliable and stable.</a:t>
            </a:r>
          </a:p>
          <a:p>
            <a:r>
              <a:rPr lang="en-US" sz="2400" dirty="0">
                <a:solidFill>
                  <a:schemeClr val="bg1"/>
                </a:solidFill>
              </a:rPr>
              <a:t>Many methodologies exist.</a:t>
            </a:r>
          </a:p>
        </p:txBody>
      </p:sp>
    </p:spTree>
    <p:extLst>
      <p:ext uri="{BB962C8B-B14F-4D97-AF65-F5344CB8AC3E}">
        <p14:creationId xmlns:p14="http://schemas.microsoft.com/office/powerpoint/2010/main" val="55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DF23-83C7-4277-948F-3C36FBD9AEE9}"/>
              </a:ext>
            </a:extLst>
          </p:cNvPr>
          <p:cNvSpPr>
            <a:spLocks noGrp="1"/>
          </p:cNvSpPr>
          <p:nvPr>
            <p:ph type="title"/>
          </p:nvPr>
        </p:nvSpPr>
        <p:spPr>
          <a:xfrm>
            <a:off x="838200" y="365125"/>
            <a:ext cx="10515600" cy="1325563"/>
          </a:xfrm>
        </p:spPr>
        <p:txBody>
          <a:bodyPr>
            <a:normAutofit/>
          </a:bodyPr>
          <a:lstStyle/>
          <a:p>
            <a:r>
              <a:rPr lang="en-US" dirty="0"/>
              <a:t>Who Manages Enterprise IT?</a:t>
            </a:r>
          </a:p>
        </p:txBody>
      </p:sp>
      <p:graphicFrame>
        <p:nvGraphicFramePr>
          <p:cNvPr id="5" name="Content Placeholder 2">
            <a:extLst>
              <a:ext uri="{FF2B5EF4-FFF2-40B4-BE49-F238E27FC236}">
                <a16:creationId xmlns:a16="http://schemas.microsoft.com/office/drawing/2014/main" id="{36A84147-9DFD-4EBA-B30D-1038A522F94D}"/>
              </a:ext>
            </a:extLst>
          </p:cNvPr>
          <p:cNvGraphicFramePr>
            <a:graphicFrameLocks noGrp="1"/>
          </p:cNvGraphicFramePr>
          <p:nvPr>
            <p:ph idx="1"/>
            <p:extLst>
              <p:ext uri="{D42A27DB-BD31-4B8C-83A1-F6EECF244321}">
                <p14:modId xmlns:p14="http://schemas.microsoft.com/office/powerpoint/2010/main" val="3290053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97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9C1-7BE6-40DD-B080-06B1C3A90A7D}"/>
              </a:ext>
            </a:extLst>
          </p:cNvPr>
          <p:cNvSpPr>
            <a:spLocks noGrp="1"/>
          </p:cNvSpPr>
          <p:nvPr>
            <p:ph type="title"/>
          </p:nvPr>
        </p:nvSpPr>
        <p:spPr/>
        <p:txBody>
          <a:bodyPr/>
          <a:lstStyle/>
          <a:p>
            <a:r>
              <a:rPr lang="en-US" dirty="0"/>
              <a:t>The IT Job Title-O-Matic</a:t>
            </a:r>
          </a:p>
        </p:txBody>
      </p:sp>
      <p:sp>
        <p:nvSpPr>
          <p:cNvPr id="4" name="Text Placeholder 3">
            <a:extLst>
              <a:ext uri="{FF2B5EF4-FFF2-40B4-BE49-F238E27FC236}">
                <a16:creationId xmlns:a16="http://schemas.microsoft.com/office/drawing/2014/main" id="{62658B84-CA43-48C9-ACA2-B4E36C09CB23}"/>
              </a:ext>
            </a:extLst>
          </p:cNvPr>
          <p:cNvSpPr>
            <a:spLocks noGrp="1"/>
          </p:cNvSpPr>
          <p:nvPr>
            <p:ph type="body" idx="1"/>
          </p:nvPr>
        </p:nvSpPr>
        <p:spPr/>
        <p:txBody>
          <a:bodyPr/>
          <a:lstStyle/>
          <a:p>
            <a:r>
              <a:rPr lang="en-US" dirty="0">
                <a:solidFill>
                  <a:schemeClr val="accent2"/>
                </a:solidFill>
              </a:rPr>
              <a:t>Pick a Domain…</a:t>
            </a:r>
          </a:p>
        </p:txBody>
      </p:sp>
      <p:sp>
        <p:nvSpPr>
          <p:cNvPr id="5" name="Content Placeholder 4">
            <a:extLst>
              <a:ext uri="{FF2B5EF4-FFF2-40B4-BE49-F238E27FC236}">
                <a16:creationId xmlns:a16="http://schemas.microsoft.com/office/drawing/2014/main" id="{558A0B9A-735E-4F7C-A581-0700FB073E01}"/>
              </a:ext>
            </a:extLst>
          </p:cNvPr>
          <p:cNvSpPr>
            <a:spLocks noGrp="1"/>
          </p:cNvSpPr>
          <p:nvPr>
            <p:ph sz="half" idx="2"/>
          </p:nvPr>
        </p:nvSpPr>
        <p:spPr/>
        <p:txBody>
          <a:bodyPr>
            <a:normAutofit fontScale="92500" lnSpcReduction="20000"/>
          </a:bodyPr>
          <a:lstStyle/>
          <a:p>
            <a:r>
              <a:rPr lang="en-US" dirty="0"/>
              <a:t>Systems</a:t>
            </a:r>
          </a:p>
          <a:p>
            <a:r>
              <a:rPr lang="en-US" dirty="0"/>
              <a:t>Network</a:t>
            </a:r>
          </a:p>
          <a:p>
            <a:r>
              <a:rPr lang="en-US" dirty="0"/>
              <a:t>IT</a:t>
            </a:r>
          </a:p>
          <a:p>
            <a:r>
              <a:rPr lang="en-US" dirty="0"/>
              <a:t>Database</a:t>
            </a:r>
          </a:p>
          <a:p>
            <a:r>
              <a:rPr lang="en-US" dirty="0"/>
              <a:t>Web</a:t>
            </a:r>
          </a:p>
          <a:p>
            <a:r>
              <a:rPr lang="en-US" dirty="0"/>
              <a:t>Operations</a:t>
            </a:r>
          </a:p>
          <a:p>
            <a:r>
              <a:rPr lang="en-US" dirty="0"/>
              <a:t>Business Process</a:t>
            </a:r>
          </a:p>
          <a:p>
            <a:r>
              <a:rPr lang="en-US" dirty="0"/>
              <a:t>Enterprise Systems</a:t>
            </a:r>
          </a:p>
          <a:p>
            <a:r>
              <a:rPr lang="en-US" dirty="0"/>
              <a:t>Information Security</a:t>
            </a:r>
          </a:p>
        </p:txBody>
      </p:sp>
      <p:sp>
        <p:nvSpPr>
          <p:cNvPr id="6" name="Text Placeholder 5">
            <a:extLst>
              <a:ext uri="{FF2B5EF4-FFF2-40B4-BE49-F238E27FC236}">
                <a16:creationId xmlns:a16="http://schemas.microsoft.com/office/drawing/2014/main" id="{6763C141-CC33-4434-86EB-9D00599129D4}"/>
              </a:ext>
            </a:extLst>
          </p:cNvPr>
          <p:cNvSpPr>
            <a:spLocks noGrp="1"/>
          </p:cNvSpPr>
          <p:nvPr>
            <p:ph type="body" sz="quarter" idx="3"/>
          </p:nvPr>
        </p:nvSpPr>
        <p:spPr/>
        <p:txBody>
          <a:bodyPr/>
          <a:lstStyle/>
          <a:p>
            <a:r>
              <a:rPr lang="en-US" dirty="0">
                <a:solidFill>
                  <a:schemeClr val="accent2"/>
                </a:solidFill>
              </a:rPr>
              <a:t>Then Pick a Role…</a:t>
            </a:r>
          </a:p>
        </p:txBody>
      </p:sp>
      <p:sp>
        <p:nvSpPr>
          <p:cNvPr id="7" name="Content Placeholder 6">
            <a:extLst>
              <a:ext uri="{FF2B5EF4-FFF2-40B4-BE49-F238E27FC236}">
                <a16:creationId xmlns:a16="http://schemas.microsoft.com/office/drawing/2014/main" id="{387F7171-A898-4F09-816B-0D622590E8FF}"/>
              </a:ext>
            </a:extLst>
          </p:cNvPr>
          <p:cNvSpPr>
            <a:spLocks noGrp="1"/>
          </p:cNvSpPr>
          <p:nvPr>
            <p:ph sz="quarter" idx="4"/>
          </p:nvPr>
        </p:nvSpPr>
        <p:spPr/>
        <p:txBody>
          <a:bodyPr>
            <a:normAutofit fontScale="92500" lnSpcReduction="10000"/>
          </a:bodyPr>
          <a:lstStyle/>
          <a:p>
            <a:r>
              <a:rPr lang="en-US" dirty="0"/>
              <a:t>Operator</a:t>
            </a:r>
          </a:p>
          <a:p>
            <a:r>
              <a:rPr lang="en-US" dirty="0"/>
              <a:t>Technician</a:t>
            </a:r>
          </a:p>
          <a:p>
            <a:r>
              <a:rPr lang="en-US" dirty="0"/>
              <a:t>Developer</a:t>
            </a:r>
          </a:p>
          <a:p>
            <a:r>
              <a:rPr lang="en-US" dirty="0"/>
              <a:t>Administrator</a:t>
            </a:r>
          </a:p>
          <a:p>
            <a:r>
              <a:rPr lang="en-US" dirty="0"/>
              <a:t>Engineer</a:t>
            </a:r>
          </a:p>
          <a:p>
            <a:r>
              <a:rPr lang="en-US" dirty="0"/>
              <a:t>Director</a:t>
            </a:r>
          </a:p>
          <a:p>
            <a:r>
              <a:rPr lang="en-US" dirty="0"/>
              <a:t>Specialist</a:t>
            </a:r>
          </a:p>
          <a:p>
            <a:r>
              <a:rPr lang="en-US" dirty="0"/>
              <a:t>Architect</a:t>
            </a:r>
          </a:p>
        </p:txBody>
      </p:sp>
    </p:spTree>
    <p:extLst>
      <p:ext uri="{BB962C8B-B14F-4D97-AF65-F5344CB8AC3E}">
        <p14:creationId xmlns:p14="http://schemas.microsoft.com/office/powerpoint/2010/main" val="197765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4E2E1-0156-4FC5-9CED-5A711BFE5B4E}"/>
              </a:ext>
            </a:extLst>
          </p:cNvPr>
          <p:cNvSpPr>
            <a:spLocks noGrp="1"/>
          </p:cNvSpPr>
          <p:nvPr>
            <p:ph type="title"/>
          </p:nvPr>
        </p:nvSpPr>
        <p:spPr>
          <a:xfrm>
            <a:off x="838200" y="365125"/>
            <a:ext cx="10515600" cy="1325563"/>
          </a:xfrm>
        </p:spPr>
        <p:txBody>
          <a:bodyPr>
            <a:normAutofit/>
          </a:bodyPr>
          <a:lstStyle/>
          <a:p>
            <a:r>
              <a:rPr lang="en-US" dirty="0"/>
              <a:t>Essential Skills of the IT Professional</a:t>
            </a:r>
          </a:p>
        </p:txBody>
      </p:sp>
      <p:graphicFrame>
        <p:nvGraphicFramePr>
          <p:cNvPr id="10" name="Content Placeholder 7">
            <a:extLst>
              <a:ext uri="{FF2B5EF4-FFF2-40B4-BE49-F238E27FC236}">
                <a16:creationId xmlns:a16="http://schemas.microsoft.com/office/drawing/2014/main" id="{7775FCFA-11EB-4748-8A99-A10DCD172367}"/>
              </a:ext>
            </a:extLst>
          </p:cNvPr>
          <p:cNvGraphicFramePr>
            <a:graphicFrameLocks noGrp="1"/>
          </p:cNvGraphicFramePr>
          <p:nvPr>
            <p:ph idx="1"/>
            <p:extLst>
              <p:ext uri="{D42A27DB-BD31-4B8C-83A1-F6EECF244321}">
                <p14:modId xmlns:p14="http://schemas.microsoft.com/office/powerpoint/2010/main" val="550845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232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IT Skills Inventory</a:t>
            </a:r>
          </a:p>
        </p:txBody>
      </p:sp>
    </p:spTree>
    <p:extLst>
      <p:ext uri="{BB962C8B-B14F-4D97-AF65-F5344CB8AC3E}">
        <p14:creationId xmlns:p14="http://schemas.microsoft.com/office/powerpoint/2010/main" val="31948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smtClean="0"/>
              <a:t>Content</a:t>
            </a:r>
          </a:p>
          <a:p>
            <a:pPr lvl="1"/>
            <a:r>
              <a:rPr lang="en-US" dirty="0" smtClean="0"/>
              <a:t>What is IT?</a:t>
            </a:r>
            <a:endParaRPr lang="en-US" dirty="0"/>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IT Skills Assessment Exercise</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a:xfrm>
            <a:off x="838200" y="1825625"/>
            <a:ext cx="10515600" cy="3162777"/>
          </a:xfrm>
        </p:spPr>
        <p:txBody>
          <a:bodyPr>
            <a:normAutofit fontScale="85000" lnSpcReduction="10000"/>
          </a:bodyPr>
          <a:lstStyle/>
          <a:p>
            <a:r>
              <a:rPr lang="en-US" dirty="0"/>
              <a:t>GOAL: Inventory the skills within your IT Team.</a:t>
            </a:r>
          </a:p>
          <a:p>
            <a:r>
              <a:rPr lang="en-US" dirty="0"/>
              <a:t>Get into groups of 3. Each of </a:t>
            </a:r>
            <a:r>
              <a:rPr lang="en-US" sz="3200" dirty="0"/>
              <a:t>you should tak</a:t>
            </a:r>
            <a:r>
              <a:rPr lang="en-US" dirty="0"/>
              <a:t>e out a piece of paper.</a:t>
            </a:r>
          </a:p>
          <a:p>
            <a:r>
              <a:rPr lang="en-US" sz="3200" dirty="0"/>
              <a:t>On a scale from 0 to 10, where 0 is not at all and 10 is expert individually rate your IT skills. E.g. Technical Knowledge = 3. be honest!</a:t>
            </a:r>
          </a:p>
          <a:p>
            <a:r>
              <a:rPr lang="en-US" sz="3200" dirty="0"/>
              <a:t>Compare your skills with your group mates, and select the highest skill among your group.</a:t>
            </a:r>
          </a:p>
          <a:p>
            <a:r>
              <a:rPr lang="en-US" dirty="0"/>
              <a:t>Report your scores to the class. </a:t>
            </a:r>
            <a:endParaRPr lang="en-US" sz="3200" dirty="0"/>
          </a:p>
        </p:txBody>
      </p:sp>
      <p:graphicFrame>
        <p:nvGraphicFramePr>
          <p:cNvPr id="4" name="Content Placeholder 7">
            <a:extLst>
              <a:ext uri="{FF2B5EF4-FFF2-40B4-BE49-F238E27FC236}">
                <a16:creationId xmlns:a16="http://schemas.microsoft.com/office/drawing/2014/main" id="{25CE7262-4108-49A7-AA58-52A45F238A48}"/>
              </a:ext>
            </a:extLst>
          </p:cNvPr>
          <p:cNvGraphicFramePr>
            <a:graphicFrameLocks/>
          </p:cNvGraphicFramePr>
          <p:nvPr>
            <p:extLst>
              <p:ext uri="{D42A27DB-BD31-4B8C-83A1-F6EECF244321}">
                <p14:modId xmlns:p14="http://schemas.microsoft.com/office/powerpoint/2010/main" val="1362356302"/>
              </p:ext>
            </p:extLst>
          </p:nvPr>
        </p:nvGraphicFramePr>
        <p:xfrm>
          <a:off x="3464560" y="4988402"/>
          <a:ext cx="8630920" cy="1777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9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2421930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Participation Pop-Quiz</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lnSpcReduction="10000"/>
          </a:bodyPr>
          <a:lstStyle/>
          <a:p>
            <a:pPr marL="0" lvl="0" indent="0">
              <a:buNone/>
            </a:pPr>
            <a:r>
              <a:rPr lang="en-US" dirty="0"/>
              <a:t>Did you do your homework? Let’s find out in 5 minutes.</a:t>
            </a:r>
          </a:p>
          <a:p>
            <a:pPr marL="0" lvl="0" indent="0">
              <a:buNone/>
            </a:pPr>
            <a:r>
              <a:rPr lang="en-US" dirty="0"/>
              <a:t>Take out a sheet of 8.5x11 paper. </a:t>
            </a:r>
          </a:p>
          <a:p>
            <a:pPr marL="514350" lvl="0" indent="-514350">
              <a:buFont typeface="+mj-lt"/>
              <a:buAutoNum type="arabicPeriod"/>
            </a:pPr>
            <a:r>
              <a:rPr lang="en-US" dirty="0"/>
              <a:t>Write your name and email.</a:t>
            </a:r>
          </a:p>
          <a:p>
            <a:pPr marL="514350" lvl="0" indent="-514350">
              <a:buFont typeface="+mj-lt"/>
              <a:buAutoNum type="arabicPeriod"/>
            </a:pPr>
            <a:r>
              <a:rPr lang="en-US" dirty="0"/>
              <a:t>Do the authors consider our book technical?</a:t>
            </a:r>
          </a:p>
          <a:p>
            <a:pPr marL="514350" lvl="0" indent="-514350">
              <a:buFont typeface="+mj-lt"/>
              <a:buAutoNum type="arabicPeriod"/>
            </a:pPr>
            <a:r>
              <a:rPr lang="en-US" dirty="0"/>
              <a:t>How many exams are issued in this class?</a:t>
            </a:r>
          </a:p>
          <a:p>
            <a:pPr marL="514350" lvl="0" indent="-514350">
              <a:buFont typeface="+mj-lt"/>
              <a:buAutoNum type="arabicPeriod"/>
            </a:pPr>
            <a:r>
              <a:rPr lang="en-US" dirty="0"/>
              <a:t>Is there a final exam in this course?</a:t>
            </a:r>
          </a:p>
          <a:p>
            <a:pPr marL="514350" lvl="0" indent="-514350">
              <a:buFont typeface="+mj-lt"/>
              <a:buAutoNum type="arabicPeriod"/>
            </a:pPr>
            <a:r>
              <a:rPr lang="en-US" dirty="0"/>
              <a:t>Why does systems administration matter?</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4A62F-D988-4875-921A-CAC9277B115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Information Technology?</a:t>
            </a:r>
          </a:p>
        </p:txBody>
      </p:sp>
      <p:sp>
        <p:nvSpPr>
          <p:cNvPr id="5" name="Text Placeholder 4">
            <a:extLst>
              <a:ext uri="{FF2B5EF4-FFF2-40B4-BE49-F238E27FC236}">
                <a16:creationId xmlns:a16="http://schemas.microsoft.com/office/drawing/2014/main" id="{558B1248-6902-49E7-948D-9E3A68BA6976}"/>
              </a:ext>
            </a:extLst>
          </p:cNvPr>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9" name="Graphic 8" descr="Laptop">
            <a:extLst>
              <a:ext uri="{FF2B5EF4-FFF2-40B4-BE49-F238E27FC236}">
                <a16:creationId xmlns:a16="http://schemas.microsoft.com/office/drawing/2014/main" id="{A2288F2A-8613-4106-A2CD-8E2AB99E5F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pic>
        <p:nvPicPr>
          <p:cNvPr id="11" name="Graphic 10">
            <a:extLst>
              <a:ext uri="{FF2B5EF4-FFF2-40B4-BE49-F238E27FC236}">
                <a16:creationId xmlns:a16="http://schemas.microsoft.com/office/drawing/2014/main" id="{DC23C04A-219E-44E6-8EF9-1AEE552AEC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4049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279FBB-B004-4FD8-B95D-C48B30DDB79E}"/>
              </a:ext>
            </a:extLst>
          </p:cNvPr>
          <p:cNvSpPr>
            <a:spLocks noGrp="1"/>
          </p:cNvSpPr>
          <p:nvPr>
            <p:ph type="title"/>
          </p:nvPr>
        </p:nvSpPr>
        <p:spPr/>
        <p:txBody>
          <a:bodyPr/>
          <a:lstStyle/>
          <a:p>
            <a:r>
              <a:rPr lang="en-US" dirty="0"/>
              <a:t>When you hear “IT” what comes to mind?</a:t>
            </a:r>
          </a:p>
        </p:txBody>
      </p:sp>
      <p:sp>
        <p:nvSpPr>
          <p:cNvPr id="5" name="Content Placeholder 4">
            <a:extLst>
              <a:ext uri="{FF2B5EF4-FFF2-40B4-BE49-F238E27FC236}">
                <a16:creationId xmlns:a16="http://schemas.microsoft.com/office/drawing/2014/main" id="{C69D0EB2-3A3D-47F1-8EC6-0062BE4997EC}"/>
              </a:ext>
            </a:extLst>
          </p:cNvPr>
          <p:cNvSpPr>
            <a:spLocks noGrp="1"/>
          </p:cNvSpPr>
          <p:nvPr>
            <p:ph idx="1"/>
          </p:nvPr>
        </p:nvSpPr>
        <p:spPr>
          <a:solidFill>
            <a:schemeClr val="tx1"/>
          </a:solidFill>
        </p:spPr>
        <p:txBody>
          <a:bodyPr/>
          <a:lstStyle/>
          <a:p>
            <a:endParaRPr lang="en-US"/>
          </a:p>
        </p:txBody>
      </p:sp>
    </p:spTree>
    <p:extLst>
      <p:ext uri="{BB962C8B-B14F-4D97-AF65-F5344CB8AC3E}">
        <p14:creationId xmlns:p14="http://schemas.microsoft.com/office/powerpoint/2010/main" val="377556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Information Technology</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1158240" y="4700587"/>
            <a:ext cx="7772400" cy="1779891"/>
          </a:xfrm>
        </p:spPr>
        <p:txBody>
          <a:bodyPr vert="horz" lIns="91440" tIns="45720" rIns="91440" bIns="45720" rtlCol="0">
            <a:normAutofit fontScale="92500"/>
          </a:bodyPr>
          <a:lstStyle/>
          <a:p>
            <a:r>
              <a:rPr lang="en-US" sz="2800" kern="1200" dirty="0">
                <a:solidFill>
                  <a:schemeClr val="tx1">
                    <a:lumMod val="85000"/>
                    <a:lumOff val="15000"/>
                  </a:schemeClr>
                </a:solidFill>
                <a:latin typeface="+mn-lt"/>
                <a:ea typeface="+mn-ea"/>
                <a:cs typeface="+mn-cs"/>
              </a:rPr>
              <a:t>Computerized systems consisting of hardware, software and/or networks intended for the storage, retrieval, processing, and transmission of data and information, usually within an organizational or business context.</a:t>
            </a:r>
          </a:p>
        </p:txBody>
      </p:sp>
    </p:spTree>
    <p:extLst>
      <p:ext uri="{BB962C8B-B14F-4D97-AF65-F5344CB8AC3E}">
        <p14:creationId xmlns:p14="http://schemas.microsoft.com/office/powerpoint/2010/main" val="277651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laying a game on a tablet computer. If this information technology?&#10;">
            <a:extLst>
              <a:ext uri="{FF2B5EF4-FFF2-40B4-BE49-F238E27FC236}">
                <a16:creationId xmlns:a16="http://schemas.microsoft.com/office/drawing/2014/main" id="{6F5D1561-4DAF-44FE-AA59-6328EA8E1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04289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person using a tablet computer in an information technology context.&#10;">
            <a:extLst>
              <a:ext uri="{FF2B5EF4-FFF2-40B4-BE49-F238E27FC236}">
                <a16:creationId xmlns:a16="http://schemas.microsoft.com/office/drawing/2014/main" id="{435A107D-651A-4288-B087-A0BA1ED2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29" y="227571"/>
            <a:ext cx="11417142" cy="6402857"/>
          </a:xfrm>
          <a:prstGeom prst="rect">
            <a:avLst/>
          </a:prstGeom>
        </p:spPr>
      </p:pic>
    </p:spTree>
    <p:extLst>
      <p:ext uri="{BB962C8B-B14F-4D97-AF65-F5344CB8AC3E}">
        <p14:creationId xmlns:p14="http://schemas.microsoft.com/office/powerpoint/2010/main" val="32966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175AB-7902-4CE9-9466-0ABE26900530}"/>
              </a:ext>
            </a:extLst>
          </p:cNvPr>
          <p:cNvSpPr>
            <a:spLocks noGrp="1"/>
          </p:cNvSpPr>
          <p:nvPr>
            <p:ph type="title"/>
          </p:nvPr>
        </p:nvSpPr>
        <p:spPr/>
        <p:txBody>
          <a:bodyPr/>
          <a:lstStyle/>
          <a:p>
            <a:r>
              <a:rPr lang="en-US" dirty="0"/>
              <a:t>What about the following?</a:t>
            </a:r>
          </a:p>
        </p:txBody>
      </p:sp>
      <p:sp>
        <p:nvSpPr>
          <p:cNvPr id="5" name="Text Placeholder 4">
            <a:extLst>
              <a:ext uri="{FF2B5EF4-FFF2-40B4-BE49-F238E27FC236}">
                <a16:creationId xmlns:a16="http://schemas.microsoft.com/office/drawing/2014/main" id="{83F354A3-52F5-4B12-A0DA-871E1D83C02B}"/>
              </a:ext>
            </a:extLst>
          </p:cNvPr>
          <p:cNvSpPr>
            <a:spLocks noGrp="1"/>
          </p:cNvSpPr>
          <p:nvPr>
            <p:ph type="body" idx="1"/>
          </p:nvPr>
        </p:nvSpPr>
        <p:spPr/>
        <p:txBody>
          <a:bodyPr/>
          <a:lstStyle/>
          <a:p>
            <a:r>
              <a:rPr lang="en-US" dirty="0"/>
              <a:t>“Consumer IT”</a:t>
            </a:r>
          </a:p>
        </p:txBody>
      </p:sp>
      <p:sp>
        <p:nvSpPr>
          <p:cNvPr id="6" name="Content Placeholder 5">
            <a:extLst>
              <a:ext uri="{FF2B5EF4-FFF2-40B4-BE49-F238E27FC236}">
                <a16:creationId xmlns:a16="http://schemas.microsoft.com/office/drawing/2014/main" id="{11B7E30D-5417-4497-A98A-801DEFCD00C7}"/>
              </a:ext>
            </a:extLst>
          </p:cNvPr>
          <p:cNvSpPr>
            <a:spLocks noGrp="1"/>
          </p:cNvSpPr>
          <p:nvPr>
            <p:ph sz="half" idx="2"/>
          </p:nvPr>
        </p:nvSpPr>
        <p:spPr>
          <a:solidFill>
            <a:schemeClr val="tx1"/>
          </a:solidFill>
        </p:spPr>
        <p:txBody>
          <a:bodyPr/>
          <a:lstStyle/>
          <a:p>
            <a:endParaRPr lang="en-US"/>
          </a:p>
        </p:txBody>
      </p:sp>
      <p:sp>
        <p:nvSpPr>
          <p:cNvPr id="7" name="Text Placeholder 6">
            <a:extLst>
              <a:ext uri="{FF2B5EF4-FFF2-40B4-BE49-F238E27FC236}">
                <a16:creationId xmlns:a16="http://schemas.microsoft.com/office/drawing/2014/main" id="{69C21C4D-BFC1-46F5-AA01-87620537262E}"/>
              </a:ext>
            </a:extLst>
          </p:cNvPr>
          <p:cNvSpPr>
            <a:spLocks noGrp="1"/>
          </p:cNvSpPr>
          <p:nvPr>
            <p:ph type="body" sz="quarter" idx="3"/>
          </p:nvPr>
        </p:nvSpPr>
        <p:spPr/>
        <p:txBody>
          <a:bodyPr/>
          <a:lstStyle/>
          <a:p>
            <a:r>
              <a:rPr lang="en-US" dirty="0"/>
              <a:t>“Enterprise IT”</a:t>
            </a:r>
          </a:p>
        </p:txBody>
      </p:sp>
      <p:sp>
        <p:nvSpPr>
          <p:cNvPr id="8" name="Content Placeholder 7">
            <a:extLst>
              <a:ext uri="{FF2B5EF4-FFF2-40B4-BE49-F238E27FC236}">
                <a16:creationId xmlns:a16="http://schemas.microsoft.com/office/drawing/2014/main" id="{0292D208-D629-4736-9D71-546C5FFB6AB3}"/>
              </a:ext>
            </a:extLst>
          </p:cNvPr>
          <p:cNvSpPr>
            <a:spLocks noGrp="1"/>
          </p:cNvSpPr>
          <p:nvPr>
            <p:ph sz="quarter" idx="4"/>
          </p:nvPr>
        </p:nvSpPr>
        <p:spPr>
          <a:solidFill>
            <a:schemeClr val="tx1"/>
          </a:solidFill>
        </p:spPr>
        <p:txBody>
          <a:bodyPr/>
          <a:lstStyle/>
          <a:p>
            <a:endParaRPr lang="en-US"/>
          </a:p>
        </p:txBody>
      </p:sp>
    </p:spTree>
    <p:extLst>
      <p:ext uri="{BB962C8B-B14F-4D97-AF65-F5344CB8AC3E}">
        <p14:creationId xmlns:p14="http://schemas.microsoft.com/office/powerpoint/2010/main" val="1264853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906</Words>
  <Application>Microsoft Office PowerPoint</Application>
  <PresentationFormat>Widescreen</PresentationFormat>
  <Paragraphs>137</Paragraphs>
  <Slides>23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IST346: What Is IT?</vt:lpstr>
      <vt:lpstr>Agenda</vt:lpstr>
      <vt:lpstr>Participation Pop-Quiz</vt:lpstr>
      <vt:lpstr>What is Information Technology?</vt:lpstr>
      <vt:lpstr>When you hear “IT” what comes to mind?</vt:lpstr>
      <vt:lpstr>Information Technology</vt:lpstr>
      <vt:lpstr>PowerPoint Presentation</vt:lpstr>
      <vt:lpstr>PowerPoint Presentation</vt:lpstr>
      <vt:lpstr>What about the following?</vt:lpstr>
      <vt:lpstr>PowerPoint Presentation</vt:lpstr>
      <vt:lpstr>PowerPoint Presentation</vt:lpstr>
      <vt:lpstr>PowerPoint Presentation</vt:lpstr>
      <vt:lpstr>Check Yourself!</vt:lpstr>
      <vt:lpstr>How is consumer IT Managed?</vt:lpstr>
      <vt:lpstr>Enterprise IT Management Is Organized</vt:lpstr>
      <vt:lpstr>Who Manages Enterprise IT?</vt:lpstr>
      <vt:lpstr>The IT Job Title-O-Matic</vt:lpstr>
      <vt:lpstr>Essential Skills of the IT Professional</vt:lpstr>
      <vt:lpstr>Group Activity</vt:lpstr>
      <vt:lpstr>IT Skills Assessment Exercise</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What Is IT?</dc:title>
  <dc:creator>Michael Fudge</dc:creator>
  <cp:lastModifiedBy>Michael Fudge</cp:lastModifiedBy>
  <cp:revision>4</cp:revision>
  <dcterms:created xsi:type="dcterms:W3CDTF">2018-08-09T18:33:31Z</dcterms:created>
  <dcterms:modified xsi:type="dcterms:W3CDTF">2018-08-28T13:33:05Z</dcterms:modified>
</cp:coreProperties>
</file>