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97" r:id="rId2"/>
    <p:sldId id="289" r:id="rId3"/>
    <p:sldId id="258" r:id="rId4"/>
    <p:sldId id="322" r:id="rId5"/>
    <p:sldId id="320" r:id="rId6"/>
    <p:sldId id="302" r:id="rId7"/>
    <p:sldId id="304" r:id="rId8"/>
    <p:sldId id="314" r:id="rId9"/>
    <p:sldId id="288" r:id="rId10"/>
    <p:sldId id="305" r:id="rId11"/>
    <p:sldId id="311" r:id="rId12"/>
    <p:sldId id="307" r:id="rId13"/>
    <p:sldId id="315" r:id="rId14"/>
    <p:sldId id="316" r:id="rId15"/>
    <p:sldId id="312" r:id="rId16"/>
    <p:sldId id="306" r:id="rId17"/>
    <p:sldId id="317" r:id="rId18"/>
    <p:sldId id="308" r:id="rId19"/>
    <p:sldId id="298" r:id="rId20"/>
    <p:sldId id="291" r:id="rId21"/>
    <p:sldId id="294" r:id="rId22"/>
    <p:sldId id="292" r:id="rId23"/>
    <p:sldId id="295" r:id="rId24"/>
    <p:sldId id="321"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22"/>
            <p14:sldId id="320"/>
          </p14:sldIdLst>
        </p14:section>
        <p14:section name="Content" id="{2C67B003-B916-43D3-BE5B-B3D36B8F4E1C}">
          <p14:sldIdLst>
            <p14:sldId id="302"/>
            <p14:sldId id="304"/>
            <p14:sldId id="314"/>
            <p14:sldId id="288"/>
            <p14:sldId id="305"/>
            <p14:sldId id="311"/>
            <p14:sldId id="307"/>
            <p14:sldId id="315"/>
            <p14:sldId id="316"/>
            <p14:sldId id="312"/>
            <p14:sldId id="306"/>
            <p14:sldId id="317"/>
            <p14:sldId id="308"/>
            <p14:sldId id="298"/>
            <p14:sldId id="291"/>
            <p14:sldId id="294"/>
          </p14:sldIdLst>
        </p14:section>
        <p14:section name="Wrap-Up" id="{250B09FA-E151-4F0D-B4D4-21A2DA6D2F7E}">
          <p14:sldIdLst>
            <p14:sldId id="292"/>
            <p14:sldId id="295"/>
            <p14:sldId id="321"/>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426" autoAdjust="0"/>
  </p:normalViewPr>
  <p:slideViewPr>
    <p:cSldViewPr snapToGrid="0">
      <p:cViewPr varScale="1">
        <p:scale>
          <a:sx n="43" d="100"/>
          <a:sy n="43" d="100"/>
        </p:scale>
        <p:origin x="157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BC740-6901-4DA0-B21B-63BA97CDAB0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0C6B232B-4C79-4AB4-B018-72A89D176634}">
      <dgm:prSet/>
      <dgm:spPr/>
      <dgm:t>
        <a:bodyPr/>
        <a:lstStyle/>
        <a:p>
          <a:r>
            <a:rPr lang="en-US"/>
            <a:t>Windows – Desktop / Server</a:t>
          </a:r>
        </a:p>
      </dgm:t>
    </dgm:pt>
    <dgm:pt modelId="{7F44EB70-EC4C-417E-B48D-3F98DAD5D581}" type="parTrans" cxnId="{9C8AA824-C9FC-49E2-B664-EEE178A79BE3}">
      <dgm:prSet/>
      <dgm:spPr/>
      <dgm:t>
        <a:bodyPr/>
        <a:lstStyle/>
        <a:p>
          <a:endParaRPr lang="en-US"/>
        </a:p>
      </dgm:t>
    </dgm:pt>
    <dgm:pt modelId="{9D53FF5B-228E-4F3F-8F36-93DB4794F0BF}" type="sibTrans" cxnId="{9C8AA824-C9FC-49E2-B664-EEE178A79BE3}">
      <dgm:prSet/>
      <dgm:spPr/>
      <dgm:t>
        <a:bodyPr/>
        <a:lstStyle/>
        <a:p>
          <a:endParaRPr lang="en-US"/>
        </a:p>
      </dgm:t>
    </dgm:pt>
    <dgm:pt modelId="{4716A7DC-63C5-4D01-82D3-24BCC6475839}">
      <dgm:prSet/>
      <dgm:spPr/>
      <dgm:t>
        <a:bodyPr/>
        <a:lstStyle/>
        <a:p>
          <a:r>
            <a:rPr lang="en-US"/>
            <a:t>Apple OSX – Desktop / Server</a:t>
          </a:r>
        </a:p>
      </dgm:t>
    </dgm:pt>
    <dgm:pt modelId="{C152E22F-175F-40AA-9254-071539B44B36}" type="parTrans" cxnId="{16540588-3A07-45AB-8C44-CC27CBC5F874}">
      <dgm:prSet/>
      <dgm:spPr/>
      <dgm:t>
        <a:bodyPr/>
        <a:lstStyle/>
        <a:p>
          <a:endParaRPr lang="en-US"/>
        </a:p>
      </dgm:t>
    </dgm:pt>
    <dgm:pt modelId="{E93109A8-CB12-4A31-8A1A-5CDE475D9CFB}" type="sibTrans" cxnId="{16540588-3A07-45AB-8C44-CC27CBC5F874}">
      <dgm:prSet/>
      <dgm:spPr/>
      <dgm:t>
        <a:bodyPr/>
        <a:lstStyle/>
        <a:p>
          <a:endParaRPr lang="en-US"/>
        </a:p>
      </dgm:t>
    </dgm:pt>
    <dgm:pt modelId="{96357181-6160-4DE4-85B8-46F788C3E1D1}">
      <dgm:prSet/>
      <dgm:spPr/>
      <dgm:t>
        <a:bodyPr/>
        <a:lstStyle/>
        <a:p>
          <a:r>
            <a:rPr lang="en-US"/>
            <a:t>Linux – Desktop / Server </a:t>
          </a:r>
        </a:p>
      </dgm:t>
    </dgm:pt>
    <dgm:pt modelId="{A862ED1B-0A4B-46EF-A0F2-FDDAB5259051}" type="parTrans" cxnId="{21FDF31F-1C00-44AE-AF19-8180CF6195CF}">
      <dgm:prSet/>
      <dgm:spPr/>
      <dgm:t>
        <a:bodyPr/>
        <a:lstStyle/>
        <a:p>
          <a:endParaRPr lang="en-US"/>
        </a:p>
      </dgm:t>
    </dgm:pt>
    <dgm:pt modelId="{5DFC190F-1B44-4BF4-8276-C58B3FE83358}" type="sibTrans" cxnId="{21FDF31F-1C00-44AE-AF19-8180CF6195CF}">
      <dgm:prSet/>
      <dgm:spPr/>
      <dgm:t>
        <a:bodyPr/>
        <a:lstStyle/>
        <a:p>
          <a:endParaRPr lang="en-US"/>
        </a:p>
      </dgm:t>
    </dgm:pt>
    <dgm:pt modelId="{B67A090B-0813-4D55-B00B-EFA458E78608}">
      <dgm:prSet/>
      <dgm:spPr/>
      <dgm:t>
        <a:bodyPr/>
        <a:lstStyle/>
        <a:p>
          <a:r>
            <a:rPr lang="en-US"/>
            <a:t>Comes in many distributions Ubuntu, RedHat, etc.</a:t>
          </a:r>
        </a:p>
      </dgm:t>
    </dgm:pt>
    <dgm:pt modelId="{F51A0CBA-FECA-4946-99D5-459A48342B25}" type="parTrans" cxnId="{194B741D-0B50-4547-93E4-C93300B505CE}">
      <dgm:prSet/>
      <dgm:spPr/>
      <dgm:t>
        <a:bodyPr/>
        <a:lstStyle/>
        <a:p>
          <a:endParaRPr lang="en-US"/>
        </a:p>
      </dgm:t>
    </dgm:pt>
    <dgm:pt modelId="{1C8D7C04-CEF3-4201-8120-E34257CBF1F2}" type="sibTrans" cxnId="{194B741D-0B50-4547-93E4-C93300B505CE}">
      <dgm:prSet/>
      <dgm:spPr/>
      <dgm:t>
        <a:bodyPr/>
        <a:lstStyle/>
        <a:p>
          <a:endParaRPr lang="en-US"/>
        </a:p>
      </dgm:t>
    </dgm:pt>
    <dgm:pt modelId="{35031DD2-FDD0-4DAE-9042-204020DA0247}">
      <dgm:prSet/>
      <dgm:spPr/>
      <dgm:t>
        <a:bodyPr/>
        <a:lstStyle/>
        <a:p>
          <a:r>
            <a:rPr lang="en-US"/>
            <a:t>Android – Mobile</a:t>
          </a:r>
        </a:p>
      </dgm:t>
    </dgm:pt>
    <dgm:pt modelId="{B7486A14-1398-4715-B0AC-7F5BD4642AF8}" type="parTrans" cxnId="{01F5926C-B638-41EE-AD25-92469568E7E2}">
      <dgm:prSet/>
      <dgm:spPr/>
      <dgm:t>
        <a:bodyPr/>
        <a:lstStyle/>
        <a:p>
          <a:endParaRPr lang="en-US"/>
        </a:p>
      </dgm:t>
    </dgm:pt>
    <dgm:pt modelId="{825D9934-C43F-4709-92A4-3D29E780E744}" type="sibTrans" cxnId="{01F5926C-B638-41EE-AD25-92469568E7E2}">
      <dgm:prSet/>
      <dgm:spPr/>
      <dgm:t>
        <a:bodyPr/>
        <a:lstStyle/>
        <a:p>
          <a:endParaRPr lang="en-US"/>
        </a:p>
      </dgm:t>
    </dgm:pt>
    <dgm:pt modelId="{32D0127E-81A7-40A2-92D8-6533BB6F94D0}">
      <dgm:prSet/>
      <dgm:spPr/>
      <dgm:t>
        <a:bodyPr/>
        <a:lstStyle/>
        <a:p>
          <a:r>
            <a:rPr lang="en-US" dirty="0"/>
            <a:t>iOS – Mobile</a:t>
          </a:r>
        </a:p>
      </dgm:t>
    </dgm:pt>
    <dgm:pt modelId="{58C4D87A-DB7E-4D61-A9FE-B1A78C1B727A}" type="parTrans" cxnId="{69C2A88F-D294-4E5B-9EF4-8863200CD655}">
      <dgm:prSet/>
      <dgm:spPr/>
      <dgm:t>
        <a:bodyPr/>
        <a:lstStyle/>
        <a:p>
          <a:endParaRPr lang="en-US"/>
        </a:p>
      </dgm:t>
    </dgm:pt>
    <dgm:pt modelId="{08315DC0-E551-4AB8-B2AF-8BAE5E0F2A91}" type="sibTrans" cxnId="{69C2A88F-D294-4E5B-9EF4-8863200CD655}">
      <dgm:prSet/>
      <dgm:spPr/>
      <dgm:t>
        <a:bodyPr/>
        <a:lstStyle/>
        <a:p>
          <a:endParaRPr lang="en-US"/>
        </a:p>
      </dgm:t>
    </dgm:pt>
    <dgm:pt modelId="{E909B2CD-F811-4DFE-8EDA-87C630884AC5}">
      <dgm:prSet/>
      <dgm:spPr/>
      <dgm:t>
        <a:bodyPr/>
        <a:lstStyle/>
        <a:p>
          <a:r>
            <a:rPr lang="en-US" dirty="0" err="1"/>
            <a:t>ChromeOS</a:t>
          </a:r>
          <a:r>
            <a:rPr lang="en-US" dirty="0"/>
            <a:t> - Desktop</a:t>
          </a:r>
        </a:p>
      </dgm:t>
    </dgm:pt>
    <dgm:pt modelId="{F17DE27E-5B2C-4C4C-8290-830C0D34C492}" type="parTrans" cxnId="{5BE391D5-C2FB-4295-89D7-69446DC9074F}">
      <dgm:prSet/>
      <dgm:spPr/>
    </dgm:pt>
    <dgm:pt modelId="{09A87860-FA3D-49CF-86A0-64557A2B2EB0}" type="sibTrans" cxnId="{5BE391D5-C2FB-4295-89D7-69446DC9074F}">
      <dgm:prSet/>
      <dgm:spPr/>
    </dgm:pt>
    <dgm:pt modelId="{876311F8-FE09-4D88-B753-50377512E4E7}" type="pres">
      <dgm:prSet presAssocID="{122BC740-6901-4DA0-B21B-63BA97CDAB0E}" presName="linear" presStyleCnt="0">
        <dgm:presLayoutVars>
          <dgm:dir/>
          <dgm:animLvl val="lvl"/>
          <dgm:resizeHandles val="exact"/>
        </dgm:presLayoutVars>
      </dgm:prSet>
      <dgm:spPr/>
      <dgm:t>
        <a:bodyPr/>
        <a:lstStyle/>
        <a:p>
          <a:endParaRPr lang="en-US"/>
        </a:p>
      </dgm:t>
    </dgm:pt>
    <dgm:pt modelId="{527172BC-55CC-42E5-BCBD-FAA38C170B13}" type="pres">
      <dgm:prSet presAssocID="{0C6B232B-4C79-4AB4-B018-72A89D176634}" presName="parentLin" presStyleCnt="0"/>
      <dgm:spPr/>
    </dgm:pt>
    <dgm:pt modelId="{7389466E-4A65-42B9-B30E-B192B76575FF}" type="pres">
      <dgm:prSet presAssocID="{0C6B232B-4C79-4AB4-B018-72A89D176634}" presName="parentLeftMargin" presStyleLbl="node1" presStyleIdx="0" presStyleCnt="6"/>
      <dgm:spPr/>
      <dgm:t>
        <a:bodyPr/>
        <a:lstStyle/>
        <a:p>
          <a:endParaRPr lang="en-US"/>
        </a:p>
      </dgm:t>
    </dgm:pt>
    <dgm:pt modelId="{45461E07-E8B7-401B-A827-699507942290}" type="pres">
      <dgm:prSet presAssocID="{0C6B232B-4C79-4AB4-B018-72A89D176634}" presName="parentText" presStyleLbl="node1" presStyleIdx="0" presStyleCnt="6">
        <dgm:presLayoutVars>
          <dgm:chMax val="0"/>
          <dgm:bulletEnabled val="1"/>
        </dgm:presLayoutVars>
      </dgm:prSet>
      <dgm:spPr/>
      <dgm:t>
        <a:bodyPr/>
        <a:lstStyle/>
        <a:p>
          <a:endParaRPr lang="en-US"/>
        </a:p>
      </dgm:t>
    </dgm:pt>
    <dgm:pt modelId="{EAE335A4-4F67-49D5-9516-37C413CAC5DC}" type="pres">
      <dgm:prSet presAssocID="{0C6B232B-4C79-4AB4-B018-72A89D176634}" presName="negativeSpace" presStyleCnt="0"/>
      <dgm:spPr/>
    </dgm:pt>
    <dgm:pt modelId="{F0661629-D12E-416C-885E-38C1C325E2FC}" type="pres">
      <dgm:prSet presAssocID="{0C6B232B-4C79-4AB4-B018-72A89D176634}" presName="childText" presStyleLbl="conFgAcc1" presStyleIdx="0" presStyleCnt="6">
        <dgm:presLayoutVars>
          <dgm:bulletEnabled val="1"/>
        </dgm:presLayoutVars>
      </dgm:prSet>
      <dgm:spPr/>
    </dgm:pt>
    <dgm:pt modelId="{ADD011ED-687B-4E97-8D6E-02E67F8ED677}" type="pres">
      <dgm:prSet presAssocID="{9D53FF5B-228E-4F3F-8F36-93DB4794F0BF}" presName="spaceBetweenRectangles" presStyleCnt="0"/>
      <dgm:spPr/>
    </dgm:pt>
    <dgm:pt modelId="{6D16F155-2A3D-49AC-AC83-866BC290B0C0}" type="pres">
      <dgm:prSet presAssocID="{4716A7DC-63C5-4D01-82D3-24BCC6475839}" presName="parentLin" presStyleCnt="0"/>
      <dgm:spPr/>
    </dgm:pt>
    <dgm:pt modelId="{0CADD586-C229-4A00-BAEC-0A0A8EC9DFBA}" type="pres">
      <dgm:prSet presAssocID="{4716A7DC-63C5-4D01-82D3-24BCC6475839}" presName="parentLeftMargin" presStyleLbl="node1" presStyleIdx="0" presStyleCnt="6"/>
      <dgm:spPr/>
      <dgm:t>
        <a:bodyPr/>
        <a:lstStyle/>
        <a:p>
          <a:endParaRPr lang="en-US"/>
        </a:p>
      </dgm:t>
    </dgm:pt>
    <dgm:pt modelId="{7B503141-F9D5-4249-988A-271AA200BA4B}" type="pres">
      <dgm:prSet presAssocID="{4716A7DC-63C5-4D01-82D3-24BCC6475839}" presName="parentText" presStyleLbl="node1" presStyleIdx="1" presStyleCnt="6">
        <dgm:presLayoutVars>
          <dgm:chMax val="0"/>
          <dgm:bulletEnabled val="1"/>
        </dgm:presLayoutVars>
      </dgm:prSet>
      <dgm:spPr/>
      <dgm:t>
        <a:bodyPr/>
        <a:lstStyle/>
        <a:p>
          <a:endParaRPr lang="en-US"/>
        </a:p>
      </dgm:t>
    </dgm:pt>
    <dgm:pt modelId="{F02BCA59-7881-442D-B486-1E471850BBC6}" type="pres">
      <dgm:prSet presAssocID="{4716A7DC-63C5-4D01-82D3-24BCC6475839}" presName="negativeSpace" presStyleCnt="0"/>
      <dgm:spPr/>
    </dgm:pt>
    <dgm:pt modelId="{91AE3715-DE41-4B5A-BDEA-3E5B0CE22E07}" type="pres">
      <dgm:prSet presAssocID="{4716A7DC-63C5-4D01-82D3-24BCC6475839}" presName="childText" presStyleLbl="conFgAcc1" presStyleIdx="1" presStyleCnt="6">
        <dgm:presLayoutVars>
          <dgm:bulletEnabled val="1"/>
        </dgm:presLayoutVars>
      </dgm:prSet>
      <dgm:spPr/>
    </dgm:pt>
    <dgm:pt modelId="{D28C463E-6621-4B85-B28C-5C2BA4B8C260}" type="pres">
      <dgm:prSet presAssocID="{E93109A8-CB12-4A31-8A1A-5CDE475D9CFB}" presName="spaceBetweenRectangles" presStyleCnt="0"/>
      <dgm:spPr/>
    </dgm:pt>
    <dgm:pt modelId="{029AD9FF-B92C-4885-9031-BD2B91182FAC}" type="pres">
      <dgm:prSet presAssocID="{96357181-6160-4DE4-85B8-46F788C3E1D1}" presName="parentLin" presStyleCnt="0"/>
      <dgm:spPr/>
    </dgm:pt>
    <dgm:pt modelId="{D9A6D485-D48B-4837-A436-F17DC29DB33E}" type="pres">
      <dgm:prSet presAssocID="{96357181-6160-4DE4-85B8-46F788C3E1D1}" presName="parentLeftMargin" presStyleLbl="node1" presStyleIdx="1" presStyleCnt="6"/>
      <dgm:spPr/>
      <dgm:t>
        <a:bodyPr/>
        <a:lstStyle/>
        <a:p>
          <a:endParaRPr lang="en-US"/>
        </a:p>
      </dgm:t>
    </dgm:pt>
    <dgm:pt modelId="{57CE8033-88DE-40BC-AF00-D4280CC63820}" type="pres">
      <dgm:prSet presAssocID="{96357181-6160-4DE4-85B8-46F788C3E1D1}" presName="parentText" presStyleLbl="node1" presStyleIdx="2" presStyleCnt="6">
        <dgm:presLayoutVars>
          <dgm:chMax val="0"/>
          <dgm:bulletEnabled val="1"/>
        </dgm:presLayoutVars>
      </dgm:prSet>
      <dgm:spPr/>
      <dgm:t>
        <a:bodyPr/>
        <a:lstStyle/>
        <a:p>
          <a:endParaRPr lang="en-US"/>
        </a:p>
      </dgm:t>
    </dgm:pt>
    <dgm:pt modelId="{66E6918F-D0C1-4101-826B-29F11F21DAD4}" type="pres">
      <dgm:prSet presAssocID="{96357181-6160-4DE4-85B8-46F788C3E1D1}" presName="negativeSpace" presStyleCnt="0"/>
      <dgm:spPr/>
    </dgm:pt>
    <dgm:pt modelId="{8E707D3D-5548-4900-9915-EB71C548B3DE}" type="pres">
      <dgm:prSet presAssocID="{96357181-6160-4DE4-85B8-46F788C3E1D1}" presName="childText" presStyleLbl="conFgAcc1" presStyleIdx="2" presStyleCnt="6">
        <dgm:presLayoutVars>
          <dgm:bulletEnabled val="1"/>
        </dgm:presLayoutVars>
      </dgm:prSet>
      <dgm:spPr/>
      <dgm:t>
        <a:bodyPr/>
        <a:lstStyle/>
        <a:p>
          <a:endParaRPr lang="en-US"/>
        </a:p>
      </dgm:t>
    </dgm:pt>
    <dgm:pt modelId="{231EB0C1-8509-4BE6-AC69-792D7DDA9C3A}" type="pres">
      <dgm:prSet presAssocID="{5DFC190F-1B44-4BF4-8276-C58B3FE83358}" presName="spaceBetweenRectangles" presStyleCnt="0"/>
      <dgm:spPr/>
    </dgm:pt>
    <dgm:pt modelId="{95CCDDA7-B06E-4455-BCD0-66024F130154}" type="pres">
      <dgm:prSet presAssocID="{35031DD2-FDD0-4DAE-9042-204020DA0247}" presName="parentLin" presStyleCnt="0"/>
      <dgm:spPr/>
    </dgm:pt>
    <dgm:pt modelId="{FED3FFAD-4AF5-4BFE-B3A9-64CF542DE598}" type="pres">
      <dgm:prSet presAssocID="{35031DD2-FDD0-4DAE-9042-204020DA0247}" presName="parentLeftMargin" presStyleLbl="node1" presStyleIdx="2" presStyleCnt="6"/>
      <dgm:spPr/>
      <dgm:t>
        <a:bodyPr/>
        <a:lstStyle/>
        <a:p>
          <a:endParaRPr lang="en-US"/>
        </a:p>
      </dgm:t>
    </dgm:pt>
    <dgm:pt modelId="{674888BA-5CB6-48FD-8B79-AC70CBB28859}" type="pres">
      <dgm:prSet presAssocID="{35031DD2-FDD0-4DAE-9042-204020DA0247}" presName="parentText" presStyleLbl="node1" presStyleIdx="3" presStyleCnt="6">
        <dgm:presLayoutVars>
          <dgm:chMax val="0"/>
          <dgm:bulletEnabled val="1"/>
        </dgm:presLayoutVars>
      </dgm:prSet>
      <dgm:spPr/>
      <dgm:t>
        <a:bodyPr/>
        <a:lstStyle/>
        <a:p>
          <a:endParaRPr lang="en-US"/>
        </a:p>
      </dgm:t>
    </dgm:pt>
    <dgm:pt modelId="{1C8FA55B-66D8-4BE8-93A9-B45C657A4478}" type="pres">
      <dgm:prSet presAssocID="{35031DD2-FDD0-4DAE-9042-204020DA0247}" presName="negativeSpace" presStyleCnt="0"/>
      <dgm:spPr/>
    </dgm:pt>
    <dgm:pt modelId="{C0A57D2F-5B16-477D-8AB8-B99DBC18E501}" type="pres">
      <dgm:prSet presAssocID="{35031DD2-FDD0-4DAE-9042-204020DA0247}" presName="childText" presStyleLbl="conFgAcc1" presStyleIdx="3" presStyleCnt="6">
        <dgm:presLayoutVars>
          <dgm:bulletEnabled val="1"/>
        </dgm:presLayoutVars>
      </dgm:prSet>
      <dgm:spPr/>
    </dgm:pt>
    <dgm:pt modelId="{E094F3DB-716C-4596-9EF0-000EF05156CC}" type="pres">
      <dgm:prSet presAssocID="{825D9934-C43F-4709-92A4-3D29E780E744}" presName="spaceBetweenRectangles" presStyleCnt="0"/>
      <dgm:spPr/>
    </dgm:pt>
    <dgm:pt modelId="{8AD1131B-DFA0-4E7D-A4E0-30530ED95E7E}" type="pres">
      <dgm:prSet presAssocID="{32D0127E-81A7-40A2-92D8-6533BB6F94D0}" presName="parentLin" presStyleCnt="0"/>
      <dgm:spPr/>
    </dgm:pt>
    <dgm:pt modelId="{EFB99048-2704-496B-BB36-E55037AC3ABF}" type="pres">
      <dgm:prSet presAssocID="{32D0127E-81A7-40A2-92D8-6533BB6F94D0}" presName="parentLeftMargin" presStyleLbl="node1" presStyleIdx="3" presStyleCnt="6"/>
      <dgm:spPr/>
      <dgm:t>
        <a:bodyPr/>
        <a:lstStyle/>
        <a:p>
          <a:endParaRPr lang="en-US"/>
        </a:p>
      </dgm:t>
    </dgm:pt>
    <dgm:pt modelId="{E2FD6336-ED1F-4433-AB59-0CEBBD0DF1FF}" type="pres">
      <dgm:prSet presAssocID="{32D0127E-81A7-40A2-92D8-6533BB6F94D0}" presName="parentText" presStyleLbl="node1" presStyleIdx="4" presStyleCnt="6">
        <dgm:presLayoutVars>
          <dgm:chMax val="0"/>
          <dgm:bulletEnabled val="1"/>
        </dgm:presLayoutVars>
      </dgm:prSet>
      <dgm:spPr/>
      <dgm:t>
        <a:bodyPr/>
        <a:lstStyle/>
        <a:p>
          <a:endParaRPr lang="en-US"/>
        </a:p>
      </dgm:t>
    </dgm:pt>
    <dgm:pt modelId="{FC86FB0A-7F20-4340-B3A6-93E3D6B95CA6}" type="pres">
      <dgm:prSet presAssocID="{32D0127E-81A7-40A2-92D8-6533BB6F94D0}" presName="negativeSpace" presStyleCnt="0"/>
      <dgm:spPr/>
    </dgm:pt>
    <dgm:pt modelId="{302CEB8B-1211-4F06-85FB-4022469EE748}" type="pres">
      <dgm:prSet presAssocID="{32D0127E-81A7-40A2-92D8-6533BB6F94D0}" presName="childText" presStyleLbl="conFgAcc1" presStyleIdx="4" presStyleCnt="6">
        <dgm:presLayoutVars>
          <dgm:bulletEnabled val="1"/>
        </dgm:presLayoutVars>
      </dgm:prSet>
      <dgm:spPr/>
    </dgm:pt>
    <dgm:pt modelId="{0A7AEAB5-BB13-46CA-8185-4BC65EF02911}" type="pres">
      <dgm:prSet presAssocID="{08315DC0-E551-4AB8-B2AF-8BAE5E0F2A91}" presName="spaceBetweenRectangles" presStyleCnt="0"/>
      <dgm:spPr/>
    </dgm:pt>
    <dgm:pt modelId="{9365F7D7-89E5-4039-BBBA-14676FC1C211}" type="pres">
      <dgm:prSet presAssocID="{E909B2CD-F811-4DFE-8EDA-87C630884AC5}" presName="parentLin" presStyleCnt="0"/>
      <dgm:spPr/>
    </dgm:pt>
    <dgm:pt modelId="{D296FECC-D127-468B-9265-1DBA9131ACA9}" type="pres">
      <dgm:prSet presAssocID="{E909B2CD-F811-4DFE-8EDA-87C630884AC5}" presName="parentLeftMargin" presStyleLbl="node1" presStyleIdx="4" presStyleCnt="6"/>
      <dgm:spPr/>
      <dgm:t>
        <a:bodyPr/>
        <a:lstStyle/>
        <a:p>
          <a:endParaRPr lang="en-US"/>
        </a:p>
      </dgm:t>
    </dgm:pt>
    <dgm:pt modelId="{765AF105-741C-4535-B652-08EEC39A39C7}" type="pres">
      <dgm:prSet presAssocID="{E909B2CD-F811-4DFE-8EDA-87C630884AC5}" presName="parentText" presStyleLbl="node1" presStyleIdx="5" presStyleCnt="6">
        <dgm:presLayoutVars>
          <dgm:chMax val="0"/>
          <dgm:bulletEnabled val="1"/>
        </dgm:presLayoutVars>
      </dgm:prSet>
      <dgm:spPr/>
      <dgm:t>
        <a:bodyPr/>
        <a:lstStyle/>
        <a:p>
          <a:endParaRPr lang="en-US"/>
        </a:p>
      </dgm:t>
    </dgm:pt>
    <dgm:pt modelId="{70D10793-AA09-4942-BCE1-DF7DDDE31350}" type="pres">
      <dgm:prSet presAssocID="{E909B2CD-F811-4DFE-8EDA-87C630884AC5}" presName="negativeSpace" presStyleCnt="0"/>
      <dgm:spPr/>
    </dgm:pt>
    <dgm:pt modelId="{ABA070CB-89FB-466A-9AB4-29DDC91D3FCB}" type="pres">
      <dgm:prSet presAssocID="{E909B2CD-F811-4DFE-8EDA-87C630884AC5}" presName="childText" presStyleLbl="conFgAcc1" presStyleIdx="5" presStyleCnt="6">
        <dgm:presLayoutVars>
          <dgm:bulletEnabled val="1"/>
        </dgm:presLayoutVars>
      </dgm:prSet>
      <dgm:spPr/>
    </dgm:pt>
  </dgm:ptLst>
  <dgm:cxnLst>
    <dgm:cxn modelId="{1E0815FA-2049-499D-A078-FBBCE59EDAA4}" type="presOf" srcId="{E909B2CD-F811-4DFE-8EDA-87C630884AC5}" destId="{D296FECC-D127-468B-9265-1DBA9131ACA9}" srcOrd="0" destOrd="0" presId="urn:microsoft.com/office/officeart/2005/8/layout/list1"/>
    <dgm:cxn modelId="{968B6CE8-B10A-4F3D-9712-01767B20607A}" type="presOf" srcId="{35031DD2-FDD0-4DAE-9042-204020DA0247}" destId="{FED3FFAD-4AF5-4BFE-B3A9-64CF542DE598}" srcOrd="0" destOrd="0" presId="urn:microsoft.com/office/officeart/2005/8/layout/list1"/>
    <dgm:cxn modelId="{01F5926C-B638-41EE-AD25-92469568E7E2}" srcId="{122BC740-6901-4DA0-B21B-63BA97CDAB0E}" destId="{35031DD2-FDD0-4DAE-9042-204020DA0247}" srcOrd="3" destOrd="0" parTransId="{B7486A14-1398-4715-B0AC-7F5BD4642AF8}" sibTransId="{825D9934-C43F-4709-92A4-3D29E780E744}"/>
    <dgm:cxn modelId="{4B60ACC1-6853-4D85-8C68-F5260C910642}" type="presOf" srcId="{122BC740-6901-4DA0-B21B-63BA97CDAB0E}" destId="{876311F8-FE09-4D88-B753-50377512E4E7}" srcOrd="0" destOrd="0" presId="urn:microsoft.com/office/officeart/2005/8/layout/list1"/>
    <dgm:cxn modelId="{D1066096-866A-4005-A38C-0FD047592872}" type="presOf" srcId="{0C6B232B-4C79-4AB4-B018-72A89D176634}" destId="{45461E07-E8B7-401B-A827-699507942290}" srcOrd="1" destOrd="0" presId="urn:microsoft.com/office/officeart/2005/8/layout/list1"/>
    <dgm:cxn modelId="{194B741D-0B50-4547-93E4-C93300B505CE}" srcId="{96357181-6160-4DE4-85B8-46F788C3E1D1}" destId="{B67A090B-0813-4D55-B00B-EFA458E78608}" srcOrd="0" destOrd="0" parTransId="{F51A0CBA-FECA-4946-99D5-459A48342B25}" sibTransId="{1C8D7C04-CEF3-4201-8120-E34257CBF1F2}"/>
    <dgm:cxn modelId="{21FDF31F-1C00-44AE-AF19-8180CF6195CF}" srcId="{122BC740-6901-4DA0-B21B-63BA97CDAB0E}" destId="{96357181-6160-4DE4-85B8-46F788C3E1D1}" srcOrd="2" destOrd="0" parTransId="{A862ED1B-0A4B-46EF-A0F2-FDDAB5259051}" sibTransId="{5DFC190F-1B44-4BF4-8276-C58B3FE83358}"/>
    <dgm:cxn modelId="{B34D1A92-DB34-4699-BAA6-3D2348C70207}" type="presOf" srcId="{E909B2CD-F811-4DFE-8EDA-87C630884AC5}" destId="{765AF105-741C-4535-B652-08EEC39A39C7}" srcOrd="1" destOrd="0" presId="urn:microsoft.com/office/officeart/2005/8/layout/list1"/>
    <dgm:cxn modelId="{9BD6B16A-04C5-4A4A-AF44-6DBEB0373D61}" type="presOf" srcId="{32D0127E-81A7-40A2-92D8-6533BB6F94D0}" destId="{EFB99048-2704-496B-BB36-E55037AC3ABF}" srcOrd="0" destOrd="0" presId="urn:microsoft.com/office/officeart/2005/8/layout/list1"/>
    <dgm:cxn modelId="{B5FCAE29-0BFB-467E-BD9B-01DC3413EE0A}" type="presOf" srcId="{4716A7DC-63C5-4D01-82D3-24BCC6475839}" destId="{0CADD586-C229-4A00-BAEC-0A0A8EC9DFBA}" srcOrd="0" destOrd="0" presId="urn:microsoft.com/office/officeart/2005/8/layout/list1"/>
    <dgm:cxn modelId="{16540588-3A07-45AB-8C44-CC27CBC5F874}" srcId="{122BC740-6901-4DA0-B21B-63BA97CDAB0E}" destId="{4716A7DC-63C5-4D01-82D3-24BCC6475839}" srcOrd="1" destOrd="0" parTransId="{C152E22F-175F-40AA-9254-071539B44B36}" sibTransId="{E93109A8-CB12-4A31-8A1A-5CDE475D9CFB}"/>
    <dgm:cxn modelId="{DCE3B5FC-532E-4E6E-85E8-38B21CB285D2}" type="presOf" srcId="{32D0127E-81A7-40A2-92D8-6533BB6F94D0}" destId="{E2FD6336-ED1F-4433-AB59-0CEBBD0DF1FF}" srcOrd="1" destOrd="0" presId="urn:microsoft.com/office/officeart/2005/8/layout/list1"/>
    <dgm:cxn modelId="{9C8AA824-C9FC-49E2-B664-EEE178A79BE3}" srcId="{122BC740-6901-4DA0-B21B-63BA97CDAB0E}" destId="{0C6B232B-4C79-4AB4-B018-72A89D176634}" srcOrd="0" destOrd="0" parTransId="{7F44EB70-EC4C-417E-B48D-3F98DAD5D581}" sibTransId="{9D53FF5B-228E-4F3F-8F36-93DB4794F0BF}"/>
    <dgm:cxn modelId="{51704BE4-E7D4-412D-9E8D-D7CD4AACCEED}" type="presOf" srcId="{0C6B232B-4C79-4AB4-B018-72A89D176634}" destId="{7389466E-4A65-42B9-B30E-B192B76575FF}" srcOrd="0" destOrd="0" presId="urn:microsoft.com/office/officeart/2005/8/layout/list1"/>
    <dgm:cxn modelId="{C1484788-609D-4744-B0ED-0A07E1E69AA1}" type="presOf" srcId="{96357181-6160-4DE4-85B8-46F788C3E1D1}" destId="{57CE8033-88DE-40BC-AF00-D4280CC63820}" srcOrd="1" destOrd="0" presId="urn:microsoft.com/office/officeart/2005/8/layout/list1"/>
    <dgm:cxn modelId="{B1C32CDF-5C3E-4154-832A-907F32B0A8DD}" type="presOf" srcId="{96357181-6160-4DE4-85B8-46F788C3E1D1}" destId="{D9A6D485-D48B-4837-A436-F17DC29DB33E}" srcOrd="0" destOrd="0" presId="urn:microsoft.com/office/officeart/2005/8/layout/list1"/>
    <dgm:cxn modelId="{9D0C6081-2202-408B-A6DD-4591BEB43983}" type="presOf" srcId="{35031DD2-FDD0-4DAE-9042-204020DA0247}" destId="{674888BA-5CB6-48FD-8B79-AC70CBB28859}" srcOrd="1" destOrd="0" presId="urn:microsoft.com/office/officeart/2005/8/layout/list1"/>
    <dgm:cxn modelId="{69C2A88F-D294-4E5B-9EF4-8863200CD655}" srcId="{122BC740-6901-4DA0-B21B-63BA97CDAB0E}" destId="{32D0127E-81A7-40A2-92D8-6533BB6F94D0}" srcOrd="4" destOrd="0" parTransId="{58C4D87A-DB7E-4D61-A9FE-B1A78C1B727A}" sibTransId="{08315DC0-E551-4AB8-B2AF-8BAE5E0F2A91}"/>
    <dgm:cxn modelId="{5BE391D5-C2FB-4295-89D7-69446DC9074F}" srcId="{122BC740-6901-4DA0-B21B-63BA97CDAB0E}" destId="{E909B2CD-F811-4DFE-8EDA-87C630884AC5}" srcOrd="5" destOrd="0" parTransId="{F17DE27E-5B2C-4C4C-8290-830C0D34C492}" sibTransId="{09A87860-FA3D-49CF-86A0-64557A2B2EB0}"/>
    <dgm:cxn modelId="{1865AFD6-4FE8-4C56-B672-EB61B2817C38}" type="presOf" srcId="{B67A090B-0813-4D55-B00B-EFA458E78608}" destId="{8E707D3D-5548-4900-9915-EB71C548B3DE}" srcOrd="0" destOrd="0" presId="urn:microsoft.com/office/officeart/2005/8/layout/list1"/>
    <dgm:cxn modelId="{5A437D42-70EC-42DF-B51D-DB23FA9C7640}" type="presOf" srcId="{4716A7DC-63C5-4D01-82D3-24BCC6475839}" destId="{7B503141-F9D5-4249-988A-271AA200BA4B}" srcOrd="1" destOrd="0" presId="urn:microsoft.com/office/officeart/2005/8/layout/list1"/>
    <dgm:cxn modelId="{53E9AE37-09EB-47C5-B74C-4B11DE4A447E}" type="presParOf" srcId="{876311F8-FE09-4D88-B753-50377512E4E7}" destId="{527172BC-55CC-42E5-BCBD-FAA38C170B13}" srcOrd="0" destOrd="0" presId="urn:microsoft.com/office/officeart/2005/8/layout/list1"/>
    <dgm:cxn modelId="{B5972625-2402-4336-B4CB-974778D99E30}" type="presParOf" srcId="{527172BC-55CC-42E5-BCBD-FAA38C170B13}" destId="{7389466E-4A65-42B9-B30E-B192B76575FF}" srcOrd="0" destOrd="0" presId="urn:microsoft.com/office/officeart/2005/8/layout/list1"/>
    <dgm:cxn modelId="{1BB5A7B5-9D20-42F1-B596-D6C560E5C511}" type="presParOf" srcId="{527172BC-55CC-42E5-BCBD-FAA38C170B13}" destId="{45461E07-E8B7-401B-A827-699507942290}" srcOrd="1" destOrd="0" presId="urn:microsoft.com/office/officeart/2005/8/layout/list1"/>
    <dgm:cxn modelId="{EF8CD4F2-987F-49B2-B857-41D0454AAB5B}" type="presParOf" srcId="{876311F8-FE09-4D88-B753-50377512E4E7}" destId="{EAE335A4-4F67-49D5-9516-37C413CAC5DC}" srcOrd="1" destOrd="0" presId="urn:microsoft.com/office/officeart/2005/8/layout/list1"/>
    <dgm:cxn modelId="{ADEB8D53-091E-4446-BEFF-5209FC98A9AB}" type="presParOf" srcId="{876311F8-FE09-4D88-B753-50377512E4E7}" destId="{F0661629-D12E-416C-885E-38C1C325E2FC}" srcOrd="2" destOrd="0" presId="urn:microsoft.com/office/officeart/2005/8/layout/list1"/>
    <dgm:cxn modelId="{9342D2A4-E48E-403A-B904-675FD2D76EAF}" type="presParOf" srcId="{876311F8-FE09-4D88-B753-50377512E4E7}" destId="{ADD011ED-687B-4E97-8D6E-02E67F8ED677}" srcOrd="3" destOrd="0" presId="urn:microsoft.com/office/officeart/2005/8/layout/list1"/>
    <dgm:cxn modelId="{CA9887B0-BC7B-44E6-8F52-91235F02F7DE}" type="presParOf" srcId="{876311F8-FE09-4D88-B753-50377512E4E7}" destId="{6D16F155-2A3D-49AC-AC83-866BC290B0C0}" srcOrd="4" destOrd="0" presId="urn:microsoft.com/office/officeart/2005/8/layout/list1"/>
    <dgm:cxn modelId="{48B27AF1-46FA-4D0C-8421-87F988CF2160}" type="presParOf" srcId="{6D16F155-2A3D-49AC-AC83-866BC290B0C0}" destId="{0CADD586-C229-4A00-BAEC-0A0A8EC9DFBA}" srcOrd="0" destOrd="0" presId="urn:microsoft.com/office/officeart/2005/8/layout/list1"/>
    <dgm:cxn modelId="{BCD42AA5-B955-486F-8CAF-3F9472FA869E}" type="presParOf" srcId="{6D16F155-2A3D-49AC-AC83-866BC290B0C0}" destId="{7B503141-F9D5-4249-988A-271AA200BA4B}" srcOrd="1" destOrd="0" presId="urn:microsoft.com/office/officeart/2005/8/layout/list1"/>
    <dgm:cxn modelId="{61C3267A-3F34-4122-A182-27268C7BB72C}" type="presParOf" srcId="{876311F8-FE09-4D88-B753-50377512E4E7}" destId="{F02BCA59-7881-442D-B486-1E471850BBC6}" srcOrd="5" destOrd="0" presId="urn:microsoft.com/office/officeart/2005/8/layout/list1"/>
    <dgm:cxn modelId="{809F5588-39CC-40D0-AC5B-2A65F3BCBF90}" type="presParOf" srcId="{876311F8-FE09-4D88-B753-50377512E4E7}" destId="{91AE3715-DE41-4B5A-BDEA-3E5B0CE22E07}" srcOrd="6" destOrd="0" presId="urn:microsoft.com/office/officeart/2005/8/layout/list1"/>
    <dgm:cxn modelId="{98E8CE2C-AC96-492C-AE03-BD9F23BD4B0F}" type="presParOf" srcId="{876311F8-FE09-4D88-B753-50377512E4E7}" destId="{D28C463E-6621-4B85-B28C-5C2BA4B8C260}" srcOrd="7" destOrd="0" presId="urn:microsoft.com/office/officeart/2005/8/layout/list1"/>
    <dgm:cxn modelId="{77F873F7-B8AE-4445-9E2F-1E69DE286C1A}" type="presParOf" srcId="{876311F8-FE09-4D88-B753-50377512E4E7}" destId="{029AD9FF-B92C-4885-9031-BD2B91182FAC}" srcOrd="8" destOrd="0" presId="urn:microsoft.com/office/officeart/2005/8/layout/list1"/>
    <dgm:cxn modelId="{33654402-35AC-448D-BF12-AC357BBCC7C1}" type="presParOf" srcId="{029AD9FF-B92C-4885-9031-BD2B91182FAC}" destId="{D9A6D485-D48B-4837-A436-F17DC29DB33E}" srcOrd="0" destOrd="0" presId="urn:microsoft.com/office/officeart/2005/8/layout/list1"/>
    <dgm:cxn modelId="{1168904E-F6AE-43F3-A1D3-FD3477AEC2A5}" type="presParOf" srcId="{029AD9FF-B92C-4885-9031-BD2B91182FAC}" destId="{57CE8033-88DE-40BC-AF00-D4280CC63820}" srcOrd="1" destOrd="0" presId="urn:microsoft.com/office/officeart/2005/8/layout/list1"/>
    <dgm:cxn modelId="{915172C5-6CDB-4531-9C18-5F2C5EDF573D}" type="presParOf" srcId="{876311F8-FE09-4D88-B753-50377512E4E7}" destId="{66E6918F-D0C1-4101-826B-29F11F21DAD4}" srcOrd="9" destOrd="0" presId="urn:microsoft.com/office/officeart/2005/8/layout/list1"/>
    <dgm:cxn modelId="{EDDA8E07-A6A1-490B-95F9-EE7209846E2A}" type="presParOf" srcId="{876311F8-FE09-4D88-B753-50377512E4E7}" destId="{8E707D3D-5548-4900-9915-EB71C548B3DE}" srcOrd="10" destOrd="0" presId="urn:microsoft.com/office/officeart/2005/8/layout/list1"/>
    <dgm:cxn modelId="{07750F4D-1C77-45F8-88B7-D2EE1C4D4C67}" type="presParOf" srcId="{876311F8-FE09-4D88-B753-50377512E4E7}" destId="{231EB0C1-8509-4BE6-AC69-792D7DDA9C3A}" srcOrd="11" destOrd="0" presId="urn:microsoft.com/office/officeart/2005/8/layout/list1"/>
    <dgm:cxn modelId="{3201AA98-3711-42DA-BCC8-39BCF4EFC32E}" type="presParOf" srcId="{876311F8-FE09-4D88-B753-50377512E4E7}" destId="{95CCDDA7-B06E-4455-BCD0-66024F130154}" srcOrd="12" destOrd="0" presId="urn:microsoft.com/office/officeart/2005/8/layout/list1"/>
    <dgm:cxn modelId="{BD80DB9F-0D12-40A2-844D-A87EAF25EBDA}" type="presParOf" srcId="{95CCDDA7-B06E-4455-BCD0-66024F130154}" destId="{FED3FFAD-4AF5-4BFE-B3A9-64CF542DE598}" srcOrd="0" destOrd="0" presId="urn:microsoft.com/office/officeart/2005/8/layout/list1"/>
    <dgm:cxn modelId="{9C7DC245-0BE1-4F9F-80E5-CBAE86998944}" type="presParOf" srcId="{95CCDDA7-B06E-4455-BCD0-66024F130154}" destId="{674888BA-5CB6-48FD-8B79-AC70CBB28859}" srcOrd="1" destOrd="0" presId="urn:microsoft.com/office/officeart/2005/8/layout/list1"/>
    <dgm:cxn modelId="{756840E5-298D-4A21-A488-CC014119EEB2}" type="presParOf" srcId="{876311F8-FE09-4D88-B753-50377512E4E7}" destId="{1C8FA55B-66D8-4BE8-93A9-B45C657A4478}" srcOrd="13" destOrd="0" presId="urn:microsoft.com/office/officeart/2005/8/layout/list1"/>
    <dgm:cxn modelId="{40759E63-5E9C-4E9D-B00C-32573EF05A54}" type="presParOf" srcId="{876311F8-FE09-4D88-B753-50377512E4E7}" destId="{C0A57D2F-5B16-477D-8AB8-B99DBC18E501}" srcOrd="14" destOrd="0" presId="urn:microsoft.com/office/officeart/2005/8/layout/list1"/>
    <dgm:cxn modelId="{EB41FA9C-B754-47E8-A7AD-8F83C8772D63}" type="presParOf" srcId="{876311F8-FE09-4D88-B753-50377512E4E7}" destId="{E094F3DB-716C-4596-9EF0-000EF05156CC}" srcOrd="15" destOrd="0" presId="urn:microsoft.com/office/officeart/2005/8/layout/list1"/>
    <dgm:cxn modelId="{154EB0A1-7909-4B06-B83E-E65FAD75EAA2}" type="presParOf" srcId="{876311F8-FE09-4D88-B753-50377512E4E7}" destId="{8AD1131B-DFA0-4E7D-A4E0-30530ED95E7E}" srcOrd="16" destOrd="0" presId="urn:microsoft.com/office/officeart/2005/8/layout/list1"/>
    <dgm:cxn modelId="{83CBF6CC-74A8-4663-82D8-45CAFF3A6BC2}" type="presParOf" srcId="{8AD1131B-DFA0-4E7D-A4E0-30530ED95E7E}" destId="{EFB99048-2704-496B-BB36-E55037AC3ABF}" srcOrd="0" destOrd="0" presId="urn:microsoft.com/office/officeart/2005/8/layout/list1"/>
    <dgm:cxn modelId="{47C040C1-CE6C-4BF7-BB0B-6C6601E5645A}" type="presParOf" srcId="{8AD1131B-DFA0-4E7D-A4E0-30530ED95E7E}" destId="{E2FD6336-ED1F-4433-AB59-0CEBBD0DF1FF}" srcOrd="1" destOrd="0" presId="urn:microsoft.com/office/officeart/2005/8/layout/list1"/>
    <dgm:cxn modelId="{69413BD7-11CD-42ED-8CEC-3FD87E2EBE02}" type="presParOf" srcId="{876311F8-FE09-4D88-B753-50377512E4E7}" destId="{FC86FB0A-7F20-4340-B3A6-93E3D6B95CA6}" srcOrd="17" destOrd="0" presId="urn:microsoft.com/office/officeart/2005/8/layout/list1"/>
    <dgm:cxn modelId="{3E9F6B85-8B36-4F29-BF96-9979E0F519DE}" type="presParOf" srcId="{876311F8-FE09-4D88-B753-50377512E4E7}" destId="{302CEB8B-1211-4F06-85FB-4022469EE748}" srcOrd="18" destOrd="0" presId="urn:microsoft.com/office/officeart/2005/8/layout/list1"/>
    <dgm:cxn modelId="{4C523D16-EB98-4F53-A38A-33FD233FBAEB}" type="presParOf" srcId="{876311F8-FE09-4D88-B753-50377512E4E7}" destId="{0A7AEAB5-BB13-46CA-8185-4BC65EF02911}" srcOrd="19" destOrd="0" presId="urn:microsoft.com/office/officeart/2005/8/layout/list1"/>
    <dgm:cxn modelId="{E7600043-F0A0-4748-9BE0-73CE93B36AED}" type="presParOf" srcId="{876311F8-FE09-4D88-B753-50377512E4E7}" destId="{9365F7D7-89E5-4039-BBBA-14676FC1C211}" srcOrd="20" destOrd="0" presId="urn:microsoft.com/office/officeart/2005/8/layout/list1"/>
    <dgm:cxn modelId="{1189073C-1D99-402F-8785-23095B0F35E8}" type="presParOf" srcId="{9365F7D7-89E5-4039-BBBA-14676FC1C211}" destId="{D296FECC-D127-468B-9265-1DBA9131ACA9}" srcOrd="0" destOrd="0" presId="urn:microsoft.com/office/officeart/2005/8/layout/list1"/>
    <dgm:cxn modelId="{BCDD80E9-42D0-4913-839D-E6E1F34AF6F8}" type="presParOf" srcId="{9365F7D7-89E5-4039-BBBA-14676FC1C211}" destId="{765AF105-741C-4535-B652-08EEC39A39C7}" srcOrd="1" destOrd="0" presId="urn:microsoft.com/office/officeart/2005/8/layout/list1"/>
    <dgm:cxn modelId="{8316D333-5945-42D1-BCE8-A050171A15C0}" type="presParOf" srcId="{876311F8-FE09-4D88-B753-50377512E4E7}" destId="{70D10793-AA09-4942-BCE1-DF7DDDE31350}" srcOrd="21" destOrd="0" presId="urn:microsoft.com/office/officeart/2005/8/layout/list1"/>
    <dgm:cxn modelId="{32ABDE2B-FFA0-4DED-A5DF-B4D9033A2B6B}" type="presParOf" srcId="{876311F8-FE09-4D88-B753-50377512E4E7}" destId="{ABA070CB-89FB-466A-9AB4-29DDC91D3FC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1629-D12E-416C-885E-38C1C325E2FC}">
      <dsp:nvSpPr>
        <dsp:cNvPr id="0" name=""/>
        <dsp:cNvSpPr/>
      </dsp:nvSpPr>
      <dsp:spPr>
        <a:xfrm>
          <a:off x="0" y="367694"/>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461E07-E8B7-401B-A827-699507942290}">
      <dsp:nvSpPr>
        <dsp:cNvPr id="0" name=""/>
        <dsp:cNvSpPr/>
      </dsp:nvSpPr>
      <dsp:spPr>
        <a:xfrm>
          <a:off x="313451" y="87254"/>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lvl="0" algn="l" defTabSz="844550">
            <a:lnSpc>
              <a:spcPct val="90000"/>
            </a:lnSpc>
            <a:spcBef>
              <a:spcPct val="0"/>
            </a:spcBef>
            <a:spcAft>
              <a:spcPct val="35000"/>
            </a:spcAft>
          </a:pPr>
          <a:r>
            <a:rPr lang="en-US" sz="1900" kern="1200"/>
            <a:t>Windows – Desktop / Server</a:t>
          </a:r>
        </a:p>
      </dsp:txBody>
      <dsp:txXfrm>
        <a:off x="340831" y="114634"/>
        <a:ext cx="4333566" cy="506120"/>
      </dsp:txXfrm>
    </dsp:sp>
    <dsp:sp modelId="{91AE3715-DE41-4B5A-BDEA-3E5B0CE22E07}">
      <dsp:nvSpPr>
        <dsp:cNvPr id="0" name=""/>
        <dsp:cNvSpPr/>
      </dsp:nvSpPr>
      <dsp:spPr>
        <a:xfrm>
          <a:off x="0" y="1229534"/>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3141-F9D5-4249-988A-271AA200BA4B}">
      <dsp:nvSpPr>
        <dsp:cNvPr id="0" name=""/>
        <dsp:cNvSpPr/>
      </dsp:nvSpPr>
      <dsp:spPr>
        <a:xfrm>
          <a:off x="313451" y="949094"/>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lvl="0" algn="l" defTabSz="844550">
            <a:lnSpc>
              <a:spcPct val="90000"/>
            </a:lnSpc>
            <a:spcBef>
              <a:spcPct val="0"/>
            </a:spcBef>
            <a:spcAft>
              <a:spcPct val="35000"/>
            </a:spcAft>
          </a:pPr>
          <a:r>
            <a:rPr lang="en-US" sz="1900" kern="1200"/>
            <a:t>Apple OSX – Desktop / Server</a:t>
          </a:r>
        </a:p>
      </dsp:txBody>
      <dsp:txXfrm>
        <a:off x="340831" y="976474"/>
        <a:ext cx="4333566" cy="506120"/>
      </dsp:txXfrm>
    </dsp:sp>
    <dsp:sp modelId="{8E707D3D-5548-4900-9915-EB71C548B3DE}">
      <dsp:nvSpPr>
        <dsp:cNvPr id="0" name=""/>
        <dsp:cNvSpPr/>
      </dsp:nvSpPr>
      <dsp:spPr>
        <a:xfrm>
          <a:off x="0" y="2091375"/>
          <a:ext cx="6269038" cy="807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547" tIns="395732" rIns="48654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Comes in many distributions Ubuntu, RedHat, etc.</a:t>
          </a:r>
        </a:p>
      </dsp:txBody>
      <dsp:txXfrm>
        <a:off x="0" y="2091375"/>
        <a:ext cx="6269038" cy="807975"/>
      </dsp:txXfrm>
    </dsp:sp>
    <dsp:sp modelId="{57CE8033-88DE-40BC-AF00-D4280CC63820}">
      <dsp:nvSpPr>
        <dsp:cNvPr id="0" name=""/>
        <dsp:cNvSpPr/>
      </dsp:nvSpPr>
      <dsp:spPr>
        <a:xfrm>
          <a:off x="313451" y="1810935"/>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lvl="0" algn="l" defTabSz="844550">
            <a:lnSpc>
              <a:spcPct val="90000"/>
            </a:lnSpc>
            <a:spcBef>
              <a:spcPct val="0"/>
            </a:spcBef>
            <a:spcAft>
              <a:spcPct val="35000"/>
            </a:spcAft>
          </a:pPr>
          <a:r>
            <a:rPr lang="en-US" sz="1900" kern="1200"/>
            <a:t>Linux – Desktop / Server </a:t>
          </a:r>
        </a:p>
      </dsp:txBody>
      <dsp:txXfrm>
        <a:off x="340831" y="1838315"/>
        <a:ext cx="4333566" cy="506120"/>
      </dsp:txXfrm>
    </dsp:sp>
    <dsp:sp modelId="{C0A57D2F-5B16-477D-8AB8-B99DBC18E501}">
      <dsp:nvSpPr>
        <dsp:cNvPr id="0" name=""/>
        <dsp:cNvSpPr/>
      </dsp:nvSpPr>
      <dsp:spPr>
        <a:xfrm>
          <a:off x="0" y="3282390"/>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4888BA-5CB6-48FD-8B79-AC70CBB28859}">
      <dsp:nvSpPr>
        <dsp:cNvPr id="0" name=""/>
        <dsp:cNvSpPr/>
      </dsp:nvSpPr>
      <dsp:spPr>
        <a:xfrm>
          <a:off x="313451" y="3001950"/>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lvl="0" algn="l" defTabSz="844550">
            <a:lnSpc>
              <a:spcPct val="90000"/>
            </a:lnSpc>
            <a:spcBef>
              <a:spcPct val="0"/>
            </a:spcBef>
            <a:spcAft>
              <a:spcPct val="35000"/>
            </a:spcAft>
          </a:pPr>
          <a:r>
            <a:rPr lang="en-US" sz="1900" kern="1200"/>
            <a:t>Android – Mobile</a:t>
          </a:r>
        </a:p>
      </dsp:txBody>
      <dsp:txXfrm>
        <a:off x="340831" y="3029330"/>
        <a:ext cx="4333566" cy="506120"/>
      </dsp:txXfrm>
    </dsp:sp>
    <dsp:sp modelId="{302CEB8B-1211-4F06-85FB-4022469EE748}">
      <dsp:nvSpPr>
        <dsp:cNvPr id="0" name=""/>
        <dsp:cNvSpPr/>
      </dsp:nvSpPr>
      <dsp:spPr>
        <a:xfrm>
          <a:off x="0" y="4144229"/>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D6336-ED1F-4433-AB59-0CEBBD0DF1FF}">
      <dsp:nvSpPr>
        <dsp:cNvPr id="0" name=""/>
        <dsp:cNvSpPr/>
      </dsp:nvSpPr>
      <dsp:spPr>
        <a:xfrm>
          <a:off x="313451" y="3863789"/>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lvl="0" algn="l" defTabSz="844550">
            <a:lnSpc>
              <a:spcPct val="90000"/>
            </a:lnSpc>
            <a:spcBef>
              <a:spcPct val="0"/>
            </a:spcBef>
            <a:spcAft>
              <a:spcPct val="35000"/>
            </a:spcAft>
          </a:pPr>
          <a:r>
            <a:rPr lang="en-US" sz="1900" kern="1200" dirty="0"/>
            <a:t>iOS – Mobile</a:t>
          </a:r>
        </a:p>
      </dsp:txBody>
      <dsp:txXfrm>
        <a:off x="340831" y="3891169"/>
        <a:ext cx="4333566" cy="506120"/>
      </dsp:txXfrm>
    </dsp:sp>
    <dsp:sp modelId="{ABA070CB-89FB-466A-9AB4-29DDC91D3FCB}">
      <dsp:nvSpPr>
        <dsp:cNvPr id="0" name=""/>
        <dsp:cNvSpPr/>
      </dsp:nvSpPr>
      <dsp:spPr>
        <a:xfrm>
          <a:off x="0" y="5006070"/>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5AF105-741C-4535-B652-08EEC39A39C7}">
      <dsp:nvSpPr>
        <dsp:cNvPr id="0" name=""/>
        <dsp:cNvSpPr/>
      </dsp:nvSpPr>
      <dsp:spPr>
        <a:xfrm>
          <a:off x="313451" y="4725629"/>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lvl="0" algn="l" defTabSz="844550">
            <a:lnSpc>
              <a:spcPct val="90000"/>
            </a:lnSpc>
            <a:spcBef>
              <a:spcPct val="0"/>
            </a:spcBef>
            <a:spcAft>
              <a:spcPct val="35000"/>
            </a:spcAft>
          </a:pPr>
          <a:r>
            <a:rPr lang="en-US" sz="1900" kern="1200" dirty="0" err="1"/>
            <a:t>ChromeOS</a:t>
          </a:r>
          <a:r>
            <a:rPr lang="en-US" sz="1900" kern="1200" dirty="0"/>
            <a:t> - Desktop</a:t>
          </a:r>
        </a:p>
      </dsp:txBody>
      <dsp:txXfrm>
        <a:off x="340831" y="4753009"/>
        <a:ext cx="433356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212548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CONSULT THE SYLLABUS</a:t>
            </a:r>
          </a:p>
        </p:txBody>
      </p:sp>
      <p:sp>
        <p:nvSpPr>
          <p:cNvPr id="4" name="Slide Number Placeholder 3"/>
          <p:cNvSpPr>
            <a:spLocks noGrp="1"/>
          </p:cNvSpPr>
          <p:nvPr>
            <p:ph type="sldNum" sz="quarter" idx="10"/>
          </p:nvPr>
        </p:nvSpPr>
        <p:spPr/>
        <p:txBody>
          <a:bodyPr/>
          <a:lstStyle/>
          <a:p>
            <a:fld id="{0112F830-31CF-4898-9DC8-86941997CB87}" type="slidenum">
              <a:rPr lang="en-US" smtClean="0"/>
              <a:t>22</a:t>
            </a:fld>
            <a:endParaRPr lang="en-US"/>
          </a:p>
        </p:txBody>
      </p:sp>
    </p:spTree>
    <p:extLst>
      <p:ext uri="{BB962C8B-B14F-4D97-AF65-F5344CB8AC3E}">
        <p14:creationId xmlns:p14="http://schemas.microsoft.com/office/powerpoint/2010/main" val="285293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224306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 over the lab questions. With the students. Ask</a:t>
            </a:r>
            <a:r>
              <a:rPr lang="en-US" baseline="0" dirty="0" smtClean="0"/>
              <a:t> them to take out their answers to the lab questions. And their questions about the lab itself.</a:t>
            </a:r>
            <a:endParaRPr lang="en-US" dirty="0" smtClean="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398133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 bit about this picture. The ways computers process information is analogous to </a:t>
            </a:r>
          </a:p>
          <a:p>
            <a:endParaRPr lang="en-US" dirty="0"/>
          </a:p>
          <a:p>
            <a:r>
              <a:rPr lang="en-US" dirty="0"/>
              <a:t>Eyes on the screen =&gt; output for the computer is input for us.</a:t>
            </a:r>
          </a:p>
          <a:p>
            <a:r>
              <a:rPr lang="en-US" dirty="0"/>
              <a:t>Hands on keyboard =&gt; input for the computer is output for us.</a:t>
            </a:r>
          </a:p>
          <a:p>
            <a:r>
              <a:rPr lang="en-US" dirty="0"/>
              <a:t>CPU =&gt; Brains of the computer Our brain does the same thing. Processing the visual input then commanding our finger to type up a response.</a:t>
            </a:r>
          </a:p>
          <a:p>
            <a:r>
              <a:rPr lang="en-US" dirty="0"/>
              <a:t>Memory =&gt;Computer has memory. We have memory. You might recall what was said about what your read on the computer screen and draw upon your experience to formulate a reply. </a:t>
            </a:r>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338061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p:txBody>
      </p:sp>
      <p:sp>
        <p:nvSpPr>
          <p:cNvPr id="4" name="Slide Number Placeholder 3"/>
          <p:cNvSpPr>
            <a:spLocks noGrp="1"/>
          </p:cNvSpPr>
          <p:nvPr>
            <p:ph type="sldNum" sz="quarter" idx="10"/>
          </p:nvPr>
        </p:nvSpPr>
        <p:spPr/>
        <p:txBody>
          <a:bodyPr/>
          <a:lstStyle/>
          <a:p>
            <a:fld id="{0112F830-31CF-4898-9DC8-86941997CB87}" type="slidenum">
              <a:rPr lang="en-US" smtClean="0"/>
              <a:t>11</a:t>
            </a:fld>
            <a:endParaRPr lang="en-US"/>
          </a:p>
        </p:txBody>
      </p:sp>
    </p:spTree>
    <p:extLst>
      <p:ext uri="{BB962C8B-B14F-4D97-AF65-F5344CB8AC3E}">
        <p14:creationId xmlns:p14="http://schemas.microsoft.com/office/powerpoint/2010/main" val="336150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401198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demo with your smart phone where  you install an app from the app store. Explain the app store is in the “cloud” and when you download the app it gets placed in secondary storage ( PING PONG KING)</a:t>
            </a:r>
          </a:p>
          <a:p>
            <a:endParaRPr lang="en-US" dirty="0"/>
          </a:p>
          <a:p>
            <a:r>
              <a:rPr lang="en-US" dirty="0"/>
              <a:t>The app does not install in primary storage until you open it. At that point it gets loaded into RAM where it runs about 100x faster than it would off of secondary storage.</a:t>
            </a:r>
          </a:p>
          <a:p>
            <a:endParaRPr lang="en-US" dirty="0"/>
          </a:p>
          <a:p>
            <a:r>
              <a:rPr lang="en-US" dirty="0"/>
              <a:t>While you use the app it creates data. What happened if you restart the phone while in the middle of using the app? Will it save this data? Let’s find out</a:t>
            </a:r>
          </a:p>
          <a:p>
            <a:endParaRPr lang="en-US" dirty="0"/>
          </a:p>
          <a:p>
            <a:r>
              <a:rPr lang="en-US" dirty="0"/>
              <a:t>While it reboots, as a question about primary and secondary storage. When you buy a phone with 128GB is that primary or secondary? </a:t>
            </a:r>
          </a:p>
          <a:p>
            <a:r>
              <a:rPr lang="en-US" dirty="0"/>
              <a:t>When you re-launch the app did it save your place? If so those changes were persisted to secondary storage at some point.</a:t>
            </a:r>
          </a:p>
          <a:p>
            <a:endParaRPr lang="en-US" dirty="0"/>
          </a:p>
          <a:p>
            <a:r>
              <a:rPr lang="en-US" dirty="0"/>
              <a:t>Show how to see running apps on the phone. How to close running apps. </a:t>
            </a:r>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16</a:t>
            </a:fld>
            <a:endParaRPr lang="en-US"/>
          </a:p>
        </p:txBody>
      </p:sp>
    </p:spTree>
    <p:extLst>
      <p:ext uri="{BB962C8B-B14F-4D97-AF65-F5344CB8AC3E}">
        <p14:creationId xmlns:p14="http://schemas.microsoft.com/office/powerpoint/2010/main" val="305107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17</a:t>
            </a:fld>
            <a:endParaRPr lang="en-US"/>
          </a:p>
        </p:txBody>
      </p:sp>
    </p:spTree>
    <p:extLst>
      <p:ext uri="{BB962C8B-B14F-4D97-AF65-F5344CB8AC3E}">
        <p14:creationId xmlns:p14="http://schemas.microsoft.com/office/powerpoint/2010/main" val="136508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line does not pat you on the back when you do something write. It only yells at you when you do something wrong.</a:t>
            </a:r>
          </a:p>
        </p:txBody>
      </p:sp>
      <p:sp>
        <p:nvSpPr>
          <p:cNvPr id="4" name="Slide Number Placeholder 3"/>
          <p:cNvSpPr>
            <a:spLocks noGrp="1"/>
          </p:cNvSpPr>
          <p:nvPr>
            <p:ph type="sldNum" sz="quarter" idx="10"/>
          </p:nvPr>
        </p:nvSpPr>
        <p:spPr/>
        <p:txBody>
          <a:bodyPr/>
          <a:lstStyle/>
          <a:p>
            <a:fld id="{0112F830-31CF-4898-9DC8-86941997CB87}" type="slidenum">
              <a:rPr lang="en-US" smtClean="0"/>
              <a:t>19</a:t>
            </a:fld>
            <a:endParaRPr lang="en-US"/>
          </a:p>
        </p:txBody>
      </p:sp>
    </p:spTree>
    <p:extLst>
      <p:ext uri="{BB962C8B-B14F-4D97-AF65-F5344CB8AC3E}">
        <p14:creationId xmlns:p14="http://schemas.microsoft.com/office/powerpoint/2010/main" val="412124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pTdSs8kQqSA"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4eNTlwnnhs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IST346: </a:t>
            </a:r>
            <a:r>
              <a:rPr lang="en-US" sz="2600" dirty="0">
                <a:solidFill>
                  <a:srgbClr val="FFFFFF"/>
                </a:solidFill>
              </a:rPr>
              <a:t/>
            </a:r>
            <a:br>
              <a:rPr lang="en-US" sz="2600" dirty="0">
                <a:solidFill>
                  <a:srgbClr val="FFFFFF"/>
                </a:solidFill>
              </a:rPr>
            </a:br>
            <a:r>
              <a:rPr lang="en-US" sz="2600" dirty="0">
                <a:solidFill>
                  <a:srgbClr val="FFFFFF"/>
                </a:solidFill>
              </a:rPr>
              <a:t>Operating Systems / Command Line</a:t>
            </a:r>
            <a:r>
              <a:rPr lang="en-US" sz="2600">
                <a:solidFill>
                  <a:srgbClr val="FFFFFF"/>
                </a:solidFill>
              </a:rPr>
              <a:t/>
            </a:r>
            <a:br>
              <a:rPr lang="en-US" sz="2600">
                <a:solidFill>
                  <a:srgbClr val="FFFFFF"/>
                </a:solidFill>
              </a:rPr>
            </a:br>
            <a:r>
              <a:rPr lang="en-US" sz="2600">
                <a:solidFill>
                  <a:srgbClr val="FFFFFF"/>
                </a:solidFill>
              </a:rPr>
              <a:t>Interfaces</a:t>
            </a:r>
            <a:endParaRPr lang="en-US" sz="2600" kern="1200" dirty="0">
              <a:solidFill>
                <a:srgbClr val="FFFFFF"/>
              </a:solidFill>
              <a:latin typeface="+mj-lt"/>
              <a:ea typeface="+mj-ea"/>
              <a:cs typeface="+mj-cs"/>
            </a:endParaRPr>
          </a:p>
        </p:txBody>
      </p:sp>
      <p:pic>
        <p:nvPicPr>
          <p:cNvPr id="1026" name="Picture 2" descr="Image result for command line comic strup">
            <a:extLst>
              <a:ext uri="{FF2B5EF4-FFF2-40B4-BE49-F238E27FC236}">
                <a16:creationId xmlns:a16="http://schemas.microsoft.com/office/drawing/2014/main" id="{D1F91276-C21C-4EC3-BFAB-C49F1F491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614" y="125413"/>
            <a:ext cx="6885305" cy="655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9EE-0416-4425-8454-2AAE143400B4}"/>
              </a:ext>
            </a:extLst>
          </p:cNvPr>
          <p:cNvSpPr>
            <a:spLocks noGrp="1"/>
          </p:cNvSpPr>
          <p:nvPr>
            <p:ph type="title"/>
          </p:nvPr>
        </p:nvSpPr>
        <p:spPr/>
        <p:txBody>
          <a:bodyPr/>
          <a:lstStyle/>
          <a:p>
            <a:r>
              <a:rPr lang="en-US" dirty="0"/>
              <a:t>Computer Storage</a:t>
            </a:r>
          </a:p>
        </p:txBody>
      </p:sp>
      <p:sp>
        <p:nvSpPr>
          <p:cNvPr id="4" name="Text Placeholder 3">
            <a:extLst>
              <a:ext uri="{FF2B5EF4-FFF2-40B4-BE49-F238E27FC236}">
                <a16:creationId xmlns:a16="http://schemas.microsoft.com/office/drawing/2014/main" id="{440FB171-C2A5-4EBA-AF5E-C4FBB6C77754}"/>
              </a:ext>
            </a:extLst>
          </p:cNvPr>
          <p:cNvSpPr>
            <a:spLocks noGrp="1"/>
          </p:cNvSpPr>
          <p:nvPr>
            <p:ph type="body" idx="1"/>
          </p:nvPr>
        </p:nvSpPr>
        <p:spPr/>
        <p:txBody>
          <a:bodyPr/>
          <a:lstStyle/>
          <a:p>
            <a:r>
              <a:rPr lang="en-US" dirty="0">
                <a:solidFill>
                  <a:schemeClr val="accent2"/>
                </a:solidFill>
              </a:rPr>
              <a:t>Primary Storage</a:t>
            </a:r>
          </a:p>
        </p:txBody>
      </p:sp>
      <p:sp>
        <p:nvSpPr>
          <p:cNvPr id="3" name="Content Placeholder 2">
            <a:extLst>
              <a:ext uri="{FF2B5EF4-FFF2-40B4-BE49-F238E27FC236}">
                <a16:creationId xmlns:a16="http://schemas.microsoft.com/office/drawing/2014/main" id="{28F1A100-3B22-499D-8946-DEDFD576E01D}"/>
              </a:ext>
            </a:extLst>
          </p:cNvPr>
          <p:cNvSpPr>
            <a:spLocks noGrp="1"/>
          </p:cNvSpPr>
          <p:nvPr>
            <p:ph sz="half" idx="2"/>
          </p:nvPr>
        </p:nvSpPr>
        <p:spPr/>
        <p:txBody>
          <a:bodyPr>
            <a:normAutofit/>
          </a:bodyPr>
          <a:lstStyle/>
          <a:p>
            <a:r>
              <a:rPr lang="en-US" dirty="0"/>
              <a:t>RAM – Random Access Memory</a:t>
            </a:r>
          </a:p>
          <a:p>
            <a:r>
              <a:rPr lang="en-US" dirty="0"/>
              <a:t>Fast, Expensive, Limited Resource on the computer</a:t>
            </a:r>
          </a:p>
          <a:p>
            <a:r>
              <a:rPr lang="en-US" dirty="0"/>
              <a:t>The applications and data you’re using currently are in primary storage.</a:t>
            </a:r>
          </a:p>
          <a:p>
            <a:endParaRPr lang="en-US" dirty="0"/>
          </a:p>
        </p:txBody>
      </p:sp>
      <p:sp>
        <p:nvSpPr>
          <p:cNvPr id="5" name="Text Placeholder 4">
            <a:extLst>
              <a:ext uri="{FF2B5EF4-FFF2-40B4-BE49-F238E27FC236}">
                <a16:creationId xmlns:a16="http://schemas.microsoft.com/office/drawing/2014/main" id="{A5DD510E-5881-417F-87A5-4131DCDC077C}"/>
              </a:ext>
            </a:extLst>
          </p:cNvPr>
          <p:cNvSpPr>
            <a:spLocks noGrp="1"/>
          </p:cNvSpPr>
          <p:nvPr>
            <p:ph type="body" sz="quarter" idx="3"/>
          </p:nvPr>
        </p:nvSpPr>
        <p:spPr/>
        <p:txBody>
          <a:bodyPr/>
          <a:lstStyle/>
          <a:p>
            <a:r>
              <a:rPr lang="en-US" dirty="0">
                <a:solidFill>
                  <a:schemeClr val="accent2"/>
                </a:solidFill>
              </a:rPr>
              <a:t>Secondary Storage</a:t>
            </a:r>
          </a:p>
        </p:txBody>
      </p:sp>
      <p:sp>
        <p:nvSpPr>
          <p:cNvPr id="6" name="Content Placeholder 5">
            <a:extLst>
              <a:ext uri="{FF2B5EF4-FFF2-40B4-BE49-F238E27FC236}">
                <a16:creationId xmlns:a16="http://schemas.microsoft.com/office/drawing/2014/main" id="{4530A85C-C863-47D5-BB89-5FE612F3F318}"/>
              </a:ext>
            </a:extLst>
          </p:cNvPr>
          <p:cNvSpPr>
            <a:spLocks noGrp="1"/>
          </p:cNvSpPr>
          <p:nvPr>
            <p:ph sz="quarter" idx="4"/>
          </p:nvPr>
        </p:nvSpPr>
        <p:spPr/>
        <p:txBody>
          <a:bodyPr>
            <a:normAutofit/>
          </a:bodyPr>
          <a:lstStyle/>
          <a:p>
            <a:r>
              <a:rPr lang="en-US" dirty="0"/>
              <a:t>Hard Disk Drives  (HDD) /</a:t>
            </a:r>
            <a:br>
              <a:rPr lang="en-US" dirty="0"/>
            </a:br>
            <a:r>
              <a:rPr lang="en-US" dirty="0"/>
              <a:t>Solid-State Drives (SSD)</a:t>
            </a:r>
          </a:p>
          <a:p>
            <a:r>
              <a:rPr lang="en-US" dirty="0"/>
              <a:t>Slower, Less Expensive, Abundant resource on the computer</a:t>
            </a:r>
          </a:p>
          <a:p>
            <a:r>
              <a:rPr lang="en-US" dirty="0"/>
              <a:t>Applications and data available to use are in secondary storage.</a:t>
            </a:r>
          </a:p>
          <a:p>
            <a:endParaRPr lang="en-US" dirty="0"/>
          </a:p>
        </p:txBody>
      </p:sp>
    </p:spTree>
    <p:extLst>
      <p:ext uri="{BB962C8B-B14F-4D97-AF65-F5344CB8AC3E}">
        <p14:creationId xmlns:p14="http://schemas.microsoft.com/office/powerpoint/2010/main" val="174406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sz="2800" dirty="0"/>
              <a:t>When you buy a laptop with 16GB RAM and a 1TB hard disk which is Primary Storage? Secondary Storage?</a:t>
            </a:r>
          </a:p>
          <a:p>
            <a:pPr marL="514350" indent="-514350">
              <a:buFont typeface="+mj-lt"/>
              <a:buAutoNum type="arabicPeriod"/>
            </a:pPr>
            <a:r>
              <a:rPr lang="en-US" sz="2800" dirty="0"/>
              <a:t>How is storage affected by uninstalling an application?</a:t>
            </a:r>
          </a:p>
          <a:p>
            <a:pPr marL="514350" indent="-514350">
              <a:buFont typeface="+mj-lt"/>
              <a:buAutoNum type="arabicPeriod"/>
            </a:pPr>
            <a:r>
              <a:rPr lang="en-US" sz="2800" dirty="0"/>
              <a:t>When your phone is out of space because you have too many photos, which type of storage full?</a:t>
            </a:r>
          </a:p>
          <a:p>
            <a:pPr marL="514350" indent="-514350">
              <a:buFont typeface="+mj-lt"/>
              <a:buAutoNum type="arabicPeriod"/>
            </a:pPr>
            <a:r>
              <a:rPr lang="en-US" sz="2800" dirty="0"/>
              <a:t>Micro SD Cards are which type of Storage?</a:t>
            </a:r>
          </a:p>
        </p:txBody>
      </p:sp>
    </p:spTree>
    <p:extLst>
      <p:ext uri="{BB962C8B-B14F-4D97-AF65-F5344CB8AC3E}">
        <p14:creationId xmlns:p14="http://schemas.microsoft.com/office/powerpoint/2010/main" val="159697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81A3-0ED9-446C-9CE8-85265D813A69}"/>
              </a:ext>
            </a:extLst>
          </p:cNvPr>
          <p:cNvSpPr>
            <a:spLocks noGrp="1"/>
          </p:cNvSpPr>
          <p:nvPr>
            <p:ph type="title"/>
          </p:nvPr>
        </p:nvSpPr>
        <p:spPr/>
        <p:txBody>
          <a:bodyPr/>
          <a:lstStyle/>
          <a:p>
            <a:r>
              <a:rPr lang="en-US" dirty="0"/>
              <a:t>Operating System</a:t>
            </a:r>
          </a:p>
        </p:txBody>
      </p:sp>
      <p:sp>
        <p:nvSpPr>
          <p:cNvPr id="3" name="Content Placeholder 2">
            <a:extLst>
              <a:ext uri="{FF2B5EF4-FFF2-40B4-BE49-F238E27FC236}">
                <a16:creationId xmlns:a16="http://schemas.microsoft.com/office/drawing/2014/main" id="{50087E09-AAFD-4824-AC3A-20D103E2A4D9}"/>
              </a:ext>
            </a:extLst>
          </p:cNvPr>
          <p:cNvSpPr>
            <a:spLocks noGrp="1"/>
          </p:cNvSpPr>
          <p:nvPr>
            <p:ph idx="1"/>
          </p:nvPr>
        </p:nvSpPr>
        <p:spPr/>
        <p:txBody>
          <a:bodyPr/>
          <a:lstStyle/>
          <a:p>
            <a:r>
              <a:rPr lang="en-US" dirty="0"/>
              <a:t>The interface between you and the computer.</a:t>
            </a:r>
          </a:p>
          <a:p>
            <a:r>
              <a:rPr lang="en-US" dirty="0"/>
              <a:t>Responsibilities:</a:t>
            </a:r>
          </a:p>
          <a:p>
            <a:pPr lvl="1"/>
            <a:r>
              <a:rPr lang="en-US" dirty="0"/>
              <a:t>Manage primary and secondary storage</a:t>
            </a:r>
          </a:p>
          <a:p>
            <a:pPr lvl="1"/>
            <a:r>
              <a:rPr lang="en-US" dirty="0"/>
              <a:t>Move applications and their data between the two types of storage.</a:t>
            </a:r>
          </a:p>
          <a:p>
            <a:pPr lvl="1"/>
            <a:r>
              <a:rPr lang="en-US" dirty="0"/>
              <a:t>Provide support for various hardware devices.</a:t>
            </a:r>
          </a:p>
          <a:p>
            <a:pPr lvl="1"/>
            <a:r>
              <a:rPr lang="en-US" dirty="0"/>
              <a:t>Provide a consistent user interface.</a:t>
            </a:r>
          </a:p>
        </p:txBody>
      </p:sp>
    </p:spTree>
    <p:extLst>
      <p:ext uri="{BB962C8B-B14F-4D97-AF65-F5344CB8AC3E}">
        <p14:creationId xmlns:p14="http://schemas.microsoft.com/office/powerpoint/2010/main" val="312234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6286FA-A9A5-4C1D-9274-644C01F1D696}"/>
              </a:ext>
            </a:extLst>
          </p:cNvPr>
          <p:cNvSpPr>
            <a:spLocks noGrp="1"/>
          </p:cNvSpPr>
          <p:nvPr>
            <p:ph type="title"/>
          </p:nvPr>
        </p:nvSpPr>
        <p:spPr/>
        <p:txBody>
          <a:bodyPr/>
          <a:lstStyle/>
          <a:p>
            <a:r>
              <a:rPr lang="en-US" dirty="0"/>
              <a:t>Understanding Operating Systems</a:t>
            </a:r>
          </a:p>
        </p:txBody>
      </p:sp>
      <p:pic>
        <p:nvPicPr>
          <p:cNvPr id="9" name="Online Media 8" title="Computer Basics: Understanding Operating Systems">
            <a:hlinkClick r:id="" action="ppaction://media"/>
            <a:extLst>
              <a:ext uri="{FF2B5EF4-FFF2-40B4-BE49-F238E27FC236}">
                <a16:creationId xmlns:a16="http://schemas.microsoft.com/office/drawing/2014/main" id="{6ACE4A29-83F9-41BC-BA50-8D967ABBDFB2}"/>
              </a:ext>
            </a:extLst>
          </p:cNvPr>
          <p:cNvPicPr>
            <a:picLocks noGrp="1" noRot="1" noChangeAspect="1"/>
          </p:cNvPicPr>
          <p:nvPr>
            <p:ph idx="1"/>
            <a:videoFile r:link="rId1"/>
          </p:nvPr>
        </p:nvPicPr>
        <p:blipFill>
          <a:blip r:embed="rId3"/>
          <a:stretch>
            <a:fillRect/>
          </a:stretch>
        </p:blipFill>
        <p:spPr>
          <a:xfrm>
            <a:off x="1371600" y="1492568"/>
            <a:ext cx="9189720" cy="5169218"/>
          </a:xfrm>
          <a:prstGeom prst="rect">
            <a:avLst/>
          </a:prstGeom>
        </p:spPr>
      </p:pic>
    </p:spTree>
    <p:extLst>
      <p:ext uri="{BB962C8B-B14F-4D97-AF65-F5344CB8AC3E}">
        <p14:creationId xmlns:p14="http://schemas.microsoft.com/office/powerpoint/2010/main" val="416931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74B87-3BBB-418A-9D67-D34A1FFB4F30}"/>
              </a:ext>
            </a:extLst>
          </p:cNvPr>
          <p:cNvSpPr>
            <a:spLocks noGrp="1"/>
          </p:cNvSpPr>
          <p:nvPr>
            <p:ph type="title"/>
          </p:nvPr>
        </p:nvSpPr>
        <p:spPr>
          <a:xfrm>
            <a:off x="943277" y="712269"/>
            <a:ext cx="3370998" cy="5502264"/>
          </a:xfrm>
        </p:spPr>
        <p:txBody>
          <a:bodyPr>
            <a:normAutofit/>
          </a:bodyPr>
          <a:lstStyle/>
          <a:p>
            <a:r>
              <a:rPr lang="en-US">
                <a:solidFill>
                  <a:srgbClr val="FFFFFF"/>
                </a:solidFill>
              </a:rPr>
              <a:t>Popular Operating Systems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10D5A3-35D9-41AB-B7D6-6233974F770B}"/>
              </a:ext>
            </a:extLst>
          </p:cNvPr>
          <p:cNvGraphicFramePr>
            <a:graphicFrameLocks noGrp="1"/>
          </p:cNvGraphicFramePr>
          <p:nvPr>
            <p:ph idx="1"/>
            <p:extLst>
              <p:ext uri="{D42A27DB-BD31-4B8C-83A1-F6EECF244321}">
                <p14:modId xmlns:p14="http://schemas.microsoft.com/office/powerpoint/2010/main" val="161309666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16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CC8-3D95-48E0-9E23-0B50034B8396}"/>
              </a:ext>
            </a:extLst>
          </p:cNvPr>
          <p:cNvSpPr>
            <a:spLocks noGrp="1"/>
          </p:cNvSpPr>
          <p:nvPr>
            <p:ph type="title"/>
          </p:nvPr>
        </p:nvSpPr>
        <p:spPr/>
        <p:txBody>
          <a:bodyPr/>
          <a:lstStyle/>
          <a:p>
            <a:r>
              <a:rPr lang="en-US" dirty="0"/>
              <a:t>Multitasking / Task Switching</a:t>
            </a:r>
          </a:p>
        </p:txBody>
      </p:sp>
      <p:sp>
        <p:nvSpPr>
          <p:cNvPr id="3" name="Content Placeholder 2">
            <a:extLst>
              <a:ext uri="{FF2B5EF4-FFF2-40B4-BE49-F238E27FC236}">
                <a16:creationId xmlns:a16="http://schemas.microsoft.com/office/drawing/2014/main" id="{6DA9D1AB-32F5-4DF6-BDD9-7DD2DEA8CEDF}"/>
              </a:ext>
            </a:extLst>
          </p:cNvPr>
          <p:cNvSpPr>
            <a:spLocks noGrp="1"/>
          </p:cNvSpPr>
          <p:nvPr>
            <p:ph idx="1"/>
          </p:nvPr>
        </p:nvSpPr>
        <p:spPr/>
        <p:txBody>
          <a:bodyPr/>
          <a:lstStyle/>
          <a:p>
            <a:r>
              <a:rPr lang="en-US" dirty="0"/>
              <a:t>Since Primary Storage is limited OS’s cannot load every application in memory.</a:t>
            </a:r>
          </a:p>
          <a:p>
            <a:r>
              <a:rPr lang="en-US" dirty="0"/>
              <a:t>The currently used application is in RAM, while the other applications are spilled to </a:t>
            </a:r>
            <a:r>
              <a:rPr lang="en-US" b="1" i="1" dirty="0"/>
              <a:t>virtual memory </a:t>
            </a:r>
            <a:r>
              <a:rPr lang="en-US" dirty="0"/>
              <a:t>in the background ( a form of secondary storage).</a:t>
            </a:r>
          </a:p>
          <a:p>
            <a:r>
              <a:rPr lang="en-US" dirty="0"/>
              <a:t>The more applications you load into primary memory, the slower your computer will run as it has to switch between applications.</a:t>
            </a:r>
          </a:p>
          <a:p>
            <a:endParaRPr lang="en-US" dirty="0"/>
          </a:p>
        </p:txBody>
      </p:sp>
    </p:spTree>
    <p:extLst>
      <p:ext uri="{BB962C8B-B14F-4D97-AF65-F5344CB8AC3E}">
        <p14:creationId xmlns:p14="http://schemas.microsoft.com/office/powerpoint/2010/main" val="143235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3A1-45E6-4CB6-B0A8-02634281C74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Demo: Apps on your Phone</a:t>
            </a:r>
          </a:p>
        </p:txBody>
      </p:sp>
      <p:sp>
        <p:nvSpPr>
          <p:cNvPr id="3" name="Content Placeholder 2">
            <a:extLst>
              <a:ext uri="{FF2B5EF4-FFF2-40B4-BE49-F238E27FC236}">
                <a16:creationId xmlns:a16="http://schemas.microsoft.com/office/drawing/2014/main" id="{B68DAB5D-06DF-461B-A2C9-6E0F0943F8B2}"/>
              </a:ext>
            </a:extLst>
          </p:cNvPr>
          <p:cNvSpPr>
            <a:spLocks noGrp="1"/>
          </p:cNvSpPr>
          <p:nvPr>
            <p:ph idx="1"/>
          </p:nvPr>
        </p:nvSpPr>
        <p:spPr>
          <a:xfrm>
            <a:off x="2370667" y="4670258"/>
            <a:ext cx="6102773" cy="1371405"/>
          </a:xfrm>
        </p:spPr>
        <p:txBody>
          <a:bodyPr vert="horz" lIns="91440" tIns="45720" rIns="91440" bIns="45720" rtlCol="0">
            <a:normAutofit/>
          </a:bodyPr>
          <a:lstStyle/>
          <a:p>
            <a:pPr marL="0" indent="0">
              <a:buNone/>
            </a:pPr>
            <a:r>
              <a:rPr lang="en-US" sz="2800" kern="1200" dirty="0">
                <a:solidFill>
                  <a:schemeClr val="tx1"/>
                </a:solidFill>
                <a:latin typeface="+mn-lt"/>
                <a:ea typeface="+mn-ea"/>
                <a:cs typeface="+mn-cs"/>
              </a:rPr>
              <a:t>Let’s learn about Operating Systems RAM and Secondary Storage with an example from our smart phones.</a:t>
            </a:r>
          </a:p>
        </p:txBody>
      </p:sp>
      <p:pic>
        <p:nvPicPr>
          <p:cNvPr id="7" name="Graphic 6" descr="Smart Phone">
            <a:extLst>
              <a:ext uri="{FF2B5EF4-FFF2-40B4-BE49-F238E27FC236}">
                <a16:creationId xmlns:a16="http://schemas.microsoft.com/office/drawing/2014/main" id="{E0EEEE06-40F4-478B-ACD7-117E8D6A2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C6B4BC7B-6554-49E1-85BC-638C0D148CB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50319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t>Applications can work on any operating system. True or False?</a:t>
            </a:r>
          </a:p>
          <a:p>
            <a:pPr marL="514350" indent="-514350">
              <a:buFont typeface="+mj-lt"/>
              <a:buAutoNum type="arabicPeriod"/>
            </a:pPr>
            <a:r>
              <a:rPr lang="en-US" dirty="0"/>
              <a:t>Why is it computers never “run out” of primary storage? </a:t>
            </a:r>
          </a:p>
          <a:p>
            <a:pPr marL="514350" indent="-514350">
              <a:buFont typeface="+mj-lt"/>
              <a:buAutoNum type="arabicPeriod"/>
            </a:pPr>
            <a:r>
              <a:rPr lang="en-US" dirty="0"/>
              <a:t>What happens when too many applications are loaded?</a:t>
            </a:r>
          </a:p>
        </p:txBody>
      </p:sp>
    </p:spTree>
    <p:extLst>
      <p:ext uri="{BB962C8B-B14F-4D97-AF65-F5344CB8AC3E}">
        <p14:creationId xmlns:p14="http://schemas.microsoft.com/office/powerpoint/2010/main" val="407584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C0F4-0691-4145-9A2C-9C28A0AD5F32}"/>
              </a:ext>
            </a:extLst>
          </p:cNvPr>
          <p:cNvSpPr>
            <a:spLocks noGrp="1"/>
          </p:cNvSpPr>
          <p:nvPr>
            <p:ph type="title"/>
          </p:nvPr>
        </p:nvSpPr>
        <p:spPr/>
        <p:txBody>
          <a:bodyPr/>
          <a:lstStyle/>
          <a:p>
            <a:r>
              <a:rPr lang="en-US" dirty="0"/>
              <a:t>Command Line Interface</a:t>
            </a:r>
          </a:p>
        </p:txBody>
      </p:sp>
      <p:sp>
        <p:nvSpPr>
          <p:cNvPr id="3" name="Content Placeholder 2">
            <a:extLst>
              <a:ext uri="{FF2B5EF4-FFF2-40B4-BE49-F238E27FC236}">
                <a16:creationId xmlns:a16="http://schemas.microsoft.com/office/drawing/2014/main" id="{7E79C97F-9F19-4326-8EB3-3BC4B0512F82}"/>
              </a:ext>
            </a:extLst>
          </p:cNvPr>
          <p:cNvSpPr>
            <a:spLocks noGrp="1"/>
          </p:cNvSpPr>
          <p:nvPr>
            <p:ph idx="1"/>
          </p:nvPr>
        </p:nvSpPr>
        <p:spPr>
          <a:xfrm>
            <a:off x="838200" y="1825625"/>
            <a:ext cx="10515600" cy="2182495"/>
          </a:xfrm>
        </p:spPr>
        <p:txBody>
          <a:bodyPr/>
          <a:lstStyle/>
          <a:p>
            <a:r>
              <a:rPr lang="en-US" dirty="0"/>
              <a:t>A means of interacting with the operating system.</a:t>
            </a:r>
          </a:p>
          <a:p>
            <a:r>
              <a:rPr lang="en-US" dirty="0"/>
              <a:t>Essential components</a:t>
            </a:r>
          </a:p>
        </p:txBody>
      </p:sp>
      <p:pic>
        <p:nvPicPr>
          <p:cNvPr id="9" name="Picture 8">
            <a:extLst>
              <a:ext uri="{FF2B5EF4-FFF2-40B4-BE49-F238E27FC236}">
                <a16:creationId xmlns:a16="http://schemas.microsoft.com/office/drawing/2014/main" id="{74A41C41-223C-4A05-82E5-1994F0457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475" y="3571643"/>
            <a:ext cx="8888889" cy="3225397"/>
          </a:xfrm>
          <a:prstGeom prst="rect">
            <a:avLst/>
          </a:prstGeom>
        </p:spPr>
      </p:pic>
    </p:spTree>
    <p:extLst>
      <p:ext uri="{BB962C8B-B14F-4D97-AF65-F5344CB8AC3E}">
        <p14:creationId xmlns:p14="http://schemas.microsoft.com/office/powerpoint/2010/main" val="273242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0CF-0689-4BED-8817-45565ECFD4FC}"/>
              </a:ext>
            </a:extLst>
          </p:cNvPr>
          <p:cNvSpPr>
            <a:spLocks noGrp="1"/>
          </p:cNvSpPr>
          <p:nvPr>
            <p:ph type="title"/>
          </p:nvPr>
        </p:nvSpPr>
        <p:spPr/>
        <p:txBody>
          <a:bodyPr/>
          <a:lstStyle/>
          <a:p>
            <a:r>
              <a:rPr lang="en-US" dirty="0"/>
              <a:t>Demo: Command Line</a:t>
            </a:r>
          </a:p>
        </p:txBody>
      </p:sp>
      <p:sp>
        <p:nvSpPr>
          <p:cNvPr id="3" name="Content Placeholder 2">
            <a:extLst>
              <a:ext uri="{FF2B5EF4-FFF2-40B4-BE49-F238E27FC236}">
                <a16:creationId xmlns:a16="http://schemas.microsoft.com/office/drawing/2014/main" id="{B3721BC8-5562-44E3-ACE7-3517BB778261}"/>
              </a:ext>
            </a:extLst>
          </p:cNvPr>
          <p:cNvSpPr>
            <a:spLocks noGrp="1"/>
          </p:cNvSpPr>
          <p:nvPr>
            <p:ph idx="1"/>
          </p:nvPr>
        </p:nvSpPr>
        <p:spPr/>
        <p:txBody>
          <a:bodyPr/>
          <a:lstStyle/>
          <a:p>
            <a:r>
              <a:rPr lang="en-US" dirty="0"/>
              <a:t>You must be direct</a:t>
            </a:r>
          </a:p>
          <a:p>
            <a:pPr lvl="1"/>
            <a:r>
              <a:rPr lang="en-US" dirty="0"/>
              <a:t>Know what you want to say</a:t>
            </a:r>
          </a:p>
          <a:p>
            <a:pPr lvl="1"/>
            <a:r>
              <a:rPr lang="en-US" dirty="0"/>
              <a:t>Know the right way to say it!</a:t>
            </a:r>
          </a:p>
          <a:p>
            <a:r>
              <a:rPr lang="en-US" dirty="0"/>
              <a:t>There’s no pleasing it:</a:t>
            </a:r>
          </a:p>
          <a:p>
            <a:pPr lvl="1"/>
            <a:r>
              <a:rPr lang="en-US" dirty="0"/>
              <a:t>Does not congratulate you when you’re write</a:t>
            </a:r>
          </a:p>
          <a:p>
            <a:pPr lvl="1"/>
            <a:r>
              <a:rPr lang="en-US" dirty="0"/>
              <a:t>Only complains when you are wrong</a:t>
            </a:r>
          </a:p>
          <a:p>
            <a:r>
              <a:rPr lang="en-US" dirty="0"/>
              <a:t>Let’s cover some simple Linux commands from the lab.</a:t>
            </a:r>
          </a:p>
          <a:p>
            <a:endParaRPr lang="en-US" dirty="0"/>
          </a:p>
        </p:txBody>
      </p:sp>
    </p:spTree>
    <p:extLst>
      <p:ext uri="{BB962C8B-B14F-4D97-AF65-F5344CB8AC3E}">
        <p14:creationId xmlns:p14="http://schemas.microsoft.com/office/powerpoint/2010/main" val="325981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 </a:t>
            </a:r>
          </a:p>
          <a:p>
            <a:pPr lvl="1"/>
            <a:r>
              <a:rPr lang="en-US" dirty="0" smtClean="0"/>
              <a:t>Computer concepts, </a:t>
            </a:r>
            <a:endParaRPr lang="en-US" dirty="0"/>
          </a:p>
          <a:p>
            <a:pPr lvl="1"/>
            <a:r>
              <a:rPr lang="en-US" dirty="0"/>
              <a:t>Operating System, </a:t>
            </a:r>
          </a:p>
          <a:p>
            <a:pPr lvl="1"/>
            <a:r>
              <a:rPr lang="en-US" dirty="0"/>
              <a:t>Command Line</a:t>
            </a:r>
          </a:p>
          <a:p>
            <a:r>
              <a:rPr lang="en-US"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Operating System commands</a:t>
            </a:r>
          </a:p>
        </p:txBody>
      </p:sp>
    </p:spTree>
    <p:extLst>
      <p:ext uri="{BB962C8B-B14F-4D97-AF65-F5344CB8AC3E}">
        <p14:creationId xmlns:p14="http://schemas.microsoft.com/office/powerpoint/2010/main" val="319486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dirty="0"/>
              <a:t>Partner up with someone in the class.</a:t>
            </a:r>
          </a:p>
          <a:p>
            <a:r>
              <a:rPr lang="en-US" dirty="0"/>
              <a:t>On a 8.5x11 sheet of paper put both your names. </a:t>
            </a:r>
          </a:p>
          <a:p>
            <a:r>
              <a:rPr lang="en-US" dirty="0"/>
              <a:t>When you are done we will discuss your answers and you will hand them in.</a:t>
            </a:r>
          </a:p>
          <a:p>
            <a:r>
              <a:rPr lang="en-US" dirty="0"/>
              <a:t>Explain each of these Linux :</a:t>
            </a:r>
          </a:p>
          <a:p>
            <a:r>
              <a:rPr lang="en-US" dirty="0"/>
              <a:t>Commands: ls, mv, rm, cp, </a:t>
            </a:r>
            <a:r>
              <a:rPr lang="en-US" dirty="0" err="1"/>
              <a:t>pwd</a:t>
            </a:r>
            <a:r>
              <a:rPr lang="en-US" dirty="0"/>
              <a:t>, cd, echo, cat, less, </a:t>
            </a:r>
            <a:r>
              <a:rPr lang="en-US" dirty="0" err="1"/>
              <a:t>ps</a:t>
            </a:r>
            <a:r>
              <a:rPr lang="en-US" dirty="0"/>
              <a:t> , kill</a:t>
            </a:r>
          </a:p>
          <a:p>
            <a:r>
              <a:rPr lang="en-US" dirty="0"/>
              <a:t>Symbols:  </a:t>
            </a:r>
            <a:r>
              <a:rPr lang="en-US" dirty="0">
                <a:latin typeface="Consolas" panose="020B0609020204030204" pitchFamily="49" charset="0"/>
              </a:rPr>
              <a:t>~  &gt;  |  &lt;  ;  &amp;&amp;</a:t>
            </a:r>
          </a:p>
        </p:txBody>
      </p:sp>
    </p:spTree>
    <p:extLst>
      <p:ext uri="{BB962C8B-B14F-4D97-AF65-F5344CB8AC3E}">
        <p14:creationId xmlns:p14="http://schemas.microsoft.com/office/powerpoint/2010/main" val="849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0A2-0FBC-4FD8-99C8-5BE017C081E6}"/>
              </a:ext>
            </a:extLst>
          </p:cNvPr>
          <p:cNvSpPr>
            <a:spLocks noGrp="1"/>
          </p:cNvSpPr>
          <p:nvPr>
            <p:ph type="title"/>
          </p:nvPr>
        </p:nvSpPr>
        <p:spPr/>
        <p:txBody>
          <a:bodyPr>
            <a:normAutofit/>
          </a:bodyPr>
          <a:lstStyle/>
          <a:p>
            <a:r>
              <a:rPr lang="en-US" sz="4800" dirty="0"/>
              <a:t>Your To-Do List For Next Class</a:t>
            </a:r>
          </a:p>
        </p:txBody>
      </p:sp>
      <p:sp>
        <p:nvSpPr>
          <p:cNvPr id="3" name="Content Placeholder 2">
            <a:extLst>
              <a:ext uri="{FF2B5EF4-FFF2-40B4-BE49-F238E27FC236}">
                <a16:creationId xmlns:a16="http://schemas.microsoft.com/office/drawing/2014/main" id="{A0CE4E65-3524-408A-B9CE-20BAEBFA1991}"/>
              </a:ext>
            </a:extLst>
          </p:cNvPr>
          <p:cNvSpPr>
            <a:spLocks noGrp="1"/>
          </p:cNvSpPr>
          <p:nvPr>
            <p:ph idx="1"/>
          </p:nvPr>
        </p:nvSpPr>
        <p:spPr/>
        <p:txBody>
          <a:bodyPr>
            <a:normAutofit/>
          </a:bodyPr>
          <a:lstStyle/>
          <a:p>
            <a:r>
              <a:rPr lang="en-US" sz="3200" dirty="0"/>
              <a:t>Read (XX – Lesson Name)</a:t>
            </a:r>
          </a:p>
          <a:p>
            <a:pPr lvl="1"/>
            <a:r>
              <a:rPr lang="en-US" dirty="0"/>
              <a:t>Reading Something</a:t>
            </a:r>
          </a:p>
          <a:p>
            <a:r>
              <a:rPr lang="en-US" dirty="0"/>
              <a:t>Homework:</a:t>
            </a:r>
          </a:p>
          <a:p>
            <a:pPr lvl="1"/>
            <a:r>
              <a:rPr lang="en-US" dirty="0"/>
              <a:t>Lab something / homework something</a:t>
            </a:r>
          </a:p>
          <a:p>
            <a:pPr marL="457200" lvl="1" indent="0">
              <a:buNone/>
            </a:pPr>
            <a:endParaRPr lang="en-US" dirty="0"/>
          </a:p>
        </p:txBody>
      </p:sp>
    </p:spTree>
    <p:extLst>
      <p:ext uri="{BB962C8B-B14F-4D97-AF65-F5344CB8AC3E}">
        <p14:creationId xmlns:p14="http://schemas.microsoft.com/office/powerpoint/2010/main" val="106046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25E15EC-F3C2-49B3-B38B-7404B833B21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6409776"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Share one thing you learned today that you didn’t know before class!</a:t>
            </a:r>
          </a:p>
        </p:txBody>
      </p:sp>
    </p:spTree>
    <p:extLst>
      <p:ext uri="{BB962C8B-B14F-4D97-AF65-F5344CB8AC3E}">
        <p14:creationId xmlns:p14="http://schemas.microsoft.com/office/powerpoint/2010/main" val="410234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smtClean="0"/>
              <a:t>What are the 4 key tasks common to all computers?</a:t>
            </a:r>
          </a:p>
          <a:p>
            <a:pPr marL="514350" lvl="0" indent="-514350">
              <a:buFont typeface="+mj-lt"/>
              <a:buAutoNum type="arabicPeriod"/>
            </a:pPr>
            <a:r>
              <a:rPr lang="en-US" dirty="0" smtClean="0"/>
              <a:t>What is the universal format of data on a computer?</a:t>
            </a:r>
          </a:p>
          <a:p>
            <a:pPr marL="514350" lvl="0" indent="-514350">
              <a:buFont typeface="+mj-lt"/>
              <a:buAutoNum type="arabicPeriod"/>
            </a:pPr>
            <a:r>
              <a:rPr lang="en-US" dirty="0" smtClean="0"/>
              <a:t>What is an operating system?</a:t>
            </a:r>
            <a:endParaRPr lang="en-US" dirty="0"/>
          </a:p>
          <a:p>
            <a:pPr marL="514350" lvl="0" indent="-514350">
              <a:buFont typeface="+mj-lt"/>
              <a:buAutoNum type="arabicPeriod"/>
            </a:pPr>
            <a:r>
              <a:rPr lang="en-US" dirty="0" smtClean="0"/>
              <a:t>What are the 5 responsibilities of the operating systems kernel?</a:t>
            </a:r>
            <a:endParaRPr lang="en-US" dirty="0"/>
          </a:p>
          <a:p>
            <a:pPr marL="514350" lvl="0" indent="-514350">
              <a:buFont typeface="+mj-lt"/>
              <a:buAutoNum type="arabicPeriod"/>
            </a:pPr>
            <a:r>
              <a:rPr lang="en-US" dirty="0" smtClean="0"/>
              <a:t>What are the two common user interfaces found in an operating system? What are the advantages of each? </a:t>
            </a:r>
            <a:endParaRPr lang="en-US" dirty="0"/>
          </a:p>
          <a:p>
            <a:pPr marL="514350" lvl="0" indent="-514350">
              <a:buFont typeface="+mj-lt"/>
              <a:buAutoNum type="arabicPeriod"/>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ROI / TCO Homework</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smtClean="0"/>
              <a:t>Let’s check how you did with your ROI/TCO homework.</a:t>
            </a:r>
            <a:endParaRPr lang="en-US" dirty="0"/>
          </a:p>
        </p:txBody>
      </p:sp>
    </p:spTree>
    <p:extLst>
      <p:ext uri="{BB962C8B-B14F-4D97-AF65-F5344CB8AC3E}">
        <p14:creationId xmlns:p14="http://schemas.microsoft.com/office/powerpoint/2010/main" val="329863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Lab Debrief</a:t>
            </a:r>
            <a:endParaRPr lang="en-US" sz="7200" dirty="0"/>
          </a:p>
        </p:txBody>
      </p:sp>
      <p:sp>
        <p:nvSpPr>
          <p:cNvPr id="5" name="Subtitle 4"/>
          <p:cNvSpPr>
            <a:spLocks noGrp="1"/>
          </p:cNvSpPr>
          <p:nvPr>
            <p:ph type="subTitle" idx="1"/>
          </p:nvPr>
        </p:nvSpPr>
        <p:spPr/>
        <p:txBody>
          <a:bodyPr>
            <a:normAutofit/>
          </a:bodyPr>
          <a:lstStyle/>
          <a:p>
            <a:r>
              <a:rPr lang="en-US" sz="3600" dirty="0" smtClean="0"/>
              <a:t>Lab - </a:t>
            </a:r>
            <a:r>
              <a:rPr lang="en-US" sz="3600" dirty="0" smtClean="0"/>
              <a:t>B</a:t>
            </a:r>
            <a:endParaRPr lang="en-US" sz="3600" dirty="0"/>
          </a:p>
        </p:txBody>
      </p:sp>
      <p:pic>
        <p:nvPicPr>
          <p:cNvPr id="4" name="Picture 3"/>
          <p:cNvPicPr>
            <a:picLocks noChangeAspect="1"/>
          </p:cNvPicPr>
          <p:nvPr/>
        </p:nvPicPr>
        <p:blipFill>
          <a:blip r:embed="rId3"/>
          <a:stretch>
            <a:fillRect/>
          </a:stretch>
        </p:blipFill>
        <p:spPr>
          <a:xfrm>
            <a:off x="5232015" y="4429919"/>
            <a:ext cx="1727969" cy="1382375"/>
          </a:xfrm>
          <a:prstGeom prst="rect">
            <a:avLst/>
          </a:prstGeom>
        </p:spPr>
      </p:pic>
    </p:spTree>
    <p:extLst>
      <p:ext uri="{BB962C8B-B14F-4D97-AF65-F5344CB8AC3E}">
        <p14:creationId xmlns:p14="http://schemas.microsoft.com/office/powerpoint/2010/main" val="306500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EEF82-D060-42FF-AF6E-46F854955BD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Computer Defined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4AC34-CEEB-483A-B213-A50F958196C7}"/>
              </a:ext>
            </a:extLst>
          </p:cNvPr>
          <p:cNvSpPr>
            <a:spLocks noGrp="1"/>
          </p:cNvSpPr>
          <p:nvPr>
            <p:ph idx="1"/>
          </p:nvPr>
        </p:nvSpPr>
        <p:spPr>
          <a:xfrm>
            <a:off x="4976031" y="963877"/>
            <a:ext cx="6377769" cy="4930246"/>
          </a:xfrm>
        </p:spPr>
        <p:txBody>
          <a:bodyPr anchor="ctr">
            <a:normAutofit/>
          </a:bodyPr>
          <a:lstStyle/>
          <a:p>
            <a:r>
              <a:rPr lang="en-US" sz="2800" dirty="0"/>
              <a:t>“an electronic device for storing and processing data, typically in binary form, according to instructions given to it in a variable program.”</a:t>
            </a:r>
          </a:p>
          <a:p>
            <a:pPr lvl="1"/>
            <a:r>
              <a:rPr lang="en-US" dirty="0"/>
              <a:t>-Dictionary.com</a:t>
            </a:r>
          </a:p>
        </p:txBody>
      </p:sp>
    </p:spTree>
    <p:extLst>
      <p:ext uri="{BB962C8B-B14F-4D97-AF65-F5344CB8AC3E}">
        <p14:creationId xmlns:p14="http://schemas.microsoft.com/office/powerpoint/2010/main" val="158677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person at a laptop computer">
            <a:extLst>
              <a:ext uri="{FF2B5EF4-FFF2-40B4-BE49-F238E27FC236}">
                <a16:creationId xmlns:a16="http://schemas.microsoft.com/office/drawing/2014/main" id="{B2ECDBF4-64E5-4D71-98BC-A20BF719D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8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0" name="Freeform 5">
            <a:extLst>
              <a:ext uri="{FF2B5EF4-FFF2-40B4-BE49-F238E27FC236}">
                <a16:creationId xmlns:a16="http://schemas.microsoft.com/office/drawing/2014/main" id="{3CD9DF72-87A3-404E-A828-84CBF11A83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EC39C47-2500-404D-844A-5536D34CA722}"/>
              </a:ext>
            </a:extLst>
          </p:cNvPr>
          <p:cNvSpPr>
            <a:spLocks noGrp="1"/>
          </p:cNvSpPr>
          <p:nvPr>
            <p:ph type="title"/>
          </p:nvPr>
        </p:nvSpPr>
        <p:spPr>
          <a:xfrm>
            <a:off x="709448" y="1432561"/>
            <a:ext cx="4204137" cy="1565063"/>
          </a:xfrm>
        </p:spPr>
        <p:txBody>
          <a:bodyPr>
            <a:normAutofit/>
          </a:bodyPr>
          <a:lstStyle/>
          <a:p>
            <a:pPr algn="ctr"/>
            <a:r>
              <a:rPr lang="en-US" dirty="0"/>
              <a:t>Computer Hardware</a:t>
            </a:r>
          </a:p>
        </p:txBody>
      </p:sp>
      <p:cxnSp>
        <p:nvCxnSpPr>
          <p:cNvPr id="75" name="Straight Connector 74">
            <a:extLst>
              <a:ext uri="{FF2B5EF4-FFF2-40B4-BE49-F238E27FC236}">
                <a16:creationId xmlns:a16="http://schemas.microsoft.com/office/drawing/2014/main" id="{20E3A342-4D61-4E3F-AF90-1AB42AEB96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654908F-6F70-4A43-8398-86D214705973}"/>
              </a:ext>
            </a:extLst>
          </p:cNvPr>
          <p:cNvSpPr>
            <a:spLocks noGrp="1"/>
          </p:cNvSpPr>
          <p:nvPr>
            <p:ph idx="1"/>
          </p:nvPr>
        </p:nvSpPr>
        <p:spPr>
          <a:xfrm>
            <a:off x="335280" y="3337139"/>
            <a:ext cx="4998720" cy="2700274"/>
          </a:xfrm>
        </p:spPr>
        <p:txBody>
          <a:bodyPr anchor="ctr">
            <a:normAutofit/>
          </a:bodyPr>
          <a:lstStyle/>
          <a:p>
            <a:r>
              <a:rPr lang="en-US" sz="3600" dirty="0"/>
              <a:t>Input: Keyboard, Mouse</a:t>
            </a:r>
          </a:p>
          <a:p>
            <a:r>
              <a:rPr lang="en-US" sz="3600" dirty="0"/>
              <a:t>Output: Screen</a:t>
            </a:r>
          </a:p>
          <a:p>
            <a:r>
              <a:rPr lang="en-US" sz="3600" dirty="0"/>
              <a:t>Processing: CPU</a:t>
            </a:r>
          </a:p>
          <a:p>
            <a:r>
              <a:rPr lang="en-US" sz="3600" dirty="0"/>
              <a:t>Storage: RAM / SSD</a:t>
            </a:r>
          </a:p>
        </p:txBody>
      </p:sp>
    </p:spTree>
    <p:extLst>
      <p:ext uri="{BB962C8B-B14F-4D97-AF65-F5344CB8AC3E}">
        <p14:creationId xmlns:p14="http://schemas.microsoft.com/office/powerpoint/2010/main" val="222271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3FFD62-83F5-4D50-A9AA-F1933EC9E396}"/>
              </a:ext>
            </a:extLst>
          </p:cNvPr>
          <p:cNvSpPr>
            <a:spLocks noGrp="1"/>
          </p:cNvSpPr>
          <p:nvPr>
            <p:ph type="title"/>
          </p:nvPr>
        </p:nvSpPr>
        <p:spPr/>
        <p:txBody>
          <a:bodyPr/>
          <a:lstStyle/>
          <a:p>
            <a:r>
              <a:rPr lang="en-US" dirty="0"/>
              <a:t>What’s Inside a Computer?</a:t>
            </a:r>
          </a:p>
        </p:txBody>
      </p:sp>
      <p:pic>
        <p:nvPicPr>
          <p:cNvPr id="7" name="Online Media 3" title="Computer Basics: Inside a Desktop Computer">
            <a:hlinkClick r:id="" action="ppaction://media"/>
            <a:extLst>
              <a:ext uri="{FF2B5EF4-FFF2-40B4-BE49-F238E27FC236}">
                <a16:creationId xmlns:a16="http://schemas.microsoft.com/office/drawing/2014/main" id="{B4D40FAB-0222-43FF-931A-5019ABBDB9D3}"/>
              </a:ext>
            </a:extLst>
          </p:cNvPr>
          <p:cNvPicPr>
            <a:picLocks noGrp="1" noRot="1" noChangeAspect="1"/>
          </p:cNvPicPr>
          <p:nvPr>
            <p:ph idx="1"/>
            <a:videoFile r:link="rId1"/>
          </p:nvPr>
        </p:nvPicPr>
        <p:blipFill>
          <a:blip r:embed="rId3"/>
          <a:stretch>
            <a:fillRect/>
          </a:stretch>
        </p:blipFill>
        <p:spPr>
          <a:xfrm>
            <a:off x="2103120" y="1352550"/>
            <a:ext cx="7117080" cy="5337810"/>
          </a:xfrm>
          <a:prstGeom prst="rect">
            <a:avLst/>
          </a:prstGeom>
        </p:spPr>
      </p:pic>
    </p:spTree>
    <p:extLst>
      <p:ext uri="{BB962C8B-B14F-4D97-AF65-F5344CB8AC3E}">
        <p14:creationId xmlns:p14="http://schemas.microsoft.com/office/powerpoint/2010/main" val="370822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4C16BC-65FC-460E-B4B6-21D54248088F}" type="datetime1">
              <a:rPr lang="en-US" smtClean="0"/>
              <a:t>8/28/2018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9</a:t>
            </a:fld>
            <a:endParaRPr lang="en-US" dirty="0"/>
          </a:p>
        </p:txBody>
      </p:sp>
      <p:sp>
        <p:nvSpPr>
          <p:cNvPr id="6" name="Title 5"/>
          <p:cNvSpPr>
            <a:spLocks noGrp="1"/>
          </p:cNvSpPr>
          <p:nvPr>
            <p:ph type="title"/>
          </p:nvPr>
        </p:nvSpPr>
        <p:spPr/>
        <p:txBody>
          <a:bodyPr/>
          <a:lstStyle/>
          <a:p>
            <a:r>
              <a:rPr lang="en-US" dirty="0">
                <a:solidFill>
                  <a:schemeClr val="accent1"/>
                </a:solidFill>
              </a:rPr>
              <a:t>These Are All Computers!</a:t>
            </a:r>
          </a:p>
        </p:txBody>
      </p:sp>
      <p:pic>
        <p:nvPicPr>
          <p:cNvPr id="1026" name="Picture 2" descr="http://www.vic-ltd.com/uploads/images/1dinsm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8162" y="4291013"/>
            <a:ext cx="3761381" cy="2443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in.all.biz/img/in/catalog/50874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3" y="1555832"/>
            <a:ext cx="4190199" cy="29698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ortableone.com/images/macbook-pro-for-colle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8885" y="814388"/>
            <a:ext cx="28731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lltechbuzz.net/wp-content/uploads/2014/12/best-smartphones-of-20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50" y="4672238"/>
            <a:ext cx="3017309" cy="19026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blogs.independent.co.uk/wp-content/uploads/2012/11/tablet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9699" y="2498810"/>
            <a:ext cx="1369710" cy="18262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16hertz.com/wp-content/uploads/2015/03/smartwatch-comparison-guid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2577" y="4842314"/>
            <a:ext cx="3248082" cy="1826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st&amp;reg; Learning Gen 3 Thermostat in Silver with Bonus Google Home Mini">
            <a:extLst>
              <a:ext uri="{FF2B5EF4-FFF2-40B4-BE49-F238E27FC236}">
                <a16:creationId xmlns:a16="http://schemas.microsoft.com/office/drawing/2014/main" id="{BD72B4B9-0767-447D-A0B0-4BB8C28F726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093160" y="1808268"/>
            <a:ext cx="1913680" cy="19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036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1122</Words>
  <Application>Microsoft Office PowerPoint</Application>
  <PresentationFormat>Widescreen</PresentationFormat>
  <Paragraphs>141</Paragraphs>
  <Slides>25</Slides>
  <Notes>11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IST346:  Operating Systems / Command Line Interfaces</vt:lpstr>
      <vt:lpstr>Agenda</vt:lpstr>
      <vt:lpstr>Discussion Questions</vt:lpstr>
      <vt:lpstr>ROI / TCO Homework</vt:lpstr>
      <vt:lpstr>Lab Debrief</vt:lpstr>
      <vt:lpstr>Computer Defined </vt:lpstr>
      <vt:lpstr>Computer Hardware</vt:lpstr>
      <vt:lpstr>What’s Inside a Computer?</vt:lpstr>
      <vt:lpstr>These Are All Computers!</vt:lpstr>
      <vt:lpstr>Computer Storage</vt:lpstr>
      <vt:lpstr>Check Yourself</vt:lpstr>
      <vt:lpstr>Operating System</vt:lpstr>
      <vt:lpstr>Understanding Operating Systems</vt:lpstr>
      <vt:lpstr>Popular Operating Systems</vt:lpstr>
      <vt:lpstr>Multitasking / Task Switching</vt:lpstr>
      <vt:lpstr>Demo: Apps on your Phone</vt:lpstr>
      <vt:lpstr>Check Yourself</vt:lpstr>
      <vt:lpstr>Command Line Interface</vt:lpstr>
      <vt:lpstr>Demo: Command Line</vt:lpstr>
      <vt:lpstr>Group Activity</vt:lpstr>
      <vt:lpstr>Details of Group Activity</vt:lpstr>
      <vt:lpstr>Your To-Do List</vt:lpstr>
      <vt:lpstr>Your To-Do List For Next Class</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Operating Systems / Command Line Interfaces</dc:title>
  <dc:creator>Michael Fudge</dc:creator>
  <cp:lastModifiedBy>Michael Fudge</cp:lastModifiedBy>
  <cp:revision>12</cp:revision>
  <dcterms:created xsi:type="dcterms:W3CDTF">2018-08-09T23:18:26Z</dcterms:created>
  <dcterms:modified xsi:type="dcterms:W3CDTF">2018-08-28T14:16:14Z</dcterms:modified>
</cp:coreProperties>
</file>