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97" r:id="rId2"/>
    <p:sldId id="289" r:id="rId3"/>
    <p:sldId id="258" r:id="rId4"/>
    <p:sldId id="317" r:id="rId5"/>
    <p:sldId id="261" r:id="rId6"/>
    <p:sldId id="260" r:id="rId7"/>
    <p:sldId id="262" r:id="rId8"/>
    <p:sldId id="263" r:id="rId9"/>
    <p:sldId id="301" r:id="rId10"/>
    <p:sldId id="302" r:id="rId11"/>
    <p:sldId id="303" r:id="rId12"/>
    <p:sldId id="306" r:id="rId13"/>
    <p:sldId id="304" r:id="rId14"/>
    <p:sldId id="311" r:id="rId15"/>
    <p:sldId id="264" r:id="rId16"/>
    <p:sldId id="276" r:id="rId17"/>
    <p:sldId id="277" r:id="rId18"/>
    <p:sldId id="265" r:id="rId19"/>
    <p:sldId id="268" r:id="rId20"/>
    <p:sldId id="266" r:id="rId21"/>
    <p:sldId id="275" r:id="rId22"/>
    <p:sldId id="267" r:id="rId23"/>
    <p:sldId id="312" r:id="rId24"/>
    <p:sldId id="269" r:id="rId25"/>
    <p:sldId id="279" r:id="rId26"/>
    <p:sldId id="278" r:id="rId27"/>
    <p:sldId id="273" r:id="rId28"/>
    <p:sldId id="270" r:id="rId29"/>
    <p:sldId id="315" r:id="rId30"/>
    <p:sldId id="316" r:id="rId31"/>
    <p:sldId id="314" r:id="rId32"/>
    <p:sldId id="292" r:id="rId33"/>
    <p:sldId id="293"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 id="317"/>
          </p14:sldIdLst>
        </p14:section>
        <p14:section name="Content" id="{2C67B003-B916-43D3-BE5B-B3D36B8F4E1C}">
          <p14:sldIdLst>
            <p14:sldId id="261"/>
            <p14:sldId id="260"/>
            <p14:sldId id="262"/>
            <p14:sldId id="263"/>
            <p14:sldId id="301"/>
            <p14:sldId id="302"/>
            <p14:sldId id="303"/>
            <p14:sldId id="306"/>
            <p14:sldId id="304"/>
            <p14:sldId id="311"/>
            <p14:sldId id="264"/>
            <p14:sldId id="276"/>
            <p14:sldId id="277"/>
            <p14:sldId id="265"/>
            <p14:sldId id="268"/>
            <p14:sldId id="266"/>
            <p14:sldId id="275"/>
            <p14:sldId id="267"/>
            <p14:sldId id="312"/>
            <p14:sldId id="269"/>
            <p14:sldId id="279"/>
            <p14:sldId id="278"/>
            <p14:sldId id="273"/>
            <p14:sldId id="270"/>
            <p14:sldId id="315"/>
            <p14:sldId id="316"/>
            <p14:sldId id="314"/>
          </p14:sldIdLst>
        </p14:section>
        <p14:section name="Wrap-Up" id="{250B09FA-E151-4F0D-B4D4-21A2DA6D2F7E}">
          <p14:sldIdLst>
            <p14:sldId id="292"/>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5" autoAdjust="0"/>
  </p:normalViewPr>
  <p:slideViewPr>
    <p:cSldViewPr snapToGrid="0">
      <p:cViewPr varScale="1">
        <p:scale>
          <a:sx n="63" d="100"/>
          <a:sy n="63" d="100"/>
        </p:scale>
        <p:origin x="8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49F15-50F8-443E-8630-27389DEA185C}"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ABDE13FA-A116-4B9A-B066-FC046D347119}">
      <dgm:prSet/>
      <dgm:spPr/>
      <dgm:t>
        <a:bodyPr/>
        <a:lstStyle/>
        <a:p>
          <a:r>
            <a:rPr lang="en-US" dirty="0"/>
            <a:t>A computer network is two or more devices connected together using a telecommunication system for the purpose of communicating and sharing resources.</a:t>
          </a:r>
        </a:p>
      </dgm:t>
    </dgm:pt>
    <dgm:pt modelId="{9C9645A3-0A7A-4CDA-AEB1-38A9F2A712CC}" type="parTrans" cxnId="{CBFFC7AE-9BB1-42BB-995C-44BFD871C2D3}">
      <dgm:prSet/>
      <dgm:spPr/>
      <dgm:t>
        <a:bodyPr/>
        <a:lstStyle/>
        <a:p>
          <a:endParaRPr lang="en-US"/>
        </a:p>
      </dgm:t>
    </dgm:pt>
    <dgm:pt modelId="{8ACE7F64-4742-4ED8-9668-9956FF7385C6}" type="sibTrans" cxnId="{CBFFC7AE-9BB1-42BB-995C-44BFD871C2D3}">
      <dgm:prSet/>
      <dgm:spPr/>
      <dgm:t>
        <a:bodyPr/>
        <a:lstStyle/>
        <a:p>
          <a:endParaRPr lang="en-US"/>
        </a:p>
      </dgm:t>
    </dgm:pt>
    <dgm:pt modelId="{DA3198B9-4CFB-4A7F-9FF3-63CB5210DF26}">
      <dgm:prSet/>
      <dgm:spPr/>
      <dgm:t>
        <a:bodyPr/>
        <a:lstStyle/>
        <a:p>
          <a:r>
            <a:rPr lang="en-US" dirty="0"/>
            <a:t>A connection between any two communicating devices (computer and printer, or headset and smartphone) could also be considered a network. </a:t>
          </a:r>
        </a:p>
      </dgm:t>
    </dgm:pt>
    <dgm:pt modelId="{506E2201-2909-48A1-8898-9B714449505B}" type="parTrans" cxnId="{08A852DA-A9EF-4F9F-96CE-747EFF8A640A}">
      <dgm:prSet/>
      <dgm:spPr/>
      <dgm:t>
        <a:bodyPr/>
        <a:lstStyle/>
        <a:p>
          <a:endParaRPr lang="en-US"/>
        </a:p>
      </dgm:t>
    </dgm:pt>
    <dgm:pt modelId="{93618D7D-CCAE-412D-964F-55AF7E53F38D}" type="sibTrans" cxnId="{08A852DA-A9EF-4F9F-96CE-747EFF8A640A}">
      <dgm:prSet/>
      <dgm:spPr/>
      <dgm:t>
        <a:bodyPr/>
        <a:lstStyle/>
        <a:p>
          <a:endParaRPr lang="en-US"/>
        </a:p>
      </dgm:t>
    </dgm:pt>
    <dgm:pt modelId="{1427BEFA-A495-415F-8AA7-88C226A2A440}" type="pres">
      <dgm:prSet presAssocID="{A3049F15-50F8-443E-8630-27389DEA185C}" presName="vert0" presStyleCnt="0">
        <dgm:presLayoutVars>
          <dgm:dir/>
          <dgm:animOne val="branch"/>
          <dgm:animLvl val="lvl"/>
        </dgm:presLayoutVars>
      </dgm:prSet>
      <dgm:spPr/>
      <dgm:t>
        <a:bodyPr/>
        <a:lstStyle/>
        <a:p>
          <a:endParaRPr lang="en-US"/>
        </a:p>
      </dgm:t>
    </dgm:pt>
    <dgm:pt modelId="{F001DD6D-DA0F-404C-A708-6602AC797166}" type="pres">
      <dgm:prSet presAssocID="{ABDE13FA-A116-4B9A-B066-FC046D347119}" presName="thickLine" presStyleLbl="alignNode1" presStyleIdx="0" presStyleCnt="2"/>
      <dgm:spPr/>
    </dgm:pt>
    <dgm:pt modelId="{BC712AE2-C4DC-4CCC-8FF7-B4E138388A05}" type="pres">
      <dgm:prSet presAssocID="{ABDE13FA-A116-4B9A-B066-FC046D347119}" presName="horz1" presStyleCnt="0"/>
      <dgm:spPr/>
    </dgm:pt>
    <dgm:pt modelId="{E02B7E08-5EC1-4DBC-8EF3-99F12436F2C1}" type="pres">
      <dgm:prSet presAssocID="{ABDE13FA-A116-4B9A-B066-FC046D347119}" presName="tx1" presStyleLbl="revTx" presStyleIdx="0" presStyleCnt="2"/>
      <dgm:spPr/>
      <dgm:t>
        <a:bodyPr/>
        <a:lstStyle/>
        <a:p>
          <a:endParaRPr lang="en-US"/>
        </a:p>
      </dgm:t>
    </dgm:pt>
    <dgm:pt modelId="{F4C7762D-1DFE-48CC-8181-E9C0B8A36585}" type="pres">
      <dgm:prSet presAssocID="{ABDE13FA-A116-4B9A-B066-FC046D347119}" presName="vert1" presStyleCnt="0"/>
      <dgm:spPr/>
    </dgm:pt>
    <dgm:pt modelId="{0A144A9E-551E-4463-B8C1-4A780FBE5703}" type="pres">
      <dgm:prSet presAssocID="{DA3198B9-4CFB-4A7F-9FF3-63CB5210DF26}" presName="thickLine" presStyleLbl="alignNode1" presStyleIdx="1" presStyleCnt="2"/>
      <dgm:spPr/>
    </dgm:pt>
    <dgm:pt modelId="{A10B5610-0B5F-4495-9B09-D10497EB3E1D}" type="pres">
      <dgm:prSet presAssocID="{DA3198B9-4CFB-4A7F-9FF3-63CB5210DF26}" presName="horz1" presStyleCnt="0"/>
      <dgm:spPr/>
    </dgm:pt>
    <dgm:pt modelId="{30724EAA-AF59-4F84-A69F-279C97993F65}" type="pres">
      <dgm:prSet presAssocID="{DA3198B9-4CFB-4A7F-9FF3-63CB5210DF26}" presName="tx1" presStyleLbl="revTx" presStyleIdx="1" presStyleCnt="2"/>
      <dgm:spPr/>
      <dgm:t>
        <a:bodyPr/>
        <a:lstStyle/>
        <a:p>
          <a:endParaRPr lang="en-US"/>
        </a:p>
      </dgm:t>
    </dgm:pt>
    <dgm:pt modelId="{6B4974A3-D677-4646-90DB-842665930853}" type="pres">
      <dgm:prSet presAssocID="{DA3198B9-4CFB-4A7F-9FF3-63CB5210DF26}" presName="vert1" presStyleCnt="0"/>
      <dgm:spPr/>
    </dgm:pt>
  </dgm:ptLst>
  <dgm:cxnLst>
    <dgm:cxn modelId="{FBB6BAD0-CEE3-4944-BA04-8DF81150CD96}" type="presOf" srcId="{DA3198B9-4CFB-4A7F-9FF3-63CB5210DF26}" destId="{30724EAA-AF59-4F84-A69F-279C97993F65}" srcOrd="0" destOrd="0" presId="urn:microsoft.com/office/officeart/2008/layout/LinedList"/>
    <dgm:cxn modelId="{CBFFC7AE-9BB1-42BB-995C-44BFD871C2D3}" srcId="{A3049F15-50F8-443E-8630-27389DEA185C}" destId="{ABDE13FA-A116-4B9A-B066-FC046D347119}" srcOrd="0" destOrd="0" parTransId="{9C9645A3-0A7A-4CDA-AEB1-38A9F2A712CC}" sibTransId="{8ACE7F64-4742-4ED8-9668-9956FF7385C6}"/>
    <dgm:cxn modelId="{08A852DA-A9EF-4F9F-96CE-747EFF8A640A}" srcId="{A3049F15-50F8-443E-8630-27389DEA185C}" destId="{DA3198B9-4CFB-4A7F-9FF3-63CB5210DF26}" srcOrd="1" destOrd="0" parTransId="{506E2201-2909-48A1-8898-9B714449505B}" sibTransId="{93618D7D-CCAE-412D-964F-55AF7E53F38D}"/>
    <dgm:cxn modelId="{9F33A192-D65A-45E8-A4F5-51E3FC41700E}" type="presOf" srcId="{ABDE13FA-A116-4B9A-B066-FC046D347119}" destId="{E02B7E08-5EC1-4DBC-8EF3-99F12436F2C1}" srcOrd="0" destOrd="0" presId="urn:microsoft.com/office/officeart/2008/layout/LinedList"/>
    <dgm:cxn modelId="{F3765A20-A2E0-460E-88D6-51D69715558A}" type="presOf" srcId="{A3049F15-50F8-443E-8630-27389DEA185C}" destId="{1427BEFA-A495-415F-8AA7-88C226A2A440}" srcOrd="0" destOrd="0" presId="urn:microsoft.com/office/officeart/2008/layout/LinedList"/>
    <dgm:cxn modelId="{8CB5D91D-7F0E-447D-B3C0-C68A1C391900}" type="presParOf" srcId="{1427BEFA-A495-415F-8AA7-88C226A2A440}" destId="{F001DD6D-DA0F-404C-A708-6602AC797166}" srcOrd="0" destOrd="0" presId="urn:microsoft.com/office/officeart/2008/layout/LinedList"/>
    <dgm:cxn modelId="{EEDE3EF8-1915-4C2E-A86A-1A65074E7E16}" type="presParOf" srcId="{1427BEFA-A495-415F-8AA7-88C226A2A440}" destId="{BC712AE2-C4DC-4CCC-8FF7-B4E138388A05}" srcOrd="1" destOrd="0" presId="urn:microsoft.com/office/officeart/2008/layout/LinedList"/>
    <dgm:cxn modelId="{C9EA9F3E-B181-4C7A-B6B4-9C76C6DA6012}" type="presParOf" srcId="{BC712AE2-C4DC-4CCC-8FF7-B4E138388A05}" destId="{E02B7E08-5EC1-4DBC-8EF3-99F12436F2C1}" srcOrd="0" destOrd="0" presId="urn:microsoft.com/office/officeart/2008/layout/LinedList"/>
    <dgm:cxn modelId="{91ACDEA6-32FD-4669-8132-E781231BCDC5}" type="presParOf" srcId="{BC712AE2-C4DC-4CCC-8FF7-B4E138388A05}" destId="{F4C7762D-1DFE-48CC-8181-E9C0B8A36585}" srcOrd="1" destOrd="0" presId="urn:microsoft.com/office/officeart/2008/layout/LinedList"/>
    <dgm:cxn modelId="{8D56BF48-3AB1-45BC-9278-8774F68F01BE}" type="presParOf" srcId="{1427BEFA-A495-415F-8AA7-88C226A2A440}" destId="{0A144A9E-551E-4463-B8C1-4A780FBE5703}" srcOrd="2" destOrd="0" presId="urn:microsoft.com/office/officeart/2008/layout/LinedList"/>
    <dgm:cxn modelId="{BA2D9983-83EB-432B-ADCF-3726A3D2DAA5}" type="presParOf" srcId="{1427BEFA-A495-415F-8AA7-88C226A2A440}" destId="{A10B5610-0B5F-4495-9B09-D10497EB3E1D}" srcOrd="3" destOrd="0" presId="urn:microsoft.com/office/officeart/2008/layout/LinedList"/>
    <dgm:cxn modelId="{F5F249C5-A4BF-468F-B9D0-F0169A34756A}" type="presParOf" srcId="{A10B5610-0B5F-4495-9B09-D10497EB3E1D}" destId="{30724EAA-AF59-4F84-A69F-279C97993F65}" srcOrd="0" destOrd="0" presId="urn:microsoft.com/office/officeart/2008/layout/LinedList"/>
    <dgm:cxn modelId="{064E2A88-3E27-48E3-8DC3-171D81BBA206}" type="presParOf" srcId="{A10B5610-0B5F-4495-9B09-D10497EB3E1D}" destId="{6B4974A3-D677-4646-90DB-8426659308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F78876-437F-4BB1-9731-4B839C9618BE}"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9861C08A-B2F5-44C6-BD05-07CD10F40886}">
      <dgm:prSet/>
      <dgm:spPr/>
      <dgm:t>
        <a:bodyPr/>
        <a:lstStyle/>
        <a:p>
          <a:r>
            <a:rPr lang="en-US" dirty="0"/>
            <a:t>To communicate and share resources between multiple computers</a:t>
          </a:r>
        </a:p>
      </dgm:t>
    </dgm:pt>
    <dgm:pt modelId="{EDE6F8B6-AE47-4251-A665-838DD8509388}" type="parTrans" cxnId="{79D3930E-3EC3-4607-998D-9FA3A007E060}">
      <dgm:prSet/>
      <dgm:spPr/>
      <dgm:t>
        <a:bodyPr/>
        <a:lstStyle/>
        <a:p>
          <a:endParaRPr lang="en-US"/>
        </a:p>
      </dgm:t>
    </dgm:pt>
    <dgm:pt modelId="{6D963ABB-123F-4262-B285-8C8FBF164806}" type="sibTrans" cxnId="{79D3930E-3EC3-4607-998D-9FA3A007E060}">
      <dgm:prSet/>
      <dgm:spPr/>
      <dgm:t>
        <a:bodyPr/>
        <a:lstStyle/>
        <a:p>
          <a:endParaRPr lang="en-US"/>
        </a:p>
      </dgm:t>
    </dgm:pt>
    <dgm:pt modelId="{26E91EAA-BE3D-435D-9E5D-4DE474ABA424}">
      <dgm:prSet/>
      <dgm:spPr/>
      <dgm:t>
        <a:bodyPr/>
        <a:lstStyle/>
        <a:p>
          <a:r>
            <a:rPr lang="en-US" dirty="0"/>
            <a:t>To connect to other networks. The Internet is a connection of networks.</a:t>
          </a:r>
        </a:p>
      </dgm:t>
    </dgm:pt>
    <dgm:pt modelId="{B4E9FCB7-9570-4280-982F-64E4F011173D}" type="parTrans" cxnId="{823E161D-1ACB-4E01-84C7-57DB2AFA06F0}">
      <dgm:prSet/>
      <dgm:spPr/>
      <dgm:t>
        <a:bodyPr/>
        <a:lstStyle/>
        <a:p>
          <a:endParaRPr lang="en-US"/>
        </a:p>
      </dgm:t>
    </dgm:pt>
    <dgm:pt modelId="{C2922EC3-8D39-4752-923B-C642CCB8CAD2}" type="sibTrans" cxnId="{823E161D-1ACB-4E01-84C7-57DB2AFA06F0}">
      <dgm:prSet/>
      <dgm:spPr/>
      <dgm:t>
        <a:bodyPr/>
        <a:lstStyle/>
        <a:p>
          <a:endParaRPr lang="en-US"/>
        </a:p>
      </dgm:t>
    </dgm:pt>
    <dgm:pt modelId="{E4592369-979A-4F87-99FC-59A41C091770}">
      <dgm:prSet/>
      <dgm:spPr/>
      <dgm:t>
        <a:bodyPr/>
        <a:lstStyle/>
        <a:p>
          <a:r>
            <a:rPr lang="en-US"/>
            <a:t>Question: What would you do today with computers that are not networked?</a:t>
          </a:r>
        </a:p>
      </dgm:t>
    </dgm:pt>
    <dgm:pt modelId="{D81D458E-51C1-4FC0-B364-DB581B5F8383}" type="parTrans" cxnId="{FEDD0EE6-543B-4C04-9F34-CC6F7F0FF82F}">
      <dgm:prSet/>
      <dgm:spPr/>
      <dgm:t>
        <a:bodyPr/>
        <a:lstStyle/>
        <a:p>
          <a:endParaRPr lang="en-US"/>
        </a:p>
      </dgm:t>
    </dgm:pt>
    <dgm:pt modelId="{05DA22F1-ABE6-4346-A85D-A27F5123998C}" type="sibTrans" cxnId="{FEDD0EE6-543B-4C04-9F34-CC6F7F0FF82F}">
      <dgm:prSet/>
      <dgm:spPr/>
      <dgm:t>
        <a:bodyPr/>
        <a:lstStyle/>
        <a:p>
          <a:endParaRPr lang="en-US"/>
        </a:p>
      </dgm:t>
    </dgm:pt>
    <dgm:pt modelId="{BB1E836B-9BBA-4464-8BD5-05C945DF40D3}" type="pres">
      <dgm:prSet presAssocID="{37F78876-437F-4BB1-9731-4B839C9618BE}" presName="vert0" presStyleCnt="0">
        <dgm:presLayoutVars>
          <dgm:dir/>
          <dgm:animOne val="branch"/>
          <dgm:animLvl val="lvl"/>
        </dgm:presLayoutVars>
      </dgm:prSet>
      <dgm:spPr/>
      <dgm:t>
        <a:bodyPr/>
        <a:lstStyle/>
        <a:p>
          <a:endParaRPr lang="en-US"/>
        </a:p>
      </dgm:t>
    </dgm:pt>
    <dgm:pt modelId="{CA7DB4C1-56E8-451F-A33C-663655804250}" type="pres">
      <dgm:prSet presAssocID="{9861C08A-B2F5-44C6-BD05-07CD10F40886}" presName="thickLine" presStyleLbl="alignNode1" presStyleIdx="0" presStyleCnt="3"/>
      <dgm:spPr/>
    </dgm:pt>
    <dgm:pt modelId="{9F225A16-8CC9-4638-BE23-81CF23D81F01}" type="pres">
      <dgm:prSet presAssocID="{9861C08A-B2F5-44C6-BD05-07CD10F40886}" presName="horz1" presStyleCnt="0"/>
      <dgm:spPr/>
    </dgm:pt>
    <dgm:pt modelId="{0B0A6A49-1923-4079-B012-A9948C1FCBD6}" type="pres">
      <dgm:prSet presAssocID="{9861C08A-B2F5-44C6-BD05-07CD10F40886}" presName="tx1" presStyleLbl="revTx" presStyleIdx="0" presStyleCnt="3"/>
      <dgm:spPr/>
      <dgm:t>
        <a:bodyPr/>
        <a:lstStyle/>
        <a:p>
          <a:endParaRPr lang="en-US"/>
        </a:p>
      </dgm:t>
    </dgm:pt>
    <dgm:pt modelId="{CD25BCC6-5C3C-4669-B588-3AC5BB8296F5}" type="pres">
      <dgm:prSet presAssocID="{9861C08A-B2F5-44C6-BD05-07CD10F40886}" presName="vert1" presStyleCnt="0"/>
      <dgm:spPr/>
    </dgm:pt>
    <dgm:pt modelId="{DC1B3ECF-F10C-4B4C-BFD6-64A9C7D9B938}" type="pres">
      <dgm:prSet presAssocID="{26E91EAA-BE3D-435D-9E5D-4DE474ABA424}" presName="thickLine" presStyleLbl="alignNode1" presStyleIdx="1" presStyleCnt="3"/>
      <dgm:spPr/>
    </dgm:pt>
    <dgm:pt modelId="{F3A2538A-6DA1-4E5C-B5D1-DA62E5549D44}" type="pres">
      <dgm:prSet presAssocID="{26E91EAA-BE3D-435D-9E5D-4DE474ABA424}" presName="horz1" presStyleCnt="0"/>
      <dgm:spPr/>
    </dgm:pt>
    <dgm:pt modelId="{657EEFEF-3A8F-4D12-87D6-D6B5FBAD42CE}" type="pres">
      <dgm:prSet presAssocID="{26E91EAA-BE3D-435D-9E5D-4DE474ABA424}" presName="tx1" presStyleLbl="revTx" presStyleIdx="1" presStyleCnt="3"/>
      <dgm:spPr/>
      <dgm:t>
        <a:bodyPr/>
        <a:lstStyle/>
        <a:p>
          <a:endParaRPr lang="en-US"/>
        </a:p>
      </dgm:t>
    </dgm:pt>
    <dgm:pt modelId="{80B0A72B-AFDE-4759-959D-90686B0B85B6}" type="pres">
      <dgm:prSet presAssocID="{26E91EAA-BE3D-435D-9E5D-4DE474ABA424}" presName="vert1" presStyleCnt="0"/>
      <dgm:spPr/>
    </dgm:pt>
    <dgm:pt modelId="{7C3C0D34-EA4C-4816-B3F4-B9941EAA6C28}" type="pres">
      <dgm:prSet presAssocID="{E4592369-979A-4F87-99FC-59A41C091770}" presName="thickLine" presStyleLbl="alignNode1" presStyleIdx="2" presStyleCnt="3"/>
      <dgm:spPr/>
    </dgm:pt>
    <dgm:pt modelId="{5687A0C0-75FF-4501-A21D-2513EC72EDB0}" type="pres">
      <dgm:prSet presAssocID="{E4592369-979A-4F87-99FC-59A41C091770}" presName="horz1" presStyleCnt="0"/>
      <dgm:spPr/>
    </dgm:pt>
    <dgm:pt modelId="{19B8F6DC-EE93-4145-9AFB-D792CD78ADB3}" type="pres">
      <dgm:prSet presAssocID="{E4592369-979A-4F87-99FC-59A41C091770}" presName="tx1" presStyleLbl="revTx" presStyleIdx="2" presStyleCnt="3"/>
      <dgm:spPr/>
      <dgm:t>
        <a:bodyPr/>
        <a:lstStyle/>
        <a:p>
          <a:endParaRPr lang="en-US"/>
        </a:p>
      </dgm:t>
    </dgm:pt>
    <dgm:pt modelId="{33BFA837-4A5C-4EAB-90A5-703D1C3E8C2E}" type="pres">
      <dgm:prSet presAssocID="{E4592369-979A-4F87-99FC-59A41C091770}" presName="vert1" presStyleCnt="0"/>
      <dgm:spPr/>
    </dgm:pt>
  </dgm:ptLst>
  <dgm:cxnLst>
    <dgm:cxn modelId="{FEDD0EE6-543B-4C04-9F34-CC6F7F0FF82F}" srcId="{37F78876-437F-4BB1-9731-4B839C9618BE}" destId="{E4592369-979A-4F87-99FC-59A41C091770}" srcOrd="2" destOrd="0" parTransId="{D81D458E-51C1-4FC0-B364-DB581B5F8383}" sibTransId="{05DA22F1-ABE6-4346-A85D-A27F5123998C}"/>
    <dgm:cxn modelId="{C6AF179E-00C2-449B-AC24-37647A555945}" type="presOf" srcId="{E4592369-979A-4F87-99FC-59A41C091770}" destId="{19B8F6DC-EE93-4145-9AFB-D792CD78ADB3}" srcOrd="0" destOrd="0" presId="urn:microsoft.com/office/officeart/2008/layout/LinedList"/>
    <dgm:cxn modelId="{823E161D-1ACB-4E01-84C7-57DB2AFA06F0}" srcId="{37F78876-437F-4BB1-9731-4B839C9618BE}" destId="{26E91EAA-BE3D-435D-9E5D-4DE474ABA424}" srcOrd="1" destOrd="0" parTransId="{B4E9FCB7-9570-4280-982F-64E4F011173D}" sibTransId="{C2922EC3-8D39-4752-923B-C642CCB8CAD2}"/>
    <dgm:cxn modelId="{8C14AC21-7DF9-428E-9596-C0CDC211C023}" type="presOf" srcId="{37F78876-437F-4BB1-9731-4B839C9618BE}" destId="{BB1E836B-9BBA-4464-8BD5-05C945DF40D3}" srcOrd="0" destOrd="0" presId="urn:microsoft.com/office/officeart/2008/layout/LinedList"/>
    <dgm:cxn modelId="{ECF395FB-8711-44C5-AEB7-26E6D1B3635B}" type="presOf" srcId="{9861C08A-B2F5-44C6-BD05-07CD10F40886}" destId="{0B0A6A49-1923-4079-B012-A9948C1FCBD6}" srcOrd="0" destOrd="0" presId="urn:microsoft.com/office/officeart/2008/layout/LinedList"/>
    <dgm:cxn modelId="{79D3930E-3EC3-4607-998D-9FA3A007E060}" srcId="{37F78876-437F-4BB1-9731-4B839C9618BE}" destId="{9861C08A-B2F5-44C6-BD05-07CD10F40886}" srcOrd="0" destOrd="0" parTransId="{EDE6F8B6-AE47-4251-A665-838DD8509388}" sibTransId="{6D963ABB-123F-4262-B285-8C8FBF164806}"/>
    <dgm:cxn modelId="{76CA391A-D540-419E-BF27-309D2DCE487B}" type="presOf" srcId="{26E91EAA-BE3D-435D-9E5D-4DE474ABA424}" destId="{657EEFEF-3A8F-4D12-87D6-D6B5FBAD42CE}" srcOrd="0" destOrd="0" presId="urn:microsoft.com/office/officeart/2008/layout/LinedList"/>
    <dgm:cxn modelId="{EA825320-D4A3-4BA0-8C3C-12A425E5BE44}" type="presParOf" srcId="{BB1E836B-9BBA-4464-8BD5-05C945DF40D3}" destId="{CA7DB4C1-56E8-451F-A33C-663655804250}" srcOrd="0" destOrd="0" presId="urn:microsoft.com/office/officeart/2008/layout/LinedList"/>
    <dgm:cxn modelId="{E57548B4-BE07-4BA0-9E94-FAC733D8C46B}" type="presParOf" srcId="{BB1E836B-9BBA-4464-8BD5-05C945DF40D3}" destId="{9F225A16-8CC9-4638-BE23-81CF23D81F01}" srcOrd="1" destOrd="0" presId="urn:microsoft.com/office/officeart/2008/layout/LinedList"/>
    <dgm:cxn modelId="{0A4976AA-00F0-4497-B014-08E590DCCD91}" type="presParOf" srcId="{9F225A16-8CC9-4638-BE23-81CF23D81F01}" destId="{0B0A6A49-1923-4079-B012-A9948C1FCBD6}" srcOrd="0" destOrd="0" presId="urn:microsoft.com/office/officeart/2008/layout/LinedList"/>
    <dgm:cxn modelId="{DCFDF130-10C8-4A08-AAD5-CE7BE4FCB012}" type="presParOf" srcId="{9F225A16-8CC9-4638-BE23-81CF23D81F01}" destId="{CD25BCC6-5C3C-4669-B588-3AC5BB8296F5}" srcOrd="1" destOrd="0" presId="urn:microsoft.com/office/officeart/2008/layout/LinedList"/>
    <dgm:cxn modelId="{247E4B7B-CA23-4D2E-860D-C1C2BCA27C8E}" type="presParOf" srcId="{BB1E836B-9BBA-4464-8BD5-05C945DF40D3}" destId="{DC1B3ECF-F10C-4B4C-BFD6-64A9C7D9B938}" srcOrd="2" destOrd="0" presId="urn:microsoft.com/office/officeart/2008/layout/LinedList"/>
    <dgm:cxn modelId="{580A9F0A-2466-4627-94DB-0CEC3CB992EB}" type="presParOf" srcId="{BB1E836B-9BBA-4464-8BD5-05C945DF40D3}" destId="{F3A2538A-6DA1-4E5C-B5D1-DA62E5549D44}" srcOrd="3" destOrd="0" presId="urn:microsoft.com/office/officeart/2008/layout/LinedList"/>
    <dgm:cxn modelId="{C776B9FD-495F-441C-9396-8B0104029021}" type="presParOf" srcId="{F3A2538A-6DA1-4E5C-B5D1-DA62E5549D44}" destId="{657EEFEF-3A8F-4D12-87D6-D6B5FBAD42CE}" srcOrd="0" destOrd="0" presId="urn:microsoft.com/office/officeart/2008/layout/LinedList"/>
    <dgm:cxn modelId="{E703DF12-FDBE-4B04-84AF-E658A136DDBF}" type="presParOf" srcId="{F3A2538A-6DA1-4E5C-B5D1-DA62E5549D44}" destId="{80B0A72B-AFDE-4759-959D-90686B0B85B6}" srcOrd="1" destOrd="0" presId="urn:microsoft.com/office/officeart/2008/layout/LinedList"/>
    <dgm:cxn modelId="{CE1539D9-D6B0-44E2-9BE2-3D91C75307EF}" type="presParOf" srcId="{BB1E836B-9BBA-4464-8BD5-05C945DF40D3}" destId="{7C3C0D34-EA4C-4816-B3F4-B9941EAA6C28}" srcOrd="4" destOrd="0" presId="urn:microsoft.com/office/officeart/2008/layout/LinedList"/>
    <dgm:cxn modelId="{9F15A9B2-9D88-4491-8208-89AA6933021B}" type="presParOf" srcId="{BB1E836B-9BBA-4464-8BD5-05C945DF40D3}" destId="{5687A0C0-75FF-4501-A21D-2513EC72EDB0}" srcOrd="5" destOrd="0" presId="urn:microsoft.com/office/officeart/2008/layout/LinedList"/>
    <dgm:cxn modelId="{55D7ECFC-3174-4CC3-A284-EEF0501A4782}" type="presParOf" srcId="{5687A0C0-75FF-4501-A21D-2513EC72EDB0}" destId="{19B8F6DC-EE93-4145-9AFB-D792CD78ADB3}" srcOrd="0" destOrd="0" presId="urn:microsoft.com/office/officeart/2008/layout/LinedList"/>
    <dgm:cxn modelId="{6BEDE3BC-6475-4C54-AB8F-2651FAAE7355}" type="presParOf" srcId="{5687A0C0-75FF-4501-A21D-2513EC72EDB0}" destId="{33BFA837-4A5C-4EAB-90A5-703D1C3E8C2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27FB38-3512-40E2-B504-D77A64E13296}" type="doc">
      <dgm:prSet loTypeId="urn:microsoft.com/office/officeart/2005/8/layout/default" loCatId="list" qsTypeId="urn:microsoft.com/office/officeart/2005/8/quickstyle/simple4" qsCatId="simple" csTypeId="urn:microsoft.com/office/officeart/2005/8/colors/accent1_5" csCatId="accent1" phldr="1"/>
      <dgm:spPr/>
      <dgm:t>
        <a:bodyPr/>
        <a:lstStyle/>
        <a:p>
          <a:endParaRPr lang="en-US"/>
        </a:p>
      </dgm:t>
    </dgm:pt>
    <dgm:pt modelId="{0E91CF2F-D875-42CC-B825-76380A712888}">
      <dgm:prSet/>
      <dgm:spPr/>
      <dgm:t>
        <a:bodyPr/>
        <a:lstStyle/>
        <a:p>
          <a:r>
            <a:rPr lang="en-US" dirty="0"/>
            <a:t>Internet Connectivity</a:t>
          </a:r>
        </a:p>
      </dgm:t>
    </dgm:pt>
    <dgm:pt modelId="{1A4C12E3-50B5-4200-847A-EC63D0D2AB7E}" type="parTrans" cxnId="{44E77E90-4430-4A09-A8F0-3AEDD33CDB9A}">
      <dgm:prSet/>
      <dgm:spPr/>
      <dgm:t>
        <a:bodyPr/>
        <a:lstStyle/>
        <a:p>
          <a:endParaRPr lang="en-US"/>
        </a:p>
      </dgm:t>
    </dgm:pt>
    <dgm:pt modelId="{3EDD180C-C859-4D0B-8D3A-A71AEC2A20A3}" type="sibTrans" cxnId="{44E77E90-4430-4A09-A8F0-3AEDD33CDB9A}">
      <dgm:prSet/>
      <dgm:spPr/>
      <dgm:t>
        <a:bodyPr/>
        <a:lstStyle/>
        <a:p>
          <a:endParaRPr lang="en-US"/>
        </a:p>
      </dgm:t>
    </dgm:pt>
    <dgm:pt modelId="{C167B42B-8239-47AE-BC37-4DD7822F2368}">
      <dgm:prSet/>
      <dgm:spPr/>
      <dgm:t>
        <a:bodyPr/>
        <a:lstStyle/>
        <a:p>
          <a:r>
            <a:rPr lang="en-US" dirty="0"/>
            <a:t>Printers / Speakers / Devices</a:t>
          </a:r>
        </a:p>
      </dgm:t>
    </dgm:pt>
    <dgm:pt modelId="{A6BF3024-83B9-473F-9CC8-34A2268F637C}" type="parTrans" cxnId="{303E7C17-49AB-4D42-91BC-7A7DA0D968DE}">
      <dgm:prSet/>
      <dgm:spPr/>
      <dgm:t>
        <a:bodyPr/>
        <a:lstStyle/>
        <a:p>
          <a:endParaRPr lang="en-US"/>
        </a:p>
      </dgm:t>
    </dgm:pt>
    <dgm:pt modelId="{50368CB1-F831-4CBF-9A59-405C4F60F549}" type="sibTrans" cxnId="{303E7C17-49AB-4D42-91BC-7A7DA0D968DE}">
      <dgm:prSet/>
      <dgm:spPr/>
      <dgm:t>
        <a:bodyPr/>
        <a:lstStyle/>
        <a:p>
          <a:endParaRPr lang="en-US"/>
        </a:p>
      </dgm:t>
    </dgm:pt>
    <dgm:pt modelId="{D76AE78C-424D-4C80-BEA8-592D6F5F1B35}">
      <dgm:prSet/>
      <dgm:spPr/>
      <dgm:t>
        <a:bodyPr/>
        <a:lstStyle/>
        <a:p>
          <a:r>
            <a:rPr lang="en-US"/>
            <a:t>Storage</a:t>
          </a:r>
        </a:p>
      </dgm:t>
    </dgm:pt>
    <dgm:pt modelId="{7D85F4A9-565A-478E-84BA-7713826D9B2C}" type="parTrans" cxnId="{A062517B-BEDB-40A6-8232-791F450E065E}">
      <dgm:prSet/>
      <dgm:spPr/>
      <dgm:t>
        <a:bodyPr/>
        <a:lstStyle/>
        <a:p>
          <a:endParaRPr lang="en-US"/>
        </a:p>
      </dgm:t>
    </dgm:pt>
    <dgm:pt modelId="{C9E18AE7-6C64-4D1A-9980-C4E1C3E85881}" type="sibTrans" cxnId="{A062517B-BEDB-40A6-8232-791F450E065E}">
      <dgm:prSet/>
      <dgm:spPr/>
      <dgm:t>
        <a:bodyPr/>
        <a:lstStyle/>
        <a:p>
          <a:endParaRPr lang="en-US"/>
        </a:p>
      </dgm:t>
    </dgm:pt>
    <dgm:pt modelId="{7BCDFECE-EF78-4D3D-B19F-6D1567A9D7F4}">
      <dgm:prSet/>
      <dgm:spPr/>
      <dgm:t>
        <a:bodyPr/>
        <a:lstStyle/>
        <a:p>
          <a:r>
            <a:rPr lang="en-US" dirty="0"/>
            <a:t>Email / Messages</a:t>
          </a:r>
        </a:p>
      </dgm:t>
    </dgm:pt>
    <dgm:pt modelId="{3935CAB4-984A-422D-9E2C-E0A9BF28F450}" type="parTrans" cxnId="{8F9C39AF-8C5B-439A-BDFF-8D7F720C0269}">
      <dgm:prSet/>
      <dgm:spPr/>
      <dgm:t>
        <a:bodyPr/>
        <a:lstStyle/>
        <a:p>
          <a:endParaRPr lang="en-US"/>
        </a:p>
      </dgm:t>
    </dgm:pt>
    <dgm:pt modelId="{68E77C80-B150-4ADE-BDF5-046E10FA21EA}" type="sibTrans" cxnId="{8F9C39AF-8C5B-439A-BDFF-8D7F720C0269}">
      <dgm:prSet/>
      <dgm:spPr/>
      <dgm:t>
        <a:bodyPr/>
        <a:lstStyle/>
        <a:p>
          <a:endParaRPr lang="en-US"/>
        </a:p>
      </dgm:t>
    </dgm:pt>
    <dgm:pt modelId="{09A35EA0-3E60-491C-A515-9C4B46B73B7B}">
      <dgm:prSet/>
      <dgm:spPr/>
      <dgm:t>
        <a:bodyPr/>
        <a:lstStyle/>
        <a:p>
          <a:r>
            <a:rPr lang="en-US" dirty="0"/>
            <a:t>Web Content</a:t>
          </a:r>
        </a:p>
      </dgm:t>
    </dgm:pt>
    <dgm:pt modelId="{FC51EC92-0740-4F3D-8E6F-0FE985C22B22}" type="parTrans" cxnId="{21E3A125-4793-49FB-AF9B-9ECC8EA7624F}">
      <dgm:prSet/>
      <dgm:spPr/>
      <dgm:t>
        <a:bodyPr/>
        <a:lstStyle/>
        <a:p>
          <a:endParaRPr lang="en-US"/>
        </a:p>
      </dgm:t>
    </dgm:pt>
    <dgm:pt modelId="{FC4D0046-F6CC-49D6-8DA5-6CAE321D632D}" type="sibTrans" cxnId="{21E3A125-4793-49FB-AF9B-9ECC8EA7624F}">
      <dgm:prSet/>
      <dgm:spPr/>
      <dgm:t>
        <a:bodyPr/>
        <a:lstStyle/>
        <a:p>
          <a:endParaRPr lang="en-US"/>
        </a:p>
      </dgm:t>
    </dgm:pt>
    <dgm:pt modelId="{8DE54F51-2596-4DBE-A64A-78B5BFC95EDA}">
      <dgm:prSet/>
      <dgm:spPr/>
      <dgm:t>
        <a:bodyPr/>
        <a:lstStyle/>
        <a:p>
          <a:r>
            <a:rPr lang="en-US" dirty="0"/>
            <a:t>Databases</a:t>
          </a:r>
        </a:p>
      </dgm:t>
    </dgm:pt>
    <dgm:pt modelId="{606351A0-399D-4D64-85CB-7E1725E22DA9}" type="parTrans" cxnId="{04B4079D-AA2A-4B94-A101-5187B54133F1}">
      <dgm:prSet/>
      <dgm:spPr/>
      <dgm:t>
        <a:bodyPr/>
        <a:lstStyle/>
        <a:p>
          <a:endParaRPr lang="en-US"/>
        </a:p>
      </dgm:t>
    </dgm:pt>
    <dgm:pt modelId="{9753E323-A210-43B7-9A55-21150014F818}" type="sibTrans" cxnId="{04B4079D-AA2A-4B94-A101-5187B54133F1}">
      <dgm:prSet/>
      <dgm:spPr/>
      <dgm:t>
        <a:bodyPr/>
        <a:lstStyle/>
        <a:p>
          <a:endParaRPr lang="en-US"/>
        </a:p>
      </dgm:t>
    </dgm:pt>
    <dgm:pt modelId="{87ACD990-04B4-4A55-A76F-041815DFC8A6}">
      <dgm:prSet/>
      <dgm:spPr/>
      <dgm:t>
        <a:bodyPr/>
        <a:lstStyle/>
        <a:p>
          <a:r>
            <a:rPr lang="en-US" dirty="0"/>
            <a:t>Audio / Video</a:t>
          </a:r>
        </a:p>
      </dgm:t>
    </dgm:pt>
    <dgm:pt modelId="{A913D357-7217-4E3E-B18B-278C8E162F5B}" type="parTrans" cxnId="{0B742F96-0AB9-4869-BC6D-800E14629068}">
      <dgm:prSet/>
      <dgm:spPr/>
      <dgm:t>
        <a:bodyPr/>
        <a:lstStyle/>
        <a:p>
          <a:endParaRPr lang="en-US"/>
        </a:p>
      </dgm:t>
    </dgm:pt>
    <dgm:pt modelId="{0847D87A-A01A-473E-8403-9BBACECA85DC}" type="sibTrans" cxnId="{0B742F96-0AB9-4869-BC6D-800E14629068}">
      <dgm:prSet/>
      <dgm:spPr/>
      <dgm:t>
        <a:bodyPr/>
        <a:lstStyle/>
        <a:p>
          <a:endParaRPr lang="en-US"/>
        </a:p>
      </dgm:t>
    </dgm:pt>
    <dgm:pt modelId="{7731FC45-56C6-482F-9554-BB272BA8736E}" type="pres">
      <dgm:prSet presAssocID="{2927FB38-3512-40E2-B504-D77A64E13296}" presName="diagram" presStyleCnt="0">
        <dgm:presLayoutVars>
          <dgm:dir/>
          <dgm:resizeHandles val="exact"/>
        </dgm:presLayoutVars>
      </dgm:prSet>
      <dgm:spPr/>
      <dgm:t>
        <a:bodyPr/>
        <a:lstStyle/>
        <a:p>
          <a:endParaRPr lang="en-US"/>
        </a:p>
      </dgm:t>
    </dgm:pt>
    <dgm:pt modelId="{3B3FEAC4-4769-48D4-B749-EC0AF2843F41}" type="pres">
      <dgm:prSet presAssocID="{0E91CF2F-D875-42CC-B825-76380A712888}" presName="node" presStyleLbl="node1" presStyleIdx="0" presStyleCnt="7">
        <dgm:presLayoutVars>
          <dgm:bulletEnabled val="1"/>
        </dgm:presLayoutVars>
      </dgm:prSet>
      <dgm:spPr/>
      <dgm:t>
        <a:bodyPr/>
        <a:lstStyle/>
        <a:p>
          <a:endParaRPr lang="en-US"/>
        </a:p>
      </dgm:t>
    </dgm:pt>
    <dgm:pt modelId="{2210154D-E38B-4D1D-8297-6D78D93EE224}" type="pres">
      <dgm:prSet presAssocID="{3EDD180C-C859-4D0B-8D3A-A71AEC2A20A3}" presName="sibTrans" presStyleCnt="0"/>
      <dgm:spPr/>
    </dgm:pt>
    <dgm:pt modelId="{979AEEEC-7724-4C98-A03C-FCE9E240B2C6}" type="pres">
      <dgm:prSet presAssocID="{C167B42B-8239-47AE-BC37-4DD7822F2368}" presName="node" presStyleLbl="node1" presStyleIdx="1" presStyleCnt="7">
        <dgm:presLayoutVars>
          <dgm:bulletEnabled val="1"/>
        </dgm:presLayoutVars>
      </dgm:prSet>
      <dgm:spPr/>
      <dgm:t>
        <a:bodyPr/>
        <a:lstStyle/>
        <a:p>
          <a:endParaRPr lang="en-US"/>
        </a:p>
      </dgm:t>
    </dgm:pt>
    <dgm:pt modelId="{7BFAEA66-4132-4D4E-80B6-48B241B96C30}" type="pres">
      <dgm:prSet presAssocID="{50368CB1-F831-4CBF-9A59-405C4F60F549}" presName="sibTrans" presStyleCnt="0"/>
      <dgm:spPr/>
    </dgm:pt>
    <dgm:pt modelId="{8FF795FB-0350-4C79-9B38-BEB6DEE8C250}" type="pres">
      <dgm:prSet presAssocID="{D76AE78C-424D-4C80-BEA8-592D6F5F1B35}" presName="node" presStyleLbl="node1" presStyleIdx="2" presStyleCnt="7">
        <dgm:presLayoutVars>
          <dgm:bulletEnabled val="1"/>
        </dgm:presLayoutVars>
      </dgm:prSet>
      <dgm:spPr/>
      <dgm:t>
        <a:bodyPr/>
        <a:lstStyle/>
        <a:p>
          <a:endParaRPr lang="en-US"/>
        </a:p>
      </dgm:t>
    </dgm:pt>
    <dgm:pt modelId="{13BE2A23-6B29-492B-8411-02D314195262}" type="pres">
      <dgm:prSet presAssocID="{C9E18AE7-6C64-4D1A-9980-C4E1C3E85881}" presName="sibTrans" presStyleCnt="0"/>
      <dgm:spPr/>
    </dgm:pt>
    <dgm:pt modelId="{91A1C46E-06FC-4233-B1C1-803B20745470}" type="pres">
      <dgm:prSet presAssocID="{7BCDFECE-EF78-4D3D-B19F-6D1567A9D7F4}" presName="node" presStyleLbl="node1" presStyleIdx="3" presStyleCnt="7">
        <dgm:presLayoutVars>
          <dgm:bulletEnabled val="1"/>
        </dgm:presLayoutVars>
      </dgm:prSet>
      <dgm:spPr/>
      <dgm:t>
        <a:bodyPr/>
        <a:lstStyle/>
        <a:p>
          <a:endParaRPr lang="en-US"/>
        </a:p>
      </dgm:t>
    </dgm:pt>
    <dgm:pt modelId="{A56F9E2A-CB7E-4084-8109-ADC99E9D51F0}" type="pres">
      <dgm:prSet presAssocID="{68E77C80-B150-4ADE-BDF5-046E10FA21EA}" presName="sibTrans" presStyleCnt="0"/>
      <dgm:spPr/>
    </dgm:pt>
    <dgm:pt modelId="{07146097-D8EB-42A0-82B6-1EEAA90F2445}" type="pres">
      <dgm:prSet presAssocID="{09A35EA0-3E60-491C-A515-9C4B46B73B7B}" presName="node" presStyleLbl="node1" presStyleIdx="4" presStyleCnt="7">
        <dgm:presLayoutVars>
          <dgm:bulletEnabled val="1"/>
        </dgm:presLayoutVars>
      </dgm:prSet>
      <dgm:spPr/>
      <dgm:t>
        <a:bodyPr/>
        <a:lstStyle/>
        <a:p>
          <a:endParaRPr lang="en-US"/>
        </a:p>
      </dgm:t>
    </dgm:pt>
    <dgm:pt modelId="{328FFABD-B0E3-4470-9DFA-7C673E8FE39E}" type="pres">
      <dgm:prSet presAssocID="{FC4D0046-F6CC-49D6-8DA5-6CAE321D632D}" presName="sibTrans" presStyleCnt="0"/>
      <dgm:spPr/>
    </dgm:pt>
    <dgm:pt modelId="{4B2F1BE1-7D7B-402D-884D-95B20B0E65DF}" type="pres">
      <dgm:prSet presAssocID="{8DE54F51-2596-4DBE-A64A-78B5BFC95EDA}" presName="node" presStyleLbl="node1" presStyleIdx="5" presStyleCnt="7">
        <dgm:presLayoutVars>
          <dgm:bulletEnabled val="1"/>
        </dgm:presLayoutVars>
      </dgm:prSet>
      <dgm:spPr/>
      <dgm:t>
        <a:bodyPr/>
        <a:lstStyle/>
        <a:p>
          <a:endParaRPr lang="en-US"/>
        </a:p>
      </dgm:t>
    </dgm:pt>
    <dgm:pt modelId="{4D19BF98-4C49-49B8-96D1-F3A473113FB8}" type="pres">
      <dgm:prSet presAssocID="{9753E323-A210-43B7-9A55-21150014F818}" presName="sibTrans" presStyleCnt="0"/>
      <dgm:spPr/>
    </dgm:pt>
    <dgm:pt modelId="{B56ED1B3-AD12-493A-B779-5705C6E8B046}" type="pres">
      <dgm:prSet presAssocID="{87ACD990-04B4-4A55-A76F-041815DFC8A6}" presName="node" presStyleLbl="node1" presStyleIdx="6" presStyleCnt="7">
        <dgm:presLayoutVars>
          <dgm:bulletEnabled val="1"/>
        </dgm:presLayoutVars>
      </dgm:prSet>
      <dgm:spPr/>
      <dgm:t>
        <a:bodyPr/>
        <a:lstStyle/>
        <a:p>
          <a:endParaRPr lang="en-US"/>
        </a:p>
      </dgm:t>
    </dgm:pt>
  </dgm:ptLst>
  <dgm:cxnLst>
    <dgm:cxn modelId="{E2A5C0C8-8F2C-44BF-A8D3-50F1C5BF6395}" type="presOf" srcId="{2927FB38-3512-40E2-B504-D77A64E13296}" destId="{7731FC45-56C6-482F-9554-BB272BA8736E}" srcOrd="0" destOrd="0" presId="urn:microsoft.com/office/officeart/2005/8/layout/default"/>
    <dgm:cxn modelId="{0B742F96-0AB9-4869-BC6D-800E14629068}" srcId="{2927FB38-3512-40E2-B504-D77A64E13296}" destId="{87ACD990-04B4-4A55-A76F-041815DFC8A6}" srcOrd="6" destOrd="0" parTransId="{A913D357-7217-4E3E-B18B-278C8E162F5B}" sibTransId="{0847D87A-A01A-473E-8403-9BBACECA85DC}"/>
    <dgm:cxn modelId="{F125943A-0043-4EEB-B30B-3DD7F2F9A0E9}" type="presOf" srcId="{C167B42B-8239-47AE-BC37-4DD7822F2368}" destId="{979AEEEC-7724-4C98-A03C-FCE9E240B2C6}" srcOrd="0" destOrd="0" presId="urn:microsoft.com/office/officeart/2005/8/layout/default"/>
    <dgm:cxn modelId="{04B4079D-AA2A-4B94-A101-5187B54133F1}" srcId="{2927FB38-3512-40E2-B504-D77A64E13296}" destId="{8DE54F51-2596-4DBE-A64A-78B5BFC95EDA}" srcOrd="5" destOrd="0" parTransId="{606351A0-399D-4D64-85CB-7E1725E22DA9}" sibTransId="{9753E323-A210-43B7-9A55-21150014F818}"/>
    <dgm:cxn modelId="{8F9C39AF-8C5B-439A-BDFF-8D7F720C0269}" srcId="{2927FB38-3512-40E2-B504-D77A64E13296}" destId="{7BCDFECE-EF78-4D3D-B19F-6D1567A9D7F4}" srcOrd="3" destOrd="0" parTransId="{3935CAB4-984A-422D-9E2C-E0A9BF28F450}" sibTransId="{68E77C80-B150-4ADE-BDF5-046E10FA21EA}"/>
    <dgm:cxn modelId="{44E77E90-4430-4A09-A8F0-3AEDD33CDB9A}" srcId="{2927FB38-3512-40E2-B504-D77A64E13296}" destId="{0E91CF2F-D875-42CC-B825-76380A712888}" srcOrd="0" destOrd="0" parTransId="{1A4C12E3-50B5-4200-847A-EC63D0D2AB7E}" sibTransId="{3EDD180C-C859-4D0B-8D3A-A71AEC2A20A3}"/>
    <dgm:cxn modelId="{33A0CC3E-77C7-491F-BF2E-BAFE507DAC16}" type="presOf" srcId="{8DE54F51-2596-4DBE-A64A-78B5BFC95EDA}" destId="{4B2F1BE1-7D7B-402D-884D-95B20B0E65DF}" srcOrd="0" destOrd="0" presId="urn:microsoft.com/office/officeart/2005/8/layout/default"/>
    <dgm:cxn modelId="{21E3A125-4793-49FB-AF9B-9ECC8EA7624F}" srcId="{2927FB38-3512-40E2-B504-D77A64E13296}" destId="{09A35EA0-3E60-491C-A515-9C4B46B73B7B}" srcOrd="4" destOrd="0" parTransId="{FC51EC92-0740-4F3D-8E6F-0FE985C22B22}" sibTransId="{FC4D0046-F6CC-49D6-8DA5-6CAE321D632D}"/>
    <dgm:cxn modelId="{7A3A9B27-9202-483A-98F4-B0E42AE13272}" type="presOf" srcId="{7BCDFECE-EF78-4D3D-B19F-6D1567A9D7F4}" destId="{91A1C46E-06FC-4233-B1C1-803B20745470}" srcOrd="0" destOrd="0" presId="urn:microsoft.com/office/officeart/2005/8/layout/default"/>
    <dgm:cxn modelId="{A062517B-BEDB-40A6-8232-791F450E065E}" srcId="{2927FB38-3512-40E2-B504-D77A64E13296}" destId="{D76AE78C-424D-4C80-BEA8-592D6F5F1B35}" srcOrd="2" destOrd="0" parTransId="{7D85F4A9-565A-478E-84BA-7713826D9B2C}" sibTransId="{C9E18AE7-6C64-4D1A-9980-C4E1C3E85881}"/>
    <dgm:cxn modelId="{26A5331A-CDC9-4A7C-A894-7524F940A6D8}" type="presOf" srcId="{0E91CF2F-D875-42CC-B825-76380A712888}" destId="{3B3FEAC4-4769-48D4-B749-EC0AF2843F41}" srcOrd="0" destOrd="0" presId="urn:microsoft.com/office/officeart/2005/8/layout/default"/>
    <dgm:cxn modelId="{05D07A24-1763-483E-AA8E-36BABDA45FC8}" type="presOf" srcId="{09A35EA0-3E60-491C-A515-9C4B46B73B7B}" destId="{07146097-D8EB-42A0-82B6-1EEAA90F2445}" srcOrd="0" destOrd="0" presId="urn:microsoft.com/office/officeart/2005/8/layout/default"/>
    <dgm:cxn modelId="{303E7C17-49AB-4D42-91BC-7A7DA0D968DE}" srcId="{2927FB38-3512-40E2-B504-D77A64E13296}" destId="{C167B42B-8239-47AE-BC37-4DD7822F2368}" srcOrd="1" destOrd="0" parTransId="{A6BF3024-83B9-473F-9CC8-34A2268F637C}" sibTransId="{50368CB1-F831-4CBF-9A59-405C4F60F549}"/>
    <dgm:cxn modelId="{0295EE0E-7D3A-48E7-A204-B5D1CFD092C0}" type="presOf" srcId="{87ACD990-04B4-4A55-A76F-041815DFC8A6}" destId="{B56ED1B3-AD12-493A-B779-5705C6E8B046}" srcOrd="0" destOrd="0" presId="urn:microsoft.com/office/officeart/2005/8/layout/default"/>
    <dgm:cxn modelId="{7FE1A1D5-57B6-4DDF-9A2A-E672D73DB385}" type="presOf" srcId="{D76AE78C-424D-4C80-BEA8-592D6F5F1B35}" destId="{8FF795FB-0350-4C79-9B38-BEB6DEE8C250}" srcOrd="0" destOrd="0" presId="urn:microsoft.com/office/officeart/2005/8/layout/default"/>
    <dgm:cxn modelId="{60062805-872F-4406-B34A-B67AA4CB2990}" type="presParOf" srcId="{7731FC45-56C6-482F-9554-BB272BA8736E}" destId="{3B3FEAC4-4769-48D4-B749-EC0AF2843F41}" srcOrd="0" destOrd="0" presId="urn:microsoft.com/office/officeart/2005/8/layout/default"/>
    <dgm:cxn modelId="{BC7360B4-1BC4-4BA6-86C8-462EA71236B5}" type="presParOf" srcId="{7731FC45-56C6-482F-9554-BB272BA8736E}" destId="{2210154D-E38B-4D1D-8297-6D78D93EE224}" srcOrd="1" destOrd="0" presId="urn:microsoft.com/office/officeart/2005/8/layout/default"/>
    <dgm:cxn modelId="{C5958393-6355-496A-87F9-55CEB6598943}" type="presParOf" srcId="{7731FC45-56C6-482F-9554-BB272BA8736E}" destId="{979AEEEC-7724-4C98-A03C-FCE9E240B2C6}" srcOrd="2" destOrd="0" presId="urn:microsoft.com/office/officeart/2005/8/layout/default"/>
    <dgm:cxn modelId="{0F7CB32C-7947-4308-AD89-D8F343EABE3E}" type="presParOf" srcId="{7731FC45-56C6-482F-9554-BB272BA8736E}" destId="{7BFAEA66-4132-4D4E-80B6-48B241B96C30}" srcOrd="3" destOrd="0" presId="urn:microsoft.com/office/officeart/2005/8/layout/default"/>
    <dgm:cxn modelId="{8551A073-4A22-49B7-8674-67EE6EAF6C88}" type="presParOf" srcId="{7731FC45-56C6-482F-9554-BB272BA8736E}" destId="{8FF795FB-0350-4C79-9B38-BEB6DEE8C250}" srcOrd="4" destOrd="0" presId="urn:microsoft.com/office/officeart/2005/8/layout/default"/>
    <dgm:cxn modelId="{FEFF2AD2-9878-4F5F-B648-8430C0BCCBC1}" type="presParOf" srcId="{7731FC45-56C6-482F-9554-BB272BA8736E}" destId="{13BE2A23-6B29-492B-8411-02D314195262}" srcOrd="5" destOrd="0" presId="urn:microsoft.com/office/officeart/2005/8/layout/default"/>
    <dgm:cxn modelId="{0CA997DE-1D19-4E06-9130-7DB0BFC91CBA}" type="presParOf" srcId="{7731FC45-56C6-482F-9554-BB272BA8736E}" destId="{91A1C46E-06FC-4233-B1C1-803B20745470}" srcOrd="6" destOrd="0" presId="urn:microsoft.com/office/officeart/2005/8/layout/default"/>
    <dgm:cxn modelId="{6024AFD6-BC63-463E-BAB2-570866147AF0}" type="presParOf" srcId="{7731FC45-56C6-482F-9554-BB272BA8736E}" destId="{A56F9E2A-CB7E-4084-8109-ADC99E9D51F0}" srcOrd="7" destOrd="0" presId="urn:microsoft.com/office/officeart/2005/8/layout/default"/>
    <dgm:cxn modelId="{6F193070-BAA2-4E1B-951C-6DB32431BC70}" type="presParOf" srcId="{7731FC45-56C6-482F-9554-BB272BA8736E}" destId="{07146097-D8EB-42A0-82B6-1EEAA90F2445}" srcOrd="8" destOrd="0" presId="urn:microsoft.com/office/officeart/2005/8/layout/default"/>
    <dgm:cxn modelId="{2FA7949F-B9F8-4C6F-BDD4-34A6EB518221}" type="presParOf" srcId="{7731FC45-56C6-482F-9554-BB272BA8736E}" destId="{328FFABD-B0E3-4470-9DFA-7C673E8FE39E}" srcOrd="9" destOrd="0" presId="urn:microsoft.com/office/officeart/2005/8/layout/default"/>
    <dgm:cxn modelId="{D17D6BD1-FE50-4777-A7B1-7629583E2F7A}" type="presParOf" srcId="{7731FC45-56C6-482F-9554-BB272BA8736E}" destId="{4B2F1BE1-7D7B-402D-884D-95B20B0E65DF}" srcOrd="10" destOrd="0" presId="urn:microsoft.com/office/officeart/2005/8/layout/default"/>
    <dgm:cxn modelId="{9FE465F6-4F8E-4716-9944-838E2E8CC491}" type="presParOf" srcId="{7731FC45-56C6-482F-9554-BB272BA8736E}" destId="{4D19BF98-4C49-49B8-96D1-F3A473113FB8}" srcOrd="11" destOrd="0" presId="urn:microsoft.com/office/officeart/2005/8/layout/default"/>
    <dgm:cxn modelId="{DE957211-FD34-4440-A9B8-4B4721EFDD87}" type="presParOf" srcId="{7731FC45-56C6-482F-9554-BB272BA8736E}" destId="{B56ED1B3-AD12-493A-B779-5705C6E8B04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029EE8-D6CA-466E-94E0-0D5D5ABDDCEA}"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4328DB94-0EDE-4A95-9A08-AD8C0D5D4019}">
      <dgm:prSet/>
      <dgm:spPr/>
      <dgm:t>
        <a:bodyPr/>
        <a:lstStyle/>
        <a:p>
          <a:r>
            <a:rPr lang="en-US"/>
            <a:t>In 1984, John Gage a co-founder of Sun Microsystems coined this phrase.</a:t>
          </a:r>
        </a:p>
      </dgm:t>
    </dgm:pt>
    <dgm:pt modelId="{635E03D5-491A-48AA-A6AF-89DA98F665B5}" type="parTrans" cxnId="{58913B9F-ACCA-4E6C-82D6-DE980DF65B1F}">
      <dgm:prSet/>
      <dgm:spPr/>
      <dgm:t>
        <a:bodyPr/>
        <a:lstStyle/>
        <a:p>
          <a:endParaRPr lang="en-US"/>
        </a:p>
      </dgm:t>
    </dgm:pt>
    <dgm:pt modelId="{A0697B60-39D9-4A2A-8401-9106FE106357}" type="sibTrans" cxnId="{58913B9F-ACCA-4E6C-82D6-DE980DF65B1F}">
      <dgm:prSet/>
      <dgm:spPr/>
      <dgm:t>
        <a:bodyPr/>
        <a:lstStyle/>
        <a:p>
          <a:endParaRPr lang="en-US"/>
        </a:p>
      </dgm:t>
    </dgm:pt>
    <dgm:pt modelId="{226CB1F6-A36A-449C-8DD5-67A9633C74C9}">
      <dgm:prSet/>
      <dgm:spPr/>
      <dgm:t>
        <a:bodyPr/>
        <a:lstStyle/>
        <a:p>
          <a:r>
            <a:rPr lang="en-US"/>
            <a:t>He had no idea how right he was!</a:t>
          </a:r>
        </a:p>
      </dgm:t>
    </dgm:pt>
    <dgm:pt modelId="{9DCB8970-1961-4AA0-8E42-B3A994D2D0F0}" type="parTrans" cxnId="{3158D6A2-6DAF-4842-AFF1-2AB790EAEE92}">
      <dgm:prSet/>
      <dgm:spPr/>
      <dgm:t>
        <a:bodyPr/>
        <a:lstStyle/>
        <a:p>
          <a:endParaRPr lang="en-US"/>
        </a:p>
      </dgm:t>
    </dgm:pt>
    <dgm:pt modelId="{2BC43597-F7B9-4DC5-9C48-2459D73C88AE}" type="sibTrans" cxnId="{3158D6A2-6DAF-4842-AFF1-2AB790EAEE92}">
      <dgm:prSet/>
      <dgm:spPr/>
      <dgm:t>
        <a:bodyPr/>
        <a:lstStyle/>
        <a:p>
          <a:endParaRPr lang="en-US"/>
        </a:p>
      </dgm:t>
    </dgm:pt>
    <dgm:pt modelId="{19122AC4-40F2-45C4-B1EE-02073F18BEE4}">
      <dgm:prSet/>
      <dgm:spPr/>
      <dgm:t>
        <a:bodyPr/>
        <a:lstStyle/>
        <a:p>
          <a:r>
            <a:rPr lang="en-US" dirty="0"/>
            <a:t>Here are just a few things that are  useless without a network…</a:t>
          </a:r>
        </a:p>
      </dgm:t>
    </dgm:pt>
    <dgm:pt modelId="{CCFF1C35-85F9-4F92-B149-361A036C195A}" type="parTrans" cxnId="{0109248A-BFCE-40EF-987E-F88F2DE57581}">
      <dgm:prSet/>
      <dgm:spPr/>
      <dgm:t>
        <a:bodyPr/>
        <a:lstStyle/>
        <a:p>
          <a:endParaRPr lang="en-US"/>
        </a:p>
      </dgm:t>
    </dgm:pt>
    <dgm:pt modelId="{56E094E4-C843-4F5D-BF62-5A02FE80A5E8}" type="sibTrans" cxnId="{0109248A-BFCE-40EF-987E-F88F2DE57581}">
      <dgm:prSet/>
      <dgm:spPr/>
      <dgm:t>
        <a:bodyPr/>
        <a:lstStyle/>
        <a:p>
          <a:endParaRPr lang="en-US"/>
        </a:p>
      </dgm:t>
    </dgm:pt>
    <dgm:pt modelId="{E8563247-0C6C-4AD4-9A79-15DD69CBDFD7}" type="pres">
      <dgm:prSet presAssocID="{08029EE8-D6CA-466E-94E0-0D5D5ABDDCEA}" presName="outerComposite" presStyleCnt="0">
        <dgm:presLayoutVars>
          <dgm:chMax val="5"/>
          <dgm:dir/>
          <dgm:resizeHandles val="exact"/>
        </dgm:presLayoutVars>
      </dgm:prSet>
      <dgm:spPr/>
      <dgm:t>
        <a:bodyPr/>
        <a:lstStyle/>
        <a:p>
          <a:endParaRPr lang="en-US"/>
        </a:p>
      </dgm:t>
    </dgm:pt>
    <dgm:pt modelId="{81A00C04-77AE-41CF-8549-0D40E875C891}" type="pres">
      <dgm:prSet presAssocID="{08029EE8-D6CA-466E-94E0-0D5D5ABDDCEA}" presName="dummyMaxCanvas" presStyleCnt="0">
        <dgm:presLayoutVars/>
      </dgm:prSet>
      <dgm:spPr/>
    </dgm:pt>
    <dgm:pt modelId="{080858EE-0F87-46DE-B3B3-B9614DB9467F}" type="pres">
      <dgm:prSet presAssocID="{08029EE8-D6CA-466E-94E0-0D5D5ABDDCEA}" presName="ThreeNodes_1" presStyleLbl="node1" presStyleIdx="0" presStyleCnt="3">
        <dgm:presLayoutVars>
          <dgm:bulletEnabled val="1"/>
        </dgm:presLayoutVars>
      </dgm:prSet>
      <dgm:spPr/>
      <dgm:t>
        <a:bodyPr/>
        <a:lstStyle/>
        <a:p>
          <a:endParaRPr lang="en-US"/>
        </a:p>
      </dgm:t>
    </dgm:pt>
    <dgm:pt modelId="{A72F0F18-684D-4039-A149-613623BF8699}" type="pres">
      <dgm:prSet presAssocID="{08029EE8-D6CA-466E-94E0-0D5D5ABDDCEA}" presName="ThreeNodes_2" presStyleLbl="node1" presStyleIdx="1" presStyleCnt="3">
        <dgm:presLayoutVars>
          <dgm:bulletEnabled val="1"/>
        </dgm:presLayoutVars>
      </dgm:prSet>
      <dgm:spPr/>
      <dgm:t>
        <a:bodyPr/>
        <a:lstStyle/>
        <a:p>
          <a:endParaRPr lang="en-US"/>
        </a:p>
      </dgm:t>
    </dgm:pt>
    <dgm:pt modelId="{23524776-2850-43A4-9B81-5842048A95C9}" type="pres">
      <dgm:prSet presAssocID="{08029EE8-D6CA-466E-94E0-0D5D5ABDDCEA}" presName="ThreeNodes_3" presStyleLbl="node1" presStyleIdx="2" presStyleCnt="3">
        <dgm:presLayoutVars>
          <dgm:bulletEnabled val="1"/>
        </dgm:presLayoutVars>
      </dgm:prSet>
      <dgm:spPr/>
      <dgm:t>
        <a:bodyPr/>
        <a:lstStyle/>
        <a:p>
          <a:endParaRPr lang="en-US"/>
        </a:p>
      </dgm:t>
    </dgm:pt>
    <dgm:pt modelId="{86672B97-46AF-44A4-89A7-6EDE1A723E1E}" type="pres">
      <dgm:prSet presAssocID="{08029EE8-D6CA-466E-94E0-0D5D5ABDDCEA}" presName="ThreeConn_1-2" presStyleLbl="fgAccFollowNode1" presStyleIdx="0" presStyleCnt="2">
        <dgm:presLayoutVars>
          <dgm:bulletEnabled val="1"/>
        </dgm:presLayoutVars>
      </dgm:prSet>
      <dgm:spPr/>
      <dgm:t>
        <a:bodyPr/>
        <a:lstStyle/>
        <a:p>
          <a:endParaRPr lang="en-US"/>
        </a:p>
      </dgm:t>
    </dgm:pt>
    <dgm:pt modelId="{860D47CD-73C9-4BA1-9100-7D94E9F3914B}" type="pres">
      <dgm:prSet presAssocID="{08029EE8-D6CA-466E-94E0-0D5D5ABDDCEA}" presName="ThreeConn_2-3" presStyleLbl="fgAccFollowNode1" presStyleIdx="1" presStyleCnt="2">
        <dgm:presLayoutVars>
          <dgm:bulletEnabled val="1"/>
        </dgm:presLayoutVars>
      </dgm:prSet>
      <dgm:spPr/>
      <dgm:t>
        <a:bodyPr/>
        <a:lstStyle/>
        <a:p>
          <a:endParaRPr lang="en-US"/>
        </a:p>
      </dgm:t>
    </dgm:pt>
    <dgm:pt modelId="{159C8D1C-9256-4F45-A6E3-8D590926EF99}" type="pres">
      <dgm:prSet presAssocID="{08029EE8-D6CA-466E-94E0-0D5D5ABDDCEA}" presName="ThreeNodes_1_text" presStyleLbl="node1" presStyleIdx="2" presStyleCnt="3">
        <dgm:presLayoutVars>
          <dgm:bulletEnabled val="1"/>
        </dgm:presLayoutVars>
      </dgm:prSet>
      <dgm:spPr/>
      <dgm:t>
        <a:bodyPr/>
        <a:lstStyle/>
        <a:p>
          <a:endParaRPr lang="en-US"/>
        </a:p>
      </dgm:t>
    </dgm:pt>
    <dgm:pt modelId="{DCB71BB4-F152-4A7E-9270-E47E289A45E9}" type="pres">
      <dgm:prSet presAssocID="{08029EE8-D6CA-466E-94E0-0D5D5ABDDCEA}" presName="ThreeNodes_2_text" presStyleLbl="node1" presStyleIdx="2" presStyleCnt="3">
        <dgm:presLayoutVars>
          <dgm:bulletEnabled val="1"/>
        </dgm:presLayoutVars>
      </dgm:prSet>
      <dgm:spPr/>
      <dgm:t>
        <a:bodyPr/>
        <a:lstStyle/>
        <a:p>
          <a:endParaRPr lang="en-US"/>
        </a:p>
      </dgm:t>
    </dgm:pt>
    <dgm:pt modelId="{498AF47A-1695-4A69-9D6D-19C77BABB1FF}" type="pres">
      <dgm:prSet presAssocID="{08029EE8-D6CA-466E-94E0-0D5D5ABDDCEA}" presName="ThreeNodes_3_text" presStyleLbl="node1" presStyleIdx="2" presStyleCnt="3">
        <dgm:presLayoutVars>
          <dgm:bulletEnabled val="1"/>
        </dgm:presLayoutVars>
      </dgm:prSet>
      <dgm:spPr/>
      <dgm:t>
        <a:bodyPr/>
        <a:lstStyle/>
        <a:p>
          <a:endParaRPr lang="en-US"/>
        </a:p>
      </dgm:t>
    </dgm:pt>
  </dgm:ptLst>
  <dgm:cxnLst>
    <dgm:cxn modelId="{58913B9F-ACCA-4E6C-82D6-DE980DF65B1F}" srcId="{08029EE8-D6CA-466E-94E0-0D5D5ABDDCEA}" destId="{4328DB94-0EDE-4A95-9A08-AD8C0D5D4019}" srcOrd="0" destOrd="0" parTransId="{635E03D5-491A-48AA-A6AF-89DA98F665B5}" sibTransId="{A0697B60-39D9-4A2A-8401-9106FE106357}"/>
    <dgm:cxn modelId="{D4573451-926A-4377-97E9-9B15BAE45876}" type="presOf" srcId="{226CB1F6-A36A-449C-8DD5-67A9633C74C9}" destId="{DCB71BB4-F152-4A7E-9270-E47E289A45E9}" srcOrd="1" destOrd="0" presId="urn:microsoft.com/office/officeart/2005/8/layout/vProcess5"/>
    <dgm:cxn modelId="{0109248A-BFCE-40EF-987E-F88F2DE57581}" srcId="{08029EE8-D6CA-466E-94E0-0D5D5ABDDCEA}" destId="{19122AC4-40F2-45C4-B1EE-02073F18BEE4}" srcOrd="2" destOrd="0" parTransId="{CCFF1C35-85F9-4F92-B149-361A036C195A}" sibTransId="{56E094E4-C843-4F5D-BF62-5A02FE80A5E8}"/>
    <dgm:cxn modelId="{717A860F-8D8E-40A3-B654-5D88BE4F96AF}" type="presOf" srcId="{4328DB94-0EDE-4A95-9A08-AD8C0D5D4019}" destId="{080858EE-0F87-46DE-B3B3-B9614DB9467F}" srcOrd="0" destOrd="0" presId="urn:microsoft.com/office/officeart/2005/8/layout/vProcess5"/>
    <dgm:cxn modelId="{891EBEAD-2AF3-482E-8FF6-4356FDFABD70}" type="presOf" srcId="{08029EE8-D6CA-466E-94E0-0D5D5ABDDCEA}" destId="{E8563247-0C6C-4AD4-9A79-15DD69CBDFD7}" srcOrd="0" destOrd="0" presId="urn:microsoft.com/office/officeart/2005/8/layout/vProcess5"/>
    <dgm:cxn modelId="{4CE69F1E-2844-4243-81B2-94DDD722FC38}" type="presOf" srcId="{2BC43597-F7B9-4DC5-9C48-2459D73C88AE}" destId="{860D47CD-73C9-4BA1-9100-7D94E9F3914B}" srcOrd="0" destOrd="0" presId="urn:microsoft.com/office/officeart/2005/8/layout/vProcess5"/>
    <dgm:cxn modelId="{313D0CF2-1D4E-4B79-B4BD-C3B49EB1D9D5}" type="presOf" srcId="{4328DB94-0EDE-4A95-9A08-AD8C0D5D4019}" destId="{159C8D1C-9256-4F45-A6E3-8D590926EF99}" srcOrd="1" destOrd="0" presId="urn:microsoft.com/office/officeart/2005/8/layout/vProcess5"/>
    <dgm:cxn modelId="{0ADF2CA5-B7AD-4922-A7AD-A488CD5844C9}" type="presOf" srcId="{A0697B60-39D9-4A2A-8401-9106FE106357}" destId="{86672B97-46AF-44A4-89A7-6EDE1A723E1E}" srcOrd="0" destOrd="0" presId="urn:microsoft.com/office/officeart/2005/8/layout/vProcess5"/>
    <dgm:cxn modelId="{D18FF64C-C552-430C-B80E-8EEA6C1300EA}" type="presOf" srcId="{19122AC4-40F2-45C4-B1EE-02073F18BEE4}" destId="{498AF47A-1695-4A69-9D6D-19C77BABB1FF}" srcOrd="1" destOrd="0" presId="urn:microsoft.com/office/officeart/2005/8/layout/vProcess5"/>
    <dgm:cxn modelId="{3158D6A2-6DAF-4842-AFF1-2AB790EAEE92}" srcId="{08029EE8-D6CA-466E-94E0-0D5D5ABDDCEA}" destId="{226CB1F6-A36A-449C-8DD5-67A9633C74C9}" srcOrd="1" destOrd="0" parTransId="{9DCB8970-1961-4AA0-8E42-B3A994D2D0F0}" sibTransId="{2BC43597-F7B9-4DC5-9C48-2459D73C88AE}"/>
    <dgm:cxn modelId="{3BD02FF5-F7E9-4887-8185-6560D9979282}" type="presOf" srcId="{19122AC4-40F2-45C4-B1EE-02073F18BEE4}" destId="{23524776-2850-43A4-9B81-5842048A95C9}" srcOrd="0" destOrd="0" presId="urn:microsoft.com/office/officeart/2005/8/layout/vProcess5"/>
    <dgm:cxn modelId="{170F9CDA-3341-4E84-A5CC-EBBA5185B87B}" type="presOf" srcId="{226CB1F6-A36A-449C-8DD5-67A9633C74C9}" destId="{A72F0F18-684D-4039-A149-613623BF8699}" srcOrd="0" destOrd="0" presId="urn:microsoft.com/office/officeart/2005/8/layout/vProcess5"/>
    <dgm:cxn modelId="{A3E5C8DE-D8C2-498A-AC27-4189DB8D6D72}" type="presParOf" srcId="{E8563247-0C6C-4AD4-9A79-15DD69CBDFD7}" destId="{81A00C04-77AE-41CF-8549-0D40E875C891}" srcOrd="0" destOrd="0" presId="urn:microsoft.com/office/officeart/2005/8/layout/vProcess5"/>
    <dgm:cxn modelId="{858128E9-4EDA-43C1-BB04-AA578A739107}" type="presParOf" srcId="{E8563247-0C6C-4AD4-9A79-15DD69CBDFD7}" destId="{080858EE-0F87-46DE-B3B3-B9614DB9467F}" srcOrd="1" destOrd="0" presId="urn:microsoft.com/office/officeart/2005/8/layout/vProcess5"/>
    <dgm:cxn modelId="{5B859FBE-D6E1-4829-9E84-39A471E3B4EC}" type="presParOf" srcId="{E8563247-0C6C-4AD4-9A79-15DD69CBDFD7}" destId="{A72F0F18-684D-4039-A149-613623BF8699}" srcOrd="2" destOrd="0" presId="urn:microsoft.com/office/officeart/2005/8/layout/vProcess5"/>
    <dgm:cxn modelId="{AE0DC6FD-FE71-43E8-95CF-AF395462C5FE}" type="presParOf" srcId="{E8563247-0C6C-4AD4-9A79-15DD69CBDFD7}" destId="{23524776-2850-43A4-9B81-5842048A95C9}" srcOrd="3" destOrd="0" presId="urn:microsoft.com/office/officeart/2005/8/layout/vProcess5"/>
    <dgm:cxn modelId="{1528549C-AE3E-4BC2-958F-2C8711F29D9F}" type="presParOf" srcId="{E8563247-0C6C-4AD4-9A79-15DD69CBDFD7}" destId="{86672B97-46AF-44A4-89A7-6EDE1A723E1E}" srcOrd="4" destOrd="0" presId="urn:microsoft.com/office/officeart/2005/8/layout/vProcess5"/>
    <dgm:cxn modelId="{7D3F850C-1EB3-4E9B-8BCC-7A6A59DA1D42}" type="presParOf" srcId="{E8563247-0C6C-4AD4-9A79-15DD69CBDFD7}" destId="{860D47CD-73C9-4BA1-9100-7D94E9F3914B}" srcOrd="5" destOrd="0" presId="urn:microsoft.com/office/officeart/2005/8/layout/vProcess5"/>
    <dgm:cxn modelId="{FB94871E-7048-442F-9A85-A7CF91050A38}" type="presParOf" srcId="{E8563247-0C6C-4AD4-9A79-15DD69CBDFD7}" destId="{159C8D1C-9256-4F45-A6E3-8D590926EF99}" srcOrd="6" destOrd="0" presId="urn:microsoft.com/office/officeart/2005/8/layout/vProcess5"/>
    <dgm:cxn modelId="{B26C446A-6B51-493E-A83B-98620DA78A91}" type="presParOf" srcId="{E8563247-0C6C-4AD4-9A79-15DD69CBDFD7}" destId="{DCB71BB4-F152-4A7E-9270-E47E289A45E9}" srcOrd="7" destOrd="0" presId="urn:microsoft.com/office/officeart/2005/8/layout/vProcess5"/>
    <dgm:cxn modelId="{C3B1E084-475F-4D54-91ED-6B19209E400F}" type="presParOf" srcId="{E8563247-0C6C-4AD4-9A79-15DD69CBDFD7}" destId="{498AF47A-1695-4A69-9D6D-19C77BABB1F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CAD993-1BCF-488E-A99E-7284F04DCEFF}" type="doc">
      <dgm:prSet loTypeId="urn:microsoft.com/office/officeart/2005/8/layout/hList1" loCatId="list" qsTypeId="urn:microsoft.com/office/officeart/2005/8/quickstyle/simple3" qsCatId="simple" csTypeId="urn:microsoft.com/office/officeart/2005/8/colors/accent6_2" csCatId="accent6" phldr="1"/>
      <dgm:spPr/>
      <dgm:t>
        <a:bodyPr/>
        <a:lstStyle/>
        <a:p>
          <a:endParaRPr lang="en-US"/>
        </a:p>
      </dgm:t>
    </dgm:pt>
    <dgm:pt modelId="{9CADE9C9-4483-4A0B-BEE4-1015F894BCD5}">
      <dgm:prSet/>
      <dgm:spPr/>
      <dgm:t>
        <a:bodyPr/>
        <a:lstStyle/>
        <a:p>
          <a:r>
            <a:rPr lang="en-US"/>
            <a:t>Computers and Peripherals: </a:t>
          </a:r>
        </a:p>
      </dgm:t>
    </dgm:pt>
    <dgm:pt modelId="{C27927B4-D940-492F-B21A-C23E9B77737F}" type="parTrans" cxnId="{3254113D-8D9E-4267-A152-A2275F485754}">
      <dgm:prSet/>
      <dgm:spPr/>
      <dgm:t>
        <a:bodyPr/>
        <a:lstStyle/>
        <a:p>
          <a:endParaRPr lang="en-US"/>
        </a:p>
      </dgm:t>
    </dgm:pt>
    <dgm:pt modelId="{495E012C-F858-473A-A964-3F99C4689FE7}" type="sibTrans" cxnId="{3254113D-8D9E-4267-A152-A2275F485754}">
      <dgm:prSet/>
      <dgm:spPr/>
      <dgm:t>
        <a:bodyPr/>
        <a:lstStyle/>
        <a:p>
          <a:endParaRPr lang="en-US"/>
        </a:p>
      </dgm:t>
    </dgm:pt>
    <dgm:pt modelId="{43338589-E927-4C6A-979F-6CD57809F58E}">
      <dgm:prSet/>
      <dgm:spPr/>
      <dgm:t>
        <a:bodyPr/>
        <a:lstStyle/>
        <a:p>
          <a:r>
            <a:rPr lang="en-US"/>
            <a:t>Desktops, Laptops, Phones, Gaming Consoles, Servers</a:t>
          </a:r>
        </a:p>
      </dgm:t>
    </dgm:pt>
    <dgm:pt modelId="{86338CFE-5E1E-4432-A8B7-E6177D799008}" type="parTrans" cxnId="{11180484-CCC1-4DC6-A2F5-E20610AB1DF1}">
      <dgm:prSet/>
      <dgm:spPr/>
      <dgm:t>
        <a:bodyPr/>
        <a:lstStyle/>
        <a:p>
          <a:endParaRPr lang="en-US"/>
        </a:p>
      </dgm:t>
    </dgm:pt>
    <dgm:pt modelId="{0AFB69BC-83DF-40E0-B1C0-C286A70D0428}" type="sibTrans" cxnId="{11180484-CCC1-4DC6-A2F5-E20610AB1DF1}">
      <dgm:prSet/>
      <dgm:spPr/>
      <dgm:t>
        <a:bodyPr/>
        <a:lstStyle/>
        <a:p>
          <a:endParaRPr lang="en-US"/>
        </a:p>
      </dgm:t>
    </dgm:pt>
    <dgm:pt modelId="{9EF92CE2-359F-4ABC-873E-6FB534A611E0}">
      <dgm:prSet/>
      <dgm:spPr/>
      <dgm:t>
        <a:bodyPr/>
        <a:lstStyle/>
        <a:p>
          <a:r>
            <a:rPr lang="en-US" dirty="0"/>
            <a:t>Printers, Speakers, Scanners, TV’s, “Smart” devices like bathroom scales and thermostats.</a:t>
          </a:r>
        </a:p>
      </dgm:t>
    </dgm:pt>
    <dgm:pt modelId="{ECBCC590-4CD2-4F5C-BC4F-5344DF9E01CC}" type="parTrans" cxnId="{BD5BFA0F-B823-4BFE-9AD3-3B37268709B7}">
      <dgm:prSet/>
      <dgm:spPr/>
      <dgm:t>
        <a:bodyPr/>
        <a:lstStyle/>
        <a:p>
          <a:endParaRPr lang="en-US"/>
        </a:p>
      </dgm:t>
    </dgm:pt>
    <dgm:pt modelId="{8E8447D3-8C6C-41DE-8C0D-43792CA20938}" type="sibTrans" cxnId="{BD5BFA0F-B823-4BFE-9AD3-3B37268709B7}">
      <dgm:prSet/>
      <dgm:spPr/>
      <dgm:t>
        <a:bodyPr/>
        <a:lstStyle/>
        <a:p>
          <a:endParaRPr lang="en-US"/>
        </a:p>
      </dgm:t>
    </dgm:pt>
    <dgm:pt modelId="{9C1D0DB1-25A1-4B34-B4AD-0CF44BDBB724}">
      <dgm:prSet/>
      <dgm:spPr/>
      <dgm:t>
        <a:bodyPr/>
        <a:lstStyle/>
        <a:p>
          <a:r>
            <a:rPr lang="en-US"/>
            <a:t>Network Equipment: </a:t>
          </a:r>
        </a:p>
      </dgm:t>
    </dgm:pt>
    <dgm:pt modelId="{717C069D-0406-48FF-AE81-DC852F9C20BB}" type="parTrans" cxnId="{CA3FF689-5E4C-4857-BCB4-0D83C4742D08}">
      <dgm:prSet/>
      <dgm:spPr/>
      <dgm:t>
        <a:bodyPr/>
        <a:lstStyle/>
        <a:p>
          <a:endParaRPr lang="en-US"/>
        </a:p>
      </dgm:t>
    </dgm:pt>
    <dgm:pt modelId="{CBA962A6-B7AA-4CE9-9AB3-7BC9FF7FD4AD}" type="sibTrans" cxnId="{CA3FF689-5E4C-4857-BCB4-0D83C4742D08}">
      <dgm:prSet/>
      <dgm:spPr/>
      <dgm:t>
        <a:bodyPr/>
        <a:lstStyle/>
        <a:p>
          <a:endParaRPr lang="en-US"/>
        </a:p>
      </dgm:t>
    </dgm:pt>
    <dgm:pt modelId="{74E84A61-DC98-424F-BE29-49549B97C862}">
      <dgm:prSet/>
      <dgm:spPr/>
      <dgm:t>
        <a:bodyPr/>
        <a:lstStyle/>
        <a:p>
          <a:r>
            <a:rPr lang="en-US"/>
            <a:t>Hubs, Switches, Routers, Firewalls, Wireless Access Points</a:t>
          </a:r>
        </a:p>
      </dgm:t>
    </dgm:pt>
    <dgm:pt modelId="{E17D97E5-9E3E-47BA-AB05-45A59FAFCA53}" type="parTrans" cxnId="{C4C34372-996E-4BD8-8EF8-D2B0F0F860A8}">
      <dgm:prSet/>
      <dgm:spPr/>
      <dgm:t>
        <a:bodyPr/>
        <a:lstStyle/>
        <a:p>
          <a:endParaRPr lang="en-US"/>
        </a:p>
      </dgm:t>
    </dgm:pt>
    <dgm:pt modelId="{F8698E53-05A8-4001-9979-EF4455057D0C}" type="sibTrans" cxnId="{C4C34372-996E-4BD8-8EF8-D2B0F0F860A8}">
      <dgm:prSet/>
      <dgm:spPr/>
      <dgm:t>
        <a:bodyPr/>
        <a:lstStyle/>
        <a:p>
          <a:endParaRPr lang="en-US"/>
        </a:p>
      </dgm:t>
    </dgm:pt>
    <dgm:pt modelId="{2EE1F90E-237D-481C-AE67-1F466FC8B0FC}" type="pres">
      <dgm:prSet presAssocID="{64CAD993-1BCF-488E-A99E-7284F04DCEFF}" presName="Name0" presStyleCnt="0">
        <dgm:presLayoutVars>
          <dgm:dir/>
          <dgm:animLvl val="lvl"/>
          <dgm:resizeHandles val="exact"/>
        </dgm:presLayoutVars>
      </dgm:prSet>
      <dgm:spPr/>
      <dgm:t>
        <a:bodyPr/>
        <a:lstStyle/>
        <a:p>
          <a:endParaRPr lang="en-US"/>
        </a:p>
      </dgm:t>
    </dgm:pt>
    <dgm:pt modelId="{5902BC1A-1D96-4C46-8CAD-AA1E325F2AC9}" type="pres">
      <dgm:prSet presAssocID="{9CADE9C9-4483-4A0B-BEE4-1015F894BCD5}" presName="composite" presStyleCnt="0"/>
      <dgm:spPr/>
    </dgm:pt>
    <dgm:pt modelId="{9856E996-C273-4BE4-9A1E-3E43F5CCD420}" type="pres">
      <dgm:prSet presAssocID="{9CADE9C9-4483-4A0B-BEE4-1015F894BCD5}" presName="parTx" presStyleLbl="alignNode1" presStyleIdx="0" presStyleCnt="2">
        <dgm:presLayoutVars>
          <dgm:chMax val="0"/>
          <dgm:chPref val="0"/>
          <dgm:bulletEnabled val="1"/>
        </dgm:presLayoutVars>
      </dgm:prSet>
      <dgm:spPr/>
      <dgm:t>
        <a:bodyPr/>
        <a:lstStyle/>
        <a:p>
          <a:endParaRPr lang="en-US"/>
        </a:p>
      </dgm:t>
    </dgm:pt>
    <dgm:pt modelId="{699A3CA9-3E93-4F5E-A43C-372CE50675C7}" type="pres">
      <dgm:prSet presAssocID="{9CADE9C9-4483-4A0B-BEE4-1015F894BCD5}" presName="desTx" presStyleLbl="alignAccFollowNode1" presStyleIdx="0" presStyleCnt="2">
        <dgm:presLayoutVars>
          <dgm:bulletEnabled val="1"/>
        </dgm:presLayoutVars>
      </dgm:prSet>
      <dgm:spPr/>
      <dgm:t>
        <a:bodyPr/>
        <a:lstStyle/>
        <a:p>
          <a:endParaRPr lang="en-US"/>
        </a:p>
      </dgm:t>
    </dgm:pt>
    <dgm:pt modelId="{0AE0CF16-DA22-4092-9AFD-4FCE7386485F}" type="pres">
      <dgm:prSet presAssocID="{495E012C-F858-473A-A964-3F99C4689FE7}" presName="space" presStyleCnt="0"/>
      <dgm:spPr/>
    </dgm:pt>
    <dgm:pt modelId="{C9085BFD-0C4D-486C-8F50-E52C4372F853}" type="pres">
      <dgm:prSet presAssocID="{9C1D0DB1-25A1-4B34-B4AD-0CF44BDBB724}" presName="composite" presStyleCnt="0"/>
      <dgm:spPr/>
    </dgm:pt>
    <dgm:pt modelId="{E502C74C-6A98-4FA6-8D85-5F7A217A070B}" type="pres">
      <dgm:prSet presAssocID="{9C1D0DB1-25A1-4B34-B4AD-0CF44BDBB724}" presName="parTx" presStyleLbl="alignNode1" presStyleIdx="1" presStyleCnt="2">
        <dgm:presLayoutVars>
          <dgm:chMax val="0"/>
          <dgm:chPref val="0"/>
          <dgm:bulletEnabled val="1"/>
        </dgm:presLayoutVars>
      </dgm:prSet>
      <dgm:spPr/>
      <dgm:t>
        <a:bodyPr/>
        <a:lstStyle/>
        <a:p>
          <a:endParaRPr lang="en-US"/>
        </a:p>
      </dgm:t>
    </dgm:pt>
    <dgm:pt modelId="{C00B4D9A-E522-402C-824F-4CD3BBF421D6}" type="pres">
      <dgm:prSet presAssocID="{9C1D0DB1-25A1-4B34-B4AD-0CF44BDBB724}" presName="desTx" presStyleLbl="alignAccFollowNode1" presStyleIdx="1" presStyleCnt="2">
        <dgm:presLayoutVars>
          <dgm:bulletEnabled val="1"/>
        </dgm:presLayoutVars>
      </dgm:prSet>
      <dgm:spPr/>
      <dgm:t>
        <a:bodyPr/>
        <a:lstStyle/>
        <a:p>
          <a:endParaRPr lang="en-US"/>
        </a:p>
      </dgm:t>
    </dgm:pt>
  </dgm:ptLst>
  <dgm:cxnLst>
    <dgm:cxn modelId="{BD5BFA0F-B823-4BFE-9AD3-3B37268709B7}" srcId="{9CADE9C9-4483-4A0B-BEE4-1015F894BCD5}" destId="{9EF92CE2-359F-4ABC-873E-6FB534A611E0}" srcOrd="1" destOrd="0" parTransId="{ECBCC590-4CD2-4F5C-BC4F-5344DF9E01CC}" sibTransId="{8E8447D3-8C6C-41DE-8C0D-43792CA20938}"/>
    <dgm:cxn modelId="{CA3FF689-5E4C-4857-BCB4-0D83C4742D08}" srcId="{64CAD993-1BCF-488E-A99E-7284F04DCEFF}" destId="{9C1D0DB1-25A1-4B34-B4AD-0CF44BDBB724}" srcOrd="1" destOrd="0" parTransId="{717C069D-0406-48FF-AE81-DC852F9C20BB}" sibTransId="{CBA962A6-B7AA-4CE9-9AB3-7BC9FF7FD4AD}"/>
    <dgm:cxn modelId="{3254113D-8D9E-4267-A152-A2275F485754}" srcId="{64CAD993-1BCF-488E-A99E-7284F04DCEFF}" destId="{9CADE9C9-4483-4A0B-BEE4-1015F894BCD5}" srcOrd="0" destOrd="0" parTransId="{C27927B4-D940-492F-B21A-C23E9B77737F}" sibTransId="{495E012C-F858-473A-A964-3F99C4689FE7}"/>
    <dgm:cxn modelId="{7BB58943-A3AA-4F4D-B58C-586AE83D0DF9}" type="presOf" srcId="{74E84A61-DC98-424F-BE29-49549B97C862}" destId="{C00B4D9A-E522-402C-824F-4CD3BBF421D6}" srcOrd="0" destOrd="0" presId="urn:microsoft.com/office/officeart/2005/8/layout/hList1"/>
    <dgm:cxn modelId="{35A16F61-F571-4C7B-8DE3-B4F819B7CB4E}" type="presOf" srcId="{9CADE9C9-4483-4A0B-BEE4-1015F894BCD5}" destId="{9856E996-C273-4BE4-9A1E-3E43F5CCD420}" srcOrd="0" destOrd="0" presId="urn:microsoft.com/office/officeart/2005/8/layout/hList1"/>
    <dgm:cxn modelId="{137ED074-2A6B-459A-86C8-7BDB4C92C096}" type="presOf" srcId="{43338589-E927-4C6A-979F-6CD57809F58E}" destId="{699A3CA9-3E93-4F5E-A43C-372CE50675C7}" srcOrd="0" destOrd="0" presId="urn:microsoft.com/office/officeart/2005/8/layout/hList1"/>
    <dgm:cxn modelId="{C4C34372-996E-4BD8-8EF8-D2B0F0F860A8}" srcId="{9C1D0DB1-25A1-4B34-B4AD-0CF44BDBB724}" destId="{74E84A61-DC98-424F-BE29-49549B97C862}" srcOrd="0" destOrd="0" parTransId="{E17D97E5-9E3E-47BA-AB05-45A59FAFCA53}" sibTransId="{F8698E53-05A8-4001-9979-EF4455057D0C}"/>
    <dgm:cxn modelId="{B16F9C5F-88AD-4A6D-BB83-D0BA9521A788}" type="presOf" srcId="{9C1D0DB1-25A1-4B34-B4AD-0CF44BDBB724}" destId="{E502C74C-6A98-4FA6-8D85-5F7A217A070B}" srcOrd="0" destOrd="0" presId="urn:microsoft.com/office/officeart/2005/8/layout/hList1"/>
    <dgm:cxn modelId="{965C8B8B-9ED6-4BA3-8272-FA421852AA67}" type="presOf" srcId="{9EF92CE2-359F-4ABC-873E-6FB534A611E0}" destId="{699A3CA9-3E93-4F5E-A43C-372CE50675C7}" srcOrd="0" destOrd="1" presId="urn:microsoft.com/office/officeart/2005/8/layout/hList1"/>
    <dgm:cxn modelId="{C2EDCADA-FC37-49CF-84CB-0DC0E5E3B419}" type="presOf" srcId="{64CAD993-1BCF-488E-A99E-7284F04DCEFF}" destId="{2EE1F90E-237D-481C-AE67-1F466FC8B0FC}" srcOrd="0" destOrd="0" presId="urn:microsoft.com/office/officeart/2005/8/layout/hList1"/>
    <dgm:cxn modelId="{11180484-CCC1-4DC6-A2F5-E20610AB1DF1}" srcId="{9CADE9C9-4483-4A0B-BEE4-1015F894BCD5}" destId="{43338589-E927-4C6A-979F-6CD57809F58E}" srcOrd="0" destOrd="0" parTransId="{86338CFE-5E1E-4432-A8B7-E6177D799008}" sibTransId="{0AFB69BC-83DF-40E0-B1C0-C286A70D0428}"/>
    <dgm:cxn modelId="{647271C7-6D2E-458C-8E8B-B50A926EF4C0}" type="presParOf" srcId="{2EE1F90E-237D-481C-AE67-1F466FC8B0FC}" destId="{5902BC1A-1D96-4C46-8CAD-AA1E325F2AC9}" srcOrd="0" destOrd="0" presId="urn:microsoft.com/office/officeart/2005/8/layout/hList1"/>
    <dgm:cxn modelId="{67E0EBE3-7FF2-48FD-B0D1-128747234C7C}" type="presParOf" srcId="{5902BC1A-1D96-4C46-8CAD-AA1E325F2AC9}" destId="{9856E996-C273-4BE4-9A1E-3E43F5CCD420}" srcOrd="0" destOrd="0" presId="urn:microsoft.com/office/officeart/2005/8/layout/hList1"/>
    <dgm:cxn modelId="{15A6AB6B-BD65-4523-A9EB-3CB85DA57D48}" type="presParOf" srcId="{5902BC1A-1D96-4C46-8CAD-AA1E325F2AC9}" destId="{699A3CA9-3E93-4F5E-A43C-372CE50675C7}" srcOrd="1" destOrd="0" presId="urn:microsoft.com/office/officeart/2005/8/layout/hList1"/>
    <dgm:cxn modelId="{BB88A9D6-B9E4-4653-A475-9D0BC963C08F}" type="presParOf" srcId="{2EE1F90E-237D-481C-AE67-1F466FC8B0FC}" destId="{0AE0CF16-DA22-4092-9AFD-4FCE7386485F}" srcOrd="1" destOrd="0" presId="urn:microsoft.com/office/officeart/2005/8/layout/hList1"/>
    <dgm:cxn modelId="{F210FEF0-FA5C-4135-8A9F-1D4CE45FF5BD}" type="presParOf" srcId="{2EE1F90E-237D-481C-AE67-1F466FC8B0FC}" destId="{C9085BFD-0C4D-486C-8F50-E52C4372F853}" srcOrd="2" destOrd="0" presId="urn:microsoft.com/office/officeart/2005/8/layout/hList1"/>
    <dgm:cxn modelId="{3B4F58D8-50BB-4F13-A86F-C86C8FA068FB}" type="presParOf" srcId="{C9085BFD-0C4D-486C-8F50-E52C4372F853}" destId="{E502C74C-6A98-4FA6-8D85-5F7A217A070B}" srcOrd="0" destOrd="0" presId="urn:microsoft.com/office/officeart/2005/8/layout/hList1"/>
    <dgm:cxn modelId="{CDCC7197-6165-46E9-8EF9-77032E3F3069}" type="presParOf" srcId="{C9085BFD-0C4D-486C-8F50-E52C4372F853}" destId="{C00B4D9A-E522-402C-824F-4CD3BBF421D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1DD6D-DA0F-404C-A708-6602AC797166}">
      <dsp:nvSpPr>
        <dsp:cNvPr id="0" name=""/>
        <dsp:cNvSpPr/>
      </dsp:nvSpPr>
      <dsp:spPr>
        <a:xfrm>
          <a:off x="0" y="0"/>
          <a:ext cx="62690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02B7E08-5EC1-4DBC-8EF3-99F12436F2C1}">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dirty="0"/>
            <a:t>A computer network is two or more devices connected together using a telecommunication system for the purpose of communicating and sharing resources.</a:t>
          </a:r>
        </a:p>
      </dsp:txBody>
      <dsp:txXfrm>
        <a:off x="0" y="0"/>
        <a:ext cx="6269038" cy="2786062"/>
      </dsp:txXfrm>
    </dsp:sp>
    <dsp:sp modelId="{0A144A9E-551E-4463-B8C1-4A780FBE5703}">
      <dsp:nvSpPr>
        <dsp:cNvPr id="0" name=""/>
        <dsp:cNvSpPr/>
      </dsp:nvSpPr>
      <dsp:spPr>
        <a:xfrm>
          <a:off x="0" y="2786062"/>
          <a:ext cx="62690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0724EAA-AF59-4F84-A69F-279C97993F65}">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dirty="0"/>
            <a:t>A connection between any two communicating devices (computer and printer, or headset and smartphone) could also be considered a network. </a:t>
          </a:r>
        </a:p>
      </dsp:txBody>
      <dsp:txXfrm>
        <a:off x="0" y="2786062"/>
        <a:ext cx="6269038" cy="2786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B4C1-56E8-451F-A33C-663655804250}">
      <dsp:nvSpPr>
        <dsp:cNvPr id="0" name=""/>
        <dsp:cNvSpPr/>
      </dsp:nvSpPr>
      <dsp:spPr>
        <a:xfrm>
          <a:off x="0" y="2720"/>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B0A6A49-1923-4079-B012-A9948C1FCBD6}">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dirty="0"/>
            <a:t>To communicate and share resources between multiple computers</a:t>
          </a:r>
        </a:p>
      </dsp:txBody>
      <dsp:txXfrm>
        <a:off x="0" y="2720"/>
        <a:ext cx="6089650" cy="1855561"/>
      </dsp:txXfrm>
    </dsp:sp>
    <dsp:sp modelId="{DC1B3ECF-F10C-4B4C-BFD6-64A9C7D9B938}">
      <dsp:nvSpPr>
        <dsp:cNvPr id="0" name=""/>
        <dsp:cNvSpPr/>
      </dsp:nvSpPr>
      <dsp:spPr>
        <a:xfrm>
          <a:off x="0" y="1858281"/>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57EEFEF-3A8F-4D12-87D6-D6B5FBAD42CE}">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dirty="0"/>
            <a:t>To connect to other networks. The Internet is a connection of networks.</a:t>
          </a:r>
        </a:p>
      </dsp:txBody>
      <dsp:txXfrm>
        <a:off x="0" y="1858281"/>
        <a:ext cx="6089650" cy="1855561"/>
      </dsp:txXfrm>
    </dsp:sp>
    <dsp:sp modelId="{7C3C0D34-EA4C-4816-B3F4-B9941EAA6C28}">
      <dsp:nvSpPr>
        <dsp:cNvPr id="0" name=""/>
        <dsp:cNvSpPr/>
      </dsp:nvSpPr>
      <dsp:spPr>
        <a:xfrm>
          <a:off x="0" y="3713843"/>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9B8F6DC-EE93-4145-9AFB-D792CD78ADB3}">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sz="3700" kern="1200"/>
            <a:t>Question: What would you do today with computers that are not networked?</a:t>
          </a:r>
        </a:p>
      </dsp:txBody>
      <dsp:txXfrm>
        <a:off x="0" y="3713843"/>
        <a:ext cx="6089650" cy="1855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FEAC4-4769-48D4-B749-EC0AF2843F41}">
      <dsp:nvSpPr>
        <dsp:cNvPr id="0" name=""/>
        <dsp:cNvSpPr/>
      </dsp:nvSpPr>
      <dsp:spPr>
        <a:xfrm>
          <a:off x="3080" y="587032"/>
          <a:ext cx="2444055" cy="1466433"/>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Internet Connectivity</a:t>
          </a:r>
        </a:p>
      </dsp:txBody>
      <dsp:txXfrm>
        <a:off x="3080" y="587032"/>
        <a:ext cx="2444055" cy="1466433"/>
      </dsp:txXfrm>
    </dsp:sp>
    <dsp:sp modelId="{979AEEEC-7724-4C98-A03C-FCE9E240B2C6}">
      <dsp:nvSpPr>
        <dsp:cNvPr id="0" name=""/>
        <dsp:cNvSpPr/>
      </dsp:nvSpPr>
      <dsp:spPr>
        <a:xfrm>
          <a:off x="2691541" y="587032"/>
          <a:ext cx="2444055" cy="1466433"/>
        </a:xfrm>
        <a:prstGeom prst="rect">
          <a:avLst/>
        </a:prstGeom>
        <a:gradFill rotWithShape="0">
          <a:gsLst>
            <a:gs pos="0">
              <a:schemeClr val="accent1">
                <a:alpha val="90000"/>
                <a:hueOff val="0"/>
                <a:satOff val="0"/>
                <a:lumOff val="0"/>
                <a:alphaOff val="-6667"/>
                <a:satMod val="103000"/>
                <a:lumMod val="102000"/>
                <a:tint val="94000"/>
              </a:schemeClr>
            </a:gs>
            <a:gs pos="50000">
              <a:schemeClr val="accent1">
                <a:alpha val="90000"/>
                <a:hueOff val="0"/>
                <a:satOff val="0"/>
                <a:lumOff val="0"/>
                <a:alphaOff val="-6667"/>
                <a:satMod val="110000"/>
                <a:lumMod val="100000"/>
                <a:shade val="100000"/>
              </a:schemeClr>
            </a:gs>
            <a:gs pos="100000">
              <a:schemeClr val="accent1">
                <a:alpha val="90000"/>
                <a:hueOff val="0"/>
                <a:satOff val="0"/>
                <a:lumOff val="0"/>
                <a:alphaOff val="-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Printers / Speakers / Devices</a:t>
          </a:r>
        </a:p>
      </dsp:txBody>
      <dsp:txXfrm>
        <a:off x="2691541" y="587032"/>
        <a:ext cx="2444055" cy="1466433"/>
      </dsp:txXfrm>
    </dsp:sp>
    <dsp:sp modelId="{8FF795FB-0350-4C79-9B38-BEB6DEE8C250}">
      <dsp:nvSpPr>
        <dsp:cNvPr id="0" name=""/>
        <dsp:cNvSpPr/>
      </dsp:nvSpPr>
      <dsp:spPr>
        <a:xfrm>
          <a:off x="5380002" y="587032"/>
          <a:ext cx="2444055" cy="1466433"/>
        </a:xfrm>
        <a:prstGeom prst="rect">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a:t>Storage</a:t>
          </a:r>
        </a:p>
      </dsp:txBody>
      <dsp:txXfrm>
        <a:off x="5380002" y="587032"/>
        <a:ext cx="2444055" cy="1466433"/>
      </dsp:txXfrm>
    </dsp:sp>
    <dsp:sp modelId="{91A1C46E-06FC-4233-B1C1-803B20745470}">
      <dsp:nvSpPr>
        <dsp:cNvPr id="0" name=""/>
        <dsp:cNvSpPr/>
      </dsp:nvSpPr>
      <dsp:spPr>
        <a:xfrm>
          <a:off x="8068463" y="587032"/>
          <a:ext cx="2444055" cy="1466433"/>
        </a:xfrm>
        <a:prstGeom prst="rect">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Email / Messages</a:t>
          </a:r>
        </a:p>
      </dsp:txBody>
      <dsp:txXfrm>
        <a:off x="8068463" y="587032"/>
        <a:ext cx="2444055" cy="1466433"/>
      </dsp:txXfrm>
    </dsp:sp>
    <dsp:sp modelId="{07146097-D8EB-42A0-82B6-1EEAA90F2445}">
      <dsp:nvSpPr>
        <dsp:cNvPr id="0" name=""/>
        <dsp:cNvSpPr/>
      </dsp:nvSpPr>
      <dsp:spPr>
        <a:xfrm>
          <a:off x="1347311" y="2297871"/>
          <a:ext cx="2444055" cy="1466433"/>
        </a:xfrm>
        <a:prstGeom prst="rect">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Web Content</a:t>
          </a:r>
        </a:p>
      </dsp:txBody>
      <dsp:txXfrm>
        <a:off x="1347311" y="2297871"/>
        <a:ext cx="2444055" cy="1466433"/>
      </dsp:txXfrm>
    </dsp:sp>
    <dsp:sp modelId="{4B2F1BE1-7D7B-402D-884D-95B20B0E65DF}">
      <dsp:nvSpPr>
        <dsp:cNvPr id="0" name=""/>
        <dsp:cNvSpPr/>
      </dsp:nvSpPr>
      <dsp:spPr>
        <a:xfrm>
          <a:off x="4035772" y="2297871"/>
          <a:ext cx="2444055" cy="1466433"/>
        </a:xfrm>
        <a:prstGeom prst="rect">
          <a:avLst/>
        </a:prstGeom>
        <a:gradFill rotWithShape="0">
          <a:gsLst>
            <a:gs pos="0">
              <a:schemeClr val="accent1">
                <a:alpha val="90000"/>
                <a:hueOff val="0"/>
                <a:satOff val="0"/>
                <a:lumOff val="0"/>
                <a:alphaOff val="-33333"/>
                <a:satMod val="103000"/>
                <a:lumMod val="102000"/>
                <a:tint val="94000"/>
              </a:schemeClr>
            </a:gs>
            <a:gs pos="50000">
              <a:schemeClr val="accent1">
                <a:alpha val="90000"/>
                <a:hueOff val="0"/>
                <a:satOff val="0"/>
                <a:lumOff val="0"/>
                <a:alphaOff val="-33333"/>
                <a:satMod val="110000"/>
                <a:lumMod val="100000"/>
                <a:shade val="100000"/>
              </a:schemeClr>
            </a:gs>
            <a:gs pos="100000">
              <a:schemeClr val="accent1">
                <a:alpha val="90000"/>
                <a:hueOff val="0"/>
                <a:satOff val="0"/>
                <a:lumOff val="0"/>
                <a:alphaOff val="-3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Databases</a:t>
          </a:r>
        </a:p>
      </dsp:txBody>
      <dsp:txXfrm>
        <a:off x="4035772" y="2297871"/>
        <a:ext cx="2444055" cy="1466433"/>
      </dsp:txXfrm>
    </dsp:sp>
    <dsp:sp modelId="{B56ED1B3-AD12-493A-B779-5705C6E8B046}">
      <dsp:nvSpPr>
        <dsp:cNvPr id="0" name=""/>
        <dsp:cNvSpPr/>
      </dsp:nvSpPr>
      <dsp:spPr>
        <a:xfrm>
          <a:off x="6724233" y="2297871"/>
          <a:ext cx="2444055" cy="1466433"/>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Audio / Video</a:t>
          </a:r>
        </a:p>
      </dsp:txBody>
      <dsp:txXfrm>
        <a:off x="6724233" y="2297871"/>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858EE-0F87-46DE-B3B3-B9614DB9467F}">
      <dsp:nvSpPr>
        <dsp:cNvPr id="0" name=""/>
        <dsp:cNvSpPr/>
      </dsp:nvSpPr>
      <dsp:spPr>
        <a:xfrm>
          <a:off x="0" y="0"/>
          <a:ext cx="8938260" cy="130540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a:t>In 1984, John Gage a co-founder of Sun Microsystems coined this phrase.</a:t>
          </a:r>
        </a:p>
      </dsp:txBody>
      <dsp:txXfrm>
        <a:off x="38234" y="38234"/>
        <a:ext cx="7529629" cy="1228933"/>
      </dsp:txXfrm>
    </dsp:sp>
    <dsp:sp modelId="{A72F0F18-684D-4039-A149-613623BF8699}">
      <dsp:nvSpPr>
        <dsp:cNvPr id="0" name=""/>
        <dsp:cNvSpPr/>
      </dsp:nvSpPr>
      <dsp:spPr>
        <a:xfrm>
          <a:off x="788669" y="1522968"/>
          <a:ext cx="8938260" cy="130540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a:t>He had no idea how right he was!</a:t>
          </a:r>
        </a:p>
      </dsp:txBody>
      <dsp:txXfrm>
        <a:off x="826903" y="1561202"/>
        <a:ext cx="7224611" cy="1228933"/>
      </dsp:txXfrm>
    </dsp:sp>
    <dsp:sp modelId="{23524776-2850-43A4-9B81-5842048A95C9}">
      <dsp:nvSpPr>
        <dsp:cNvPr id="0" name=""/>
        <dsp:cNvSpPr/>
      </dsp:nvSpPr>
      <dsp:spPr>
        <a:xfrm>
          <a:off x="1577339" y="3045936"/>
          <a:ext cx="8938260" cy="130540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a:t>Here are just a few things that are  useless without a network…</a:t>
          </a:r>
        </a:p>
      </dsp:txBody>
      <dsp:txXfrm>
        <a:off x="1615573" y="3084170"/>
        <a:ext cx="7224611" cy="1228933"/>
      </dsp:txXfrm>
    </dsp:sp>
    <dsp:sp modelId="{86672B97-46AF-44A4-89A7-6EDE1A723E1E}">
      <dsp:nvSpPr>
        <dsp:cNvPr id="0" name=""/>
        <dsp:cNvSpPr/>
      </dsp:nvSpPr>
      <dsp:spPr>
        <a:xfrm>
          <a:off x="8089749"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280664" y="989929"/>
        <a:ext cx="466680" cy="638504"/>
      </dsp:txXfrm>
    </dsp:sp>
    <dsp:sp modelId="{860D47CD-73C9-4BA1-9100-7D94E9F3914B}">
      <dsp:nvSpPr>
        <dsp:cNvPr id="0" name=""/>
        <dsp:cNvSpPr/>
      </dsp:nvSpPr>
      <dsp:spPr>
        <a:xfrm>
          <a:off x="8878419"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069334" y="2504195"/>
        <a:ext cx="466680" cy="638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6E996-C273-4BE4-9A1E-3E43F5CCD420}">
      <dsp:nvSpPr>
        <dsp:cNvPr id="0" name=""/>
        <dsp:cNvSpPr/>
      </dsp:nvSpPr>
      <dsp:spPr>
        <a:xfrm>
          <a:off x="51" y="220193"/>
          <a:ext cx="4913783" cy="86400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a:t>Computers and Peripherals: </a:t>
          </a:r>
        </a:p>
      </dsp:txBody>
      <dsp:txXfrm>
        <a:off x="51" y="220193"/>
        <a:ext cx="4913783" cy="864000"/>
      </dsp:txXfrm>
    </dsp:sp>
    <dsp:sp modelId="{699A3CA9-3E93-4F5E-A43C-372CE50675C7}">
      <dsp:nvSpPr>
        <dsp:cNvPr id="0" name=""/>
        <dsp:cNvSpPr/>
      </dsp:nvSpPr>
      <dsp:spPr>
        <a:xfrm>
          <a:off x="51" y="1084193"/>
          <a:ext cx="4913783" cy="304695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a:t>Desktops, Laptops, Phones, Gaming Consoles, Servers</a:t>
          </a:r>
        </a:p>
        <a:p>
          <a:pPr marL="285750" lvl="1" indent="-285750" algn="l" defTabSz="1333500">
            <a:lnSpc>
              <a:spcPct val="90000"/>
            </a:lnSpc>
            <a:spcBef>
              <a:spcPct val="0"/>
            </a:spcBef>
            <a:spcAft>
              <a:spcPct val="15000"/>
            </a:spcAft>
            <a:buChar char="••"/>
          </a:pPr>
          <a:r>
            <a:rPr lang="en-US" sz="3000" kern="1200" dirty="0"/>
            <a:t>Printers, Speakers, Scanners, TV’s, “Smart” devices like bathroom scales and thermostats.</a:t>
          </a:r>
        </a:p>
      </dsp:txBody>
      <dsp:txXfrm>
        <a:off x="51" y="1084193"/>
        <a:ext cx="4913783" cy="3046950"/>
      </dsp:txXfrm>
    </dsp:sp>
    <dsp:sp modelId="{E502C74C-6A98-4FA6-8D85-5F7A217A070B}">
      <dsp:nvSpPr>
        <dsp:cNvPr id="0" name=""/>
        <dsp:cNvSpPr/>
      </dsp:nvSpPr>
      <dsp:spPr>
        <a:xfrm>
          <a:off x="5601764" y="220193"/>
          <a:ext cx="4913783" cy="864000"/>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a:t>Network Equipment: </a:t>
          </a:r>
        </a:p>
      </dsp:txBody>
      <dsp:txXfrm>
        <a:off x="5601764" y="220193"/>
        <a:ext cx="4913783" cy="864000"/>
      </dsp:txXfrm>
    </dsp:sp>
    <dsp:sp modelId="{C00B4D9A-E522-402C-824F-4CD3BBF421D6}">
      <dsp:nvSpPr>
        <dsp:cNvPr id="0" name=""/>
        <dsp:cNvSpPr/>
      </dsp:nvSpPr>
      <dsp:spPr>
        <a:xfrm>
          <a:off x="5601764" y="1084193"/>
          <a:ext cx="4913783" cy="304695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a:t>Hubs, Switches, Routers, Firewalls, Wireless Access Points</a:t>
          </a:r>
        </a:p>
      </dsp:txBody>
      <dsp:txXfrm>
        <a:off x="5601764" y="1084193"/>
        <a:ext cx="4913783" cy="30469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 over the lab questions. With the students. Ask</a:t>
            </a:r>
            <a:r>
              <a:rPr lang="en-US" baseline="0" dirty="0" smtClean="0"/>
              <a:t> them to take out their answers to the lab questions. And their questions about the lab itself.</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4</a:t>
            </a:fld>
            <a:endParaRPr lang="en-US"/>
          </a:p>
        </p:txBody>
      </p:sp>
    </p:spTree>
    <p:extLst>
      <p:ext uri="{BB962C8B-B14F-4D97-AF65-F5344CB8AC3E}">
        <p14:creationId xmlns:p14="http://schemas.microsoft.com/office/powerpoint/2010/main" val="211455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14</a:t>
            </a:fld>
            <a:endParaRPr lang="en-US"/>
          </a:p>
        </p:txBody>
      </p:sp>
    </p:spTree>
    <p:extLst>
      <p:ext uri="{BB962C8B-B14F-4D97-AF65-F5344CB8AC3E}">
        <p14:creationId xmlns:p14="http://schemas.microsoft.com/office/powerpoint/2010/main" val="293394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You’re probably seen one of these before in your home. It’s the device your Internet service provider leases to you so that you can access the internet. What type of network device is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23</a:t>
            </a:fld>
            <a:endParaRPr lang="en-US"/>
          </a:p>
        </p:txBody>
      </p:sp>
    </p:spTree>
    <p:extLst>
      <p:ext uri="{BB962C8B-B14F-4D97-AF65-F5344CB8AC3E}">
        <p14:creationId xmlns:p14="http://schemas.microsoft.com/office/powerpoint/2010/main" val="71767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24</a:t>
            </a:fld>
            <a:endParaRPr lang="en-US"/>
          </a:p>
        </p:txBody>
      </p:sp>
    </p:spTree>
    <p:extLst>
      <p:ext uri="{BB962C8B-B14F-4D97-AF65-F5344CB8AC3E}">
        <p14:creationId xmlns:p14="http://schemas.microsoft.com/office/powerpoint/2010/main" val="297855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Layer protocols defines how an application exchanges data. Such as in the case of HTTP where it defines how a web browser communicates with a website. Or SMTP which defines how a mail message is sent. </a:t>
            </a:r>
          </a:p>
          <a:p>
            <a:endParaRPr lang="en-US" dirty="0"/>
          </a:p>
          <a:p>
            <a:r>
              <a:rPr lang="en-US" dirty="0"/>
              <a:t>Network functionality layer protocols define how information is transported from one device to another and how the network governs access to a device, similar to how street addresses help us figure out how to get to a destination.</a:t>
            </a:r>
          </a:p>
          <a:p>
            <a:endParaRPr lang="en-US" dirty="0"/>
          </a:p>
          <a:p>
            <a:r>
              <a:rPr lang="en-US" dirty="0"/>
              <a:t>The media access layer protocols define how the device is physically connected to the network, whether by cable, short range, or long range radio signals. </a:t>
            </a:r>
          </a:p>
        </p:txBody>
      </p:sp>
      <p:sp>
        <p:nvSpPr>
          <p:cNvPr id="4" name="Slide Number Placeholder 3"/>
          <p:cNvSpPr>
            <a:spLocks noGrp="1"/>
          </p:cNvSpPr>
          <p:nvPr>
            <p:ph type="sldNum" sz="quarter" idx="10"/>
          </p:nvPr>
        </p:nvSpPr>
        <p:spPr/>
        <p:txBody>
          <a:bodyPr/>
          <a:lstStyle/>
          <a:p>
            <a:fld id="{0112F830-31CF-4898-9DC8-86941997CB87}" type="slidenum">
              <a:rPr lang="en-US" smtClean="0"/>
              <a:t>25</a:t>
            </a:fld>
            <a:endParaRPr lang="en-US"/>
          </a:p>
        </p:txBody>
      </p:sp>
    </p:spTree>
    <p:extLst>
      <p:ext uri="{BB962C8B-B14F-4D97-AF65-F5344CB8AC3E}">
        <p14:creationId xmlns:p14="http://schemas.microsoft.com/office/powerpoint/2010/main" val="303871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Port Forwarding</a:t>
            </a:r>
          </a:p>
        </p:txBody>
      </p:sp>
      <p:sp>
        <p:nvSpPr>
          <p:cNvPr id="4" name="Slide Number Placeholder 3"/>
          <p:cNvSpPr>
            <a:spLocks noGrp="1"/>
          </p:cNvSpPr>
          <p:nvPr>
            <p:ph type="sldNum" sz="quarter" idx="10"/>
          </p:nvPr>
        </p:nvSpPr>
        <p:spPr/>
        <p:txBody>
          <a:bodyPr/>
          <a:lstStyle/>
          <a:p>
            <a:fld id="{0112F830-31CF-4898-9DC8-86941997CB87}" type="slidenum">
              <a:rPr lang="en-US" smtClean="0"/>
              <a:t>31</a:t>
            </a:fld>
            <a:endParaRPr lang="en-US"/>
          </a:p>
        </p:txBody>
      </p:sp>
    </p:spTree>
    <p:extLst>
      <p:ext uri="{BB962C8B-B14F-4D97-AF65-F5344CB8AC3E}">
        <p14:creationId xmlns:p14="http://schemas.microsoft.com/office/powerpoint/2010/main" val="1238815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0.sv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5.svg"/><Relationship Id="rId5" Type="http://schemas.openxmlformats.org/officeDocument/2006/relationships/image" Target="../media/image24.svg"/><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8.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8.sv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syr.edu/" TargetMode="External"/><Relationship Id="rId4" Type="http://schemas.openxmlformats.org/officeDocument/2006/relationships/image" Target="../media/image11.svg"/></Relationships>
</file>

<file path=ppt/slides/_rels/slide3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987040" cy="2873557"/>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IST346: Networking</a:t>
            </a: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Fundamentals</a:t>
            </a:r>
          </a:p>
        </p:txBody>
      </p:sp>
      <p:pic>
        <p:nvPicPr>
          <p:cNvPr id="6" name="Content Placeholder 5" descr="A comic strip in which Hagred says &quot; yer a wizard harry&quot; and harry replies &quot;I just reset the (internet) router&quot;">
            <a:extLst>
              <a:ext uri="{FF2B5EF4-FFF2-40B4-BE49-F238E27FC236}">
                <a16:creationId xmlns:a16="http://schemas.microsoft.com/office/drawing/2014/main" id="{76D81847-4E4C-481B-805C-0BF4F9753A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896" y="1253331"/>
            <a:ext cx="6531088" cy="4351338"/>
          </a:xfrm>
        </p:spPr>
      </p:pic>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cup, wall&#10;&#10;Description generated with very high confidence">
            <a:extLst>
              <a:ext uri="{FF2B5EF4-FFF2-40B4-BE49-F238E27FC236}">
                <a16:creationId xmlns:a16="http://schemas.microsoft.com/office/drawing/2014/main" id="{4613EB39-0BC2-4682-A483-4A3DEF18A63F}"/>
              </a:ext>
            </a:extLst>
          </p:cNvPr>
          <p:cNvPicPr>
            <a:picLocks noChangeAspect="1"/>
          </p:cNvPicPr>
          <p:nvPr/>
        </p:nvPicPr>
        <p:blipFill rotWithShape="1">
          <a:blip r:embed="rId2">
            <a:extLst>
              <a:ext uri="{28A0092B-C50C-407E-A947-70E740481C1C}">
                <a14:useLocalDpi xmlns:a14="http://schemas.microsoft.com/office/drawing/2010/main" val="0"/>
              </a:ext>
            </a:extLst>
          </a:blip>
          <a:srcRect b="5682"/>
          <a:stretch/>
        </p:blipFill>
        <p:spPr>
          <a:xfrm>
            <a:off x="2796569" y="-1"/>
            <a:ext cx="7271134" cy="6858001"/>
          </a:xfrm>
          <a:prstGeom prst="rect">
            <a:avLst/>
          </a:prstGeom>
        </p:spPr>
      </p:pic>
    </p:spTree>
    <p:extLst>
      <p:ext uri="{BB962C8B-B14F-4D97-AF65-F5344CB8AC3E}">
        <p14:creationId xmlns:p14="http://schemas.microsoft.com/office/powerpoint/2010/main" val="235182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close up of electronics&#10;&#10;Description generated with high confidence">
            <a:extLst>
              <a:ext uri="{FF2B5EF4-FFF2-40B4-BE49-F238E27FC236}">
                <a16:creationId xmlns:a16="http://schemas.microsoft.com/office/drawing/2014/main" id="{5533FE54-8220-4B07-8EA4-E7495A943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797" y="0"/>
            <a:ext cx="6858000" cy="6858000"/>
          </a:xfrm>
          <a:prstGeom prst="rect">
            <a:avLst/>
          </a:prstGeom>
        </p:spPr>
      </p:pic>
    </p:spTree>
    <p:extLst>
      <p:ext uri="{BB962C8B-B14F-4D97-AF65-F5344CB8AC3E}">
        <p14:creationId xmlns:p14="http://schemas.microsoft.com/office/powerpoint/2010/main" val="414251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screenshot of a video game remote control&#10;&#10;Description generated with high confidence">
            <a:extLst>
              <a:ext uri="{FF2B5EF4-FFF2-40B4-BE49-F238E27FC236}">
                <a16:creationId xmlns:a16="http://schemas.microsoft.com/office/drawing/2014/main" id="{B7A7ADF3-6D82-4017-A7BD-6A067FBD2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292" y="466724"/>
            <a:ext cx="10255767" cy="6391275"/>
          </a:xfrm>
          <a:prstGeom prst="rect">
            <a:avLst/>
          </a:prstGeom>
        </p:spPr>
      </p:pic>
    </p:spTree>
    <p:extLst>
      <p:ext uri="{BB962C8B-B14F-4D97-AF65-F5344CB8AC3E}">
        <p14:creationId xmlns:p14="http://schemas.microsoft.com/office/powerpoint/2010/main" val="246490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502DD-CA49-4B3E-B21F-B51F2F20510B}"/>
              </a:ext>
            </a:extLst>
          </p:cNvPr>
          <p:cNvPicPr>
            <a:picLocks noChangeAspect="1"/>
          </p:cNvPicPr>
          <p:nvPr/>
        </p:nvPicPr>
        <p:blipFill>
          <a:blip r:embed="rId2"/>
          <a:stretch>
            <a:fillRect/>
          </a:stretch>
        </p:blipFill>
        <p:spPr>
          <a:xfrm>
            <a:off x="0" y="851993"/>
            <a:ext cx="12224084" cy="4943896"/>
          </a:xfrm>
          <a:prstGeom prst="rect">
            <a:avLst/>
          </a:prstGeom>
        </p:spPr>
      </p:pic>
    </p:spTree>
    <p:extLst>
      <p:ext uri="{BB962C8B-B14F-4D97-AF65-F5344CB8AC3E}">
        <p14:creationId xmlns:p14="http://schemas.microsoft.com/office/powerpoint/2010/main" val="354113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515600" cy="541655"/>
          </a:xfrm>
        </p:spPr>
        <p:txBody>
          <a:bodyPr>
            <a:normAutofit fontScale="92500"/>
          </a:bodyPr>
          <a:lstStyle/>
          <a:p>
            <a:pPr marL="0" indent="0">
              <a:buNone/>
            </a:pPr>
            <a:r>
              <a:rPr lang="en-US" sz="3000" dirty="0"/>
              <a:t>What are some components of a network for which you are familiar?</a:t>
            </a:r>
          </a:p>
        </p:txBody>
      </p:sp>
      <p:sp>
        <p:nvSpPr>
          <p:cNvPr id="4" name="Rectangle 3">
            <a:extLst>
              <a:ext uri="{FF2B5EF4-FFF2-40B4-BE49-F238E27FC236}">
                <a16:creationId xmlns:a16="http://schemas.microsoft.com/office/drawing/2014/main" id="{A0CDD81F-EDF9-4636-9C50-E2C45DEE1B48}"/>
              </a:ext>
            </a:extLst>
          </p:cNvPr>
          <p:cNvSpPr/>
          <p:nvPr/>
        </p:nvSpPr>
        <p:spPr>
          <a:xfrm>
            <a:off x="955040" y="2367280"/>
            <a:ext cx="9895840" cy="41255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97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5FDDC7A9-265F-4D39-87E0-6F401562DD78}"/>
              </a:ext>
            </a:extLst>
          </p:cNvPr>
          <p:cNvGraphicFramePr>
            <a:graphicFrameLocks noGrp="1"/>
          </p:cNvGraphicFramePr>
          <p:nvPr>
            <p:ph idx="1"/>
            <p:extLst>
              <p:ext uri="{D42A27DB-BD31-4B8C-83A1-F6EECF244321}">
                <p14:modId xmlns:p14="http://schemas.microsoft.com/office/powerpoint/2010/main" val="18609689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a:xfrm>
            <a:off x="838200" y="365125"/>
            <a:ext cx="10515600" cy="1325563"/>
          </a:xfrm>
        </p:spPr>
        <p:txBody>
          <a:bodyPr>
            <a:normAutofit/>
          </a:bodyPr>
          <a:lstStyle/>
          <a:p>
            <a:r>
              <a:rPr lang="en-US" dirty="0"/>
              <a:t>Typical Components of a Network</a:t>
            </a:r>
          </a:p>
        </p:txBody>
      </p:sp>
    </p:spTree>
    <p:extLst>
      <p:ext uri="{BB962C8B-B14F-4D97-AF65-F5344CB8AC3E}">
        <p14:creationId xmlns:p14="http://schemas.microsoft.com/office/powerpoint/2010/main" val="415649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circuit board or card that is installed in a computer so that it can be connected to a network.</a:t>
            </a:r>
          </a:p>
          <a:p>
            <a:r>
              <a:rPr lang="en-US" dirty="0"/>
              <a:t>Provides a computer with a dedicated, full-time connection to a network.</a:t>
            </a:r>
          </a:p>
          <a:p>
            <a:r>
              <a:rPr lang="en-US" dirty="0"/>
              <a:t>Can employ wired and/or wireless network connectivity.</a:t>
            </a:r>
          </a:p>
        </p:txBody>
      </p:sp>
      <p:sp>
        <p:nvSpPr>
          <p:cNvPr id="6" name="Title 5"/>
          <p:cNvSpPr>
            <a:spLocks noGrp="1"/>
          </p:cNvSpPr>
          <p:nvPr>
            <p:ph type="title"/>
          </p:nvPr>
        </p:nvSpPr>
        <p:spPr/>
        <p:txBody>
          <a:bodyPr/>
          <a:lstStyle/>
          <a:p>
            <a:r>
              <a:rPr lang="en-US" dirty="0"/>
              <a:t>Network Interface Card (NIC)</a:t>
            </a:r>
          </a:p>
        </p:txBody>
      </p:sp>
    </p:spTree>
    <p:extLst>
      <p:ext uri="{BB962C8B-B14F-4D97-AF65-F5344CB8AC3E}">
        <p14:creationId xmlns:p14="http://schemas.microsoft.com/office/powerpoint/2010/main" val="301108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Networking hardware device that allows a Wi-Fi compliant device to connect to a wired network.</a:t>
            </a:r>
          </a:p>
          <a:p>
            <a:r>
              <a:rPr lang="en-US" dirty="0"/>
              <a:t>Typically connects to a router (via a wired network) as a standalone device, but it can also be an integral component of the router itself. </a:t>
            </a:r>
          </a:p>
          <a:p>
            <a:r>
              <a:rPr lang="en-US" dirty="0"/>
              <a:t>A WAP is different from a hotspot, which is the physical location where Wi-Fi access to a WLAN is available.</a:t>
            </a:r>
          </a:p>
        </p:txBody>
      </p:sp>
      <p:sp>
        <p:nvSpPr>
          <p:cNvPr id="6" name="Title 5"/>
          <p:cNvSpPr>
            <a:spLocks noGrp="1"/>
          </p:cNvSpPr>
          <p:nvPr>
            <p:ph type="title"/>
          </p:nvPr>
        </p:nvSpPr>
        <p:spPr/>
        <p:txBody>
          <a:bodyPr/>
          <a:lstStyle/>
          <a:p>
            <a:r>
              <a:rPr lang="en-US" dirty="0"/>
              <a:t>Wireless Access Point (WAP)</a:t>
            </a:r>
          </a:p>
        </p:txBody>
      </p:sp>
    </p:spTree>
    <p:extLst>
      <p:ext uri="{BB962C8B-B14F-4D97-AF65-F5344CB8AC3E}">
        <p14:creationId xmlns:p14="http://schemas.microsoft.com/office/powerpoint/2010/main" val="139115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90688"/>
            <a:ext cx="10515600" cy="4486275"/>
          </a:xfrm>
        </p:spPr>
        <p:txBody>
          <a:bodyPr>
            <a:normAutofit/>
          </a:bodyPr>
          <a:lstStyle/>
          <a:p>
            <a:r>
              <a:rPr lang="en-US" dirty="0"/>
              <a:t>Connect multiple Ethernet devices together</a:t>
            </a:r>
          </a:p>
          <a:p>
            <a:r>
              <a:rPr lang="en-US" dirty="0"/>
              <a:t>Hubs merely repeat signals out to all other ports (broadcast)</a:t>
            </a:r>
          </a:p>
          <a:p>
            <a:r>
              <a:rPr lang="en-US" dirty="0"/>
              <a:t>Inexpensive, simple way to</a:t>
            </a:r>
            <a:br>
              <a:rPr lang="en-US" dirty="0"/>
            </a:br>
            <a:r>
              <a:rPr lang="en-US" dirty="0"/>
              <a:t>connect computers</a:t>
            </a:r>
          </a:p>
          <a:p>
            <a:r>
              <a:rPr lang="en-US" dirty="0"/>
              <a:t>No smarts, unmanaged</a:t>
            </a:r>
          </a:p>
          <a:p>
            <a:r>
              <a:rPr lang="en-US" dirty="0"/>
              <a:t>Older Technology</a:t>
            </a:r>
            <a:br>
              <a:rPr lang="en-US" dirty="0"/>
            </a:br>
            <a:endParaRPr lang="en-US" dirty="0"/>
          </a:p>
          <a:p>
            <a:endParaRPr lang="en-US" dirty="0"/>
          </a:p>
          <a:p>
            <a:endParaRPr lang="en-US" dirty="0"/>
          </a:p>
        </p:txBody>
      </p:sp>
      <p:sp>
        <p:nvSpPr>
          <p:cNvPr id="6" name="Title 5"/>
          <p:cNvSpPr>
            <a:spLocks noGrp="1"/>
          </p:cNvSpPr>
          <p:nvPr>
            <p:ph type="title"/>
          </p:nvPr>
        </p:nvSpPr>
        <p:spPr/>
        <p:txBody>
          <a:bodyPr>
            <a:normAutofit/>
          </a:bodyPr>
          <a:lstStyle/>
          <a:p>
            <a:r>
              <a:rPr lang="en-US" dirty="0"/>
              <a:t>Hubs</a:t>
            </a:r>
          </a:p>
        </p:txBody>
      </p:sp>
      <p:pic>
        <p:nvPicPr>
          <p:cNvPr id="2050" name="Picture 2" descr="http://www.connectworld.net/cis/hub-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960" y="2868123"/>
            <a:ext cx="4291037" cy="385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25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Connect multiple Ethernet devices together</a:t>
            </a:r>
          </a:p>
          <a:p>
            <a:r>
              <a:rPr lang="en-US" dirty="0"/>
              <a:t>Switches isolate ports by passing only </a:t>
            </a:r>
            <a:br>
              <a:rPr lang="en-US" dirty="0"/>
            </a:br>
            <a:r>
              <a:rPr lang="en-US" dirty="0"/>
              <a:t>data meant for that port.</a:t>
            </a:r>
          </a:p>
          <a:p>
            <a:r>
              <a:rPr lang="en-US" dirty="0"/>
              <a:t>Filters data packets, and only sends </a:t>
            </a:r>
            <a:br>
              <a:rPr lang="en-US" dirty="0"/>
            </a:br>
            <a:r>
              <a:rPr lang="en-US" dirty="0"/>
              <a:t>to the port which is connected to the</a:t>
            </a:r>
            <a:br>
              <a:rPr lang="en-US" dirty="0"/>
            </a:br>
            <a:r>
              <a:rPr lang="en-US" dirty="0"/>
              <a:t>destination address.</a:t>
            </a:r>
          </a:p>
          <a:p>
            <a:r>
              <a:rPr lang="en-US" dirty="0"/>
              <a:t>Offer a variety of management </a:t>
            </a:r>
            <a:br>
              <a:rPr lang="en-US" dirty="0"/>
            </a:br>
            <a:r>
              <a:rPr lang="en-US" dirty="0"/>
              <a:t>options.</a:t>
            </a:r>
          </a:p>
        </p:txBody>
      </p:sp>
      <p:sp>
        <p:nvSpPr>
          <p:cNvPr id="6" name="Title 5"/>
          <p:cNvSpPr>
            <a:spLocks noGrp="1"/>
          </p:cNvSpPr>
          <p:nvPr>
            <p:ph type="title"/>
          </p:nvPr>
        </p:nvSpPr>
        <p:spPr/>
        <p:txBody>
          <a:bodyPr/>
          <a:lstStyle/>
          <a:p>
            <a:r>
              <a:rPr lang="en-US" dirty="0"/>
              <a:t>Switches</a:t>
            </a:r>
          </a:p>
        </p:txBody>
      </p:sp>
      <p:pic>
        <p:nvPicPr>
          <p:cNvPr id="3074" name="Picture 2" descr="http://www.connectworld.net/cis/switch-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135009"/>
            <a:ext cx="4412612" cy="404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1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pPr lvl="1"/>
            <a:r>
              <a:rPr lang="en-US" dirty="0"/>
              <a:t>Networking</a:t>
            </a:r>
          </a:p>
          <a:p>
            <a:pPr lvl="1"/>
            <a:r>
              <a:rPr lang="en-US" dirty="0"/>
              <a:t>TCP/IP</a:t>
            </a:r>
          </a:p>
          <a:p>
            <a:pPr lvl="1"/>
            <a:r>
              <a:rPr lang="en-US" dirty="0"/>
              <a:t>Core Services</a:t>
            </a:r>
          </a:p>
          <a:p>
            <a:pPr lvl="1"/>
            <a:r>
              <a:rPr lang="en-US" dirty="0"/>
              <a:t>Common Utilities</a:t>
            </a:r>
          </a:p>
          <a:p>
            <a:r>
              <a:rPr lang="en-US" dirty="0" smtClean="0"/>
              <a:t>Wrap-Up</a:t>
            </a:r>
            <a:endParaRPr lang="en-US" dirty="0"/>
          </a:p>
        </p:txBody>
      </p:sp>
    </p:spTree>
    <p:extLst>
      <p:ext uri="{BB962C8B-B14F-4D97-AF65-F5344CB8AC3E}">
        <p14:creationId xmlns:p14="http://schemas.microsoft.com/office/powerpoint/2010/main" val="2890802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52880"/>
            <a:ext cx="10515600" cy="5039995"/>
          </a:xfrm>
        </p:spPr>
        <p:txBody>
          <a:bodyPr>
            <a:normAutofit lnSpcReduction="10000"/>
          </a:bodyPr>
          <a:lstStyle/>
          <a:p>
            <a:r>
              <a:rPr lang="en-US" dirty="0"/>
              <a:t>Act as a junction between two networks, and transfer data between them</a:t>
            </a:r>
          </a:p>
          <a:p>
            <a:r>
              <a:rPr lang="en-US" dirty="0"/>
              <a:t>Routers do most of the hard work on a network</a:t>
            </a:r>
          </a:p>
          <a:p>
            <a:r>
              <a:rPr lang="en-US" dirty="0"/>
              <a:t>They make decisions about where all messages travel on a network and whether to pass them </a:t>
            </a:r>
            <a:br>
              <a:rPr lang="en-US" dirty="0"/>
            </a:br>
            <a:r>
              <a:rPr lang="en-US" dirty="0"/>
              <a:t>between various networks.</a:t>
            </a:r>
          </a:p>
          <a:p>
            <a:r>
              <a:rPr lang="en-US" dirty="0"/>
              <a:t>They “bridge” different  networks </a:t>
            </a:r>
            <a:br>
              <a:rPr lang="en-US" dirty="0"/>
            </a:br>
            <a:r>
              <a:rPr lang="en-US" dirty="0"/>
              <a:t>together.</a:t>
            </a:r>
          </a:p>
          <a:p>
            <a:r>
              <a:rPr lang="en-US" dirty="0"/>
              <a:t>Can provide additional </a:t>
            </a:r>
            <a:br>
              <a:rPr lang="en-US" dirty="0"/>
            </a:br>
            <a:r>
              <a:rPr lang="en-US" dirty="0"/>
              <a:t>networking features: DHCP, NAT, </a:t>
            </a:r>
            <a:br>
              <a:rPr lang="en-US" dirty="0"/>
            </a:br>
            <a:r>
              <a:rPr lang="en-US" dirty="0"/>
              <a:t>DMZ, Firewall, VPN</a:t>
            </a:r>
          </a:p>
        </p:txBody>
      </p:sp>
      <p:sp>
        <p:nvSpPr>
          <p:cNvPr id="6" name="Title 5"/>
          <p:cNvSpPr>
            <a:spLocks noGrp="1"/>
          </p:cNvSpPr>
          <p:nvPr>
            <p:ph type="title"/>
          </p:nvPr>
        </p:nvSpPr>
        <p:spPr/>
        <p:txBody>
          <a:bodyPr/>
          <a:lstStyle/>
          <a:p>
            <a:r>
              <a:rPr lang="en-US" dirty="0"/>
              <a:t>Routers</a:t>
            </a:r>
          </a:p>
        </p:txBody>
      </p:sp>
      <p:pic>
        <p:nvPicPr>
          <p:cNvPr id="2050" name="Picture 2" descr="Image result for router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1" y="3429000"/>
            <a:ext cx="4952999" cy="328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4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84961"/>
            <a:ext cx="11120120" cy="3119120"/>
          </a:xfrm>
        </p:spPr>
        <p:txBody>
          <a:bodyPr/>
          <a:lstStyle/>
          <a:p>
            <a:r>
              <a:rPr lang="en-US" dirty="0"/>
              <a:t>Filter messages or keep users and devices out of private networks.</a:t>
            </a:r>
          </a:p>
          <a:p>
            <a:r>
              <a:rPr lang="en-US" dirty="0"/>
              <a:t>Keeps unwanted traffic from reaching specific computing devices</a:t>
            </a:r>
          </a:p>
          <a:p>
            <a:r>
              <a:rPr lang="en-US" dirty="0"/>
              <a:t>Keeps devices from talking to anything but their desired networks and/or devices.</a:t>
            </a:r>
          </a:p>
          <a:p>
            <a:endParaRPr lang="en-US" dirty="0"/>
          </a:p>
        </p:txBody>
      </p:sp>
      <p:sp>
        <p:nvSpPr>
          <p:cNvPr id="6" name="Title 5"/>
          <p:cNvSpPr>
            <a:spLocks noGrp="1"/>
          </p:cNvSpPr>
          <p:nvPr>
            <p:ph type="title"/>
          </p:nvPr>
        </p:nvSpPr>
        <p:spPr/>
        <p:txBody>
          <a:bodyPr/>
          <a:lstStyle/>
          <a:p>
            <a:r>
              <a:rPr lang="en-US" dirty="0"/>
              <a:t>Firewalls</a:t>
            </a:r>
          </a:p>
        </p:txBody>
      </p:sp>
      <p:pic>
        <p:nvPicPr>
          <p:cNvPr id="102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140" y="4353055"/>
            <a:ext cx="6019800" cy="2431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0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srcRect l="9305" t="5697" r="6806"/>
          <a:stretch/>
        </p:blipFill>
        <p:spPr>
          <a:xfrm>
            <a:off x="2834640" y="1487487"/>
            <a:ext cx="6136640" cy="5173843"/>
          </a:xfrm>
          <a:prstGeom prst="rect">
            <a:avLst/>
          </a:prstGeom>
        </p:spPr>
      </p:pic>
      <p:sp>
        <p:nvSpPr>
          <p:cNvPr id="6" name="Title 5"/>
          <p:cNvSpPr>
            <a:spLocks noGrp="1"/>
          </p:cNvSpPr>
          <p:nvPr>
            <p:ph type="title"/>
          </p:nvPr>
        </p:nvSpPr>
        <p:spPr/>
        <p:txBody>
          <a:bodyPr/>
          <a:lstStyle/>
          <a:p>
            <a:r>
              <a:rPr lang="en-US" dirty="0"/>
              <a:t>Putting It All Together</a:t>
            </a:r>
          </a:p>
        </p:txBody>
      </p:sp>
    </p:spTree>
    <p:extLst>
      <p:ext uri="{BB962C8B-B14F-4D97-AF65-F5344CB8AC3E}">
        <p14:creationId xmlns:p14="http://schemas.microsoft.com/office/powerpoint/2010/main" val="61301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5146040" cy="4361815"/>
          </a:xfrm>
        </p:spPr>
        <p:txBody>
          <a:bodyPr>
            <a:normAutofit/>
          </a:bodyPr>
          <a:lstStyle/>
          <a:p>
            <a:pPr marL="0" indent="0">
              <a:buNone/>
            </a:pPr>
            <a:r>
              <a:rPr lang="en-US" sz="3000" dirty="0"/>
              <a:t>What is this?</a:t>
            </a:r>
          </a:p>
          <a:p>
            <a:pPr>
              <a:buFont typeface="Wingdings" panose="05000000000000000000" pitchFamily="2" charset="2"/>
              <a:buChar char="q"/>
            </a:pPr>
            <a:r>
              <a:rPr lang="en-US" sz="3000" dirty="0"/>
              <a:t>Hub</a:t>
            </a:r>
          </a:p>
          <a:p>
            <a:pPr>
              <a:buFont typeface="Wingdings" panose="05000000000000000000" pitchFamily="2" charset="2"/>
              <a:buChar char="q"/>
            </a:pPr>
            <a:r>
              <a:rPr lang="en-US" sz="3000" dirty="0"/>
              <a:t>Switch</a:t>
            </a:r>
          </a:p>
          <a:p>
            <a:pPr>
              <a:buFont typeface="Wingdings" panose="05000000000000000000" pitchFamily="2" charset="2"/>
              <a:buChar char="q"/>
            </a:pPr>
            <a:r>
              <a:rPr lang="en-US" sz="3000" dirty="0"/>
              <a:t>Router</a:t>
            </a:r>
          </a:p>
          <a:p>
            <a:pPr>
              <a:buFont typeface="Wingdings" panose="05000000000000000000" pitchFamily="2" charset="2"/>
              <a:buChar char="q"/>
            </a:pPr>
            <a:r>
              <a:rPr lang="en-US" sz="3000" dirty="0"/>
              <a:t>Firewall</a:t>
            </a:r>
          </a:p>
          <a:p>
            <a:pPr>
              <a:buFont typeface="Wingdings" panose="05000000000000000000" pitchFamily="2" charset="2"/>
              <a:buChar char="q"/>
            </a:pPr>
            <a:r>
              <a:rPr lang="en-US" sz="3000" dirty="0"/>
              <a:t>Wireless Access Point</a:t>
            </a:r>
          </a:p>
          <a:p>
            <a:pPr>
              <a:buFont typeface="Wingdings" panose="05000000000000000000" pitchFamily="2" charset="2"/>
              <a:buChar char="q"/>
            </a:pPr>
            <a:endParaRPr lang="en-US" sz="3000" dirty="0"/>
          </a:p>
        </p:txBody>
      </p:sp>
      <p:pic>
        <p:nvPicPr>
          <p:cNvPr id="6" name="Picture 5" descr="A close up of a computer&#10;&#10;Description generated with high confidence">
            <a:extLst>
              <a:ext uri="{FF2B5EF4-FFF2-40B4-BE49-F238E27FC236}">
                <a16:creationId xmlns:a16="http://schemas.microsoft.com/office/drawing/2014/main" id="{A94E5399-F72C-4A02-8ED7-13ECF8D6C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5125" y="2065976"/>
            <a:ext cx="2367915" cy="4426899"/>
          </a:xfrm>
          <a:prstGeom prst="rect">
            <a:avLst/>
          </a:prstGeom>
        </p:spPr>
      </p:pic>
      <p:pic>
        <p:nvPicPr>
          <p:cNvPr id="10" name="Picture 9" descr="A close up of electronics&#10;&#10;Description generated with very high confidence">
            <a:extLst>
              <a:ext uri="{FF2B5EF4-FFF2-40B4-BE49-F238E27FC236}">
                <a16:creationId xmlns:a16="http://schemas.microsoft.com/office/drawing/2014/main" id="{62FE6251-6639-4017-9848-E35B4C77F4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2217" y="2065976"/>
            <a:ext cx="2748512" cy="4426899"/>
          </a:xfrm>
          <a:prstGeom prst="rect">
            <a:avLst/>
          </a:prstGeom>
        </p:spPr>
      </p:pic>
    </p:spTree>
    <p:extLst>
      <p:ext uri="{BB962C8B-B14F-4D97-AF65-F5344CB8AC3E}">
        <p14:creationId xmlns:p14="http://schemas.microsoft.com/office/powerpoint/2010/main" val="2474049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Core Network services</a:t>
            </a:r>
          </a:p>
        </p:txBody>
      </p:sp>
      <p:sp>
        <p:nvSpPr>
          <p:cNvPr id="3" name="Text Placeholder 2"/>
          <p:cNvSpPr>
            <a:spLocks noGrp="1"/>
          </p:cNvSpPr>
          <p:nvPr>
            <p:ph type="body" idx="1"/>
          </p:nvPr>
        </p:nvSpPr>
        <p:spPr>
          <a:xfrm>
            <a:off x="7961258" y="4525347"/>
            <a:ext cx="3258675" cy="1737360"/>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020047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Standard used to define a method of exchanging data over a computer network</a:t>
            </a:r>
          </a:p>
          <a:p>
            <a:r>
              <a:rPr lang="en-US" dirty="0"/>
              <a:t>This defines a set of rules that end points on networks use when they communicate. </a:t>
            </a:r>
          </a:p>
          <a:p>
            <a:r>
              <a:rPr lang="en-US" dirty="0"/>
              <a:t>There are basically 3 types of protocols:</a:t>
            </a:r>
          </a:p>
          <a:p>
            <a:pPr lvl="1"/>
            <a:r>
              <a:rPr lang="en-US" dirty="0"/>
              <a:t>Application Layer like HTTP or SMTP.</a:t>
            </a:r>
          </a:p>
          <a:p>
            <a:pPr lvl="1"/>
            <a:r>
              <a:rPr lang="en-US" dirty="0"/>
              <a:t>Network Functionality like TCP/IP or ICMP</a:t>
            </a:r>
          </a:p>
          <a:p>
            <a:pPr lvl="1"/>
            <a:r>
              <a:rPr lang="en-US" dirty="0"/>
              <a:t>Media Access Layer like 4G LTE, Ethernet, </a:t>
            </a:r>
            <a:r>
              <a:rPr lang="en-US" dirty="0" err="1"/>
              <a:t>WiFi</a:t>
            </a:r>
            <a:endParaRPr lang="en-US" dirty="0"/>
          </a:p>
          <a:p>
            <a:pPr lvl="1"/>
            <a:endParaRPr lang="en-US" dirty="0"/>
          </a:p>
        </p:txBody>
      </p:sp>
      <p:sp>
        <p:nvSpPr>
          <p:cNvPr id="6" name="Title 5"/>
          <p:cNvSpPr>
            <a:spLocks noGrp="1"/>
          </p:cNvSpPr>
          <p:nvPr>
            <p:ph type="title"/>
          </p:nvPr>
        </p:nvSpPr>
        <p:spPr/>
        <p:txBody>
          <a:bodyPr/>
          <a:lstStyle/>
          <a:p>
            <a:r>
              <a:rPr lang="en-US" dirty="0"/>
              <a:t>What is a Protocol?</a:t>
            </a:r>
          </a:p>
        </p:txBody>
      </p:sp>
    </p:spTree>
    <p:extLst>
      <p:ext uri="{BB962C8B-B14F-4D97-AF65-F5344CB8AC3E}">
        <p14:creationId xmlns:p14="http://schemas.microsoft.com/office/powerpoint/2010/main" val="1169107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6E1BFE78-ABAD-49C6-80FB-C8A4BA7131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13987" y="2857501"/>
            <a:ext cx="1142998" cy="1142998"/>
          </a:xfrm>
          <a:prstGeom prst="rect">
            <a:avLst/>
          </a:prstGeom>
        </p:spPr>
      </p:pic>
      <p:sp>
        <p:nvSpPr>
          <p:cNvPr id="2" name="Content Placeholder 1"/>
          <p:cNvSpPr>
            <a:spLocks noGrp="1"/>
          </p:cNvSpPr>
          <p:nvPr>
            <p:ph idx="1"/>
          </p:nvPr>
        </p:nvSpPr>
        <p:spPr>
          <a:xfrm>
            <a:off x="822960" y="1686560"/>
            <a:ext cx="7985760" cy="4785359"/>
          </a:xfrm>
        </p:spPr>
        <p:txBody>
          <a:bodyPr anchor="ctr">
            <a:normAutofit/>
          </a:bodyPr>
          <a:lstStyle/>
          <a:p>
            <a:r>
              <a:rPr lang="en-US" dirty="0"/>
              <a:t>Transmission Control Protocol/Internet Protocol</a:t>
            </a:r>
          </a:p>
          <a:p>
            <a:r>
              <a:rPr lang="en-US" dirty="0"/>
              <a:t>Basic communication language or protocol of the Internet or private networks.</a:t>
            </a:r>
          </a:p>
          <a:p>
            <a:r>
              <a:rPr lang="en-US" dirty="0"/>
              <a:t>Consists of IP address + Logical Port</a:t>
            </a:r>
          </a:p>
          <a:p>
            <a:pPr lvl="1"/>
            <a:r>
              <a:rPr lang="en-US" sz="3200" dirty="0"/>
              <a:t>IP Address == Destination Device</a:t>
            </a:r>
          </a:p>
          <a:p>
            <a:pPr lvl="1"/>
            <a:r>
              <a:rPr lang="en-US" sz="3200" dirty="0"/>
              <a:t>Port == “Channel” under which communication occurs.</a:t>
            </a:r>
          </a:p>
        </p:txBody>
      </p:sp>
      <p:sp>
        <p:nvSpPr>
          <p:cNvPr id="6" name="Title 5"/>
          <p:cNvSpPr>
            <a:spLocks noGrp="1"/>
          </p:cNvSpPr>
          <p:nvPr>
            <p:ph type="title"/>
          </p:nvPr>
        </p:nvSpPr>
        <p:spPr>
          <a:xfrm>
            <a:off x="1136428" y="627564"/>
            <a:ext cx="7474172" cy="1325563"/>
          </a:xfrm>
        </p:spPr>
        <p:txBody>
          <a:bodyPr>
            <a:normAutofit/>
          </a:bodyPr>
          <a:lstStyle/>
          <a:p>
            <a:r>
              <a:rPr lang="en-US" dirty="0"/>
              <a:t>TCP/IP</a:t>
            </a:r>
          </a:p>
        </p:txBody>
      </p:sp>
    </p:spTree>
    <p:extLst>
      <p:ext uri="{BB962C8B-B14F-4D97-AF65-F5344CB8AC3E}">
        <p14:creationId xmlns:p14="http://schemas.microsoft.com/office/powerpoint/2010/main" val="351491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IP Addresses</a:t>
            </a:r>
          </a:p>
        </p:txBody>
      </p:sp>
      <p:sp>
        <p:nvSpPr>
          <p:cNvPr id="7" name="Text Placeholder 6">
            <a:extLst>
              <a:ext uri="{FF2B5EF4-FFF2-40B4-BE49-F238E27FC236}">
                <a16:creationId xmlns:a16="http://schemas.microsoft.com/office/drawing/2014/main" id="{8C405111-376C-4C80-BD7F-746E94EE1ED1}"/>
              </a:ext>
            </a:extLst>
          </p:cNvPr>
          <p:cNvSpPr>
            <a:spLocks noGrp="1"/>
          </p:cNvSpPr>
          <p:nvPr>
            <p:ph type="body" idx="1"/>
          </p:nvPr>
        </p:nvSpPr>
        <p:spPr/>
        <p:txBody>
          <a:bodyPr/>
          <a:lstStyle/>
          <a:p>
            <a:r>
              <a:rPr lang="en-US" dirty="0">
                <a:solidFill>
                  <a:schemeClr val="accent2"/>
                </a:solidFill>
              </a:rPr>
              <a:t>IPv4</a:t>
            </a:r>
          </a:p>
        </p:txBody>
      </p:sp>
      <p:sp>
        <p:nvSpPr>
          <p:cNvPr id="2" name="Content Placeholder 1"/>
          <p:cNvSpPr>
            <a:spLocks noGrp="1"/>
          </p:cNvSpPr>
          <p:nvPr>
            <p:ph sz="half" idx="2"/>
          </p:nvPr>
        </p:nvSpPr>
        <p:spPr/>
        <p:txBody>
          <a:bodyPr>
            <a:normAutofit fontScale="92500" lnSpcReduction="20000"/>
          </a:bodyPr>
          <a:lstStyle/>
          <a:p>
            <a:r>
              <a:rPr lang="en-US" dirty="0"/>
              <a:t>Utilizes 32bits for internet addresses</a:t>
            </a:r>
          </a:p>
          <a:p>
            <a:r>
              <a:rPr lang="en-US" dirty="0"/>
              <a:t>Allows 4.29 billion possible unique addresses</a:t>
            </a:r>
          </a:p>
          <a:p>
            <a:r>
              <a:rPr lang="en-US" dirty="0"/>
              <a:t>Format of </a:t>
            </a:r>
            <a:r>
              <a:rPr lang="en-US" dirty="0" err="1"/>
              <a:t>xxx.xxx.xxx.xxx</a:t>
            </a:r>
            <a:r>
              <a:rPr lang="en-US" dirty="0"/>
              <a:t>, where xxx is 0 to 255</a:t>
            </a:r>
          </a:p>
          <a:p>
            <a:pPr lvl="1"/>
            <a:r>
              <a:rPr lang="en-US" dirty="0"/>
              <a:t>192.168.0 is a class C subnet (containing 255 addresses)</a:t>
            </a:r>
          </a:p>
          <a:p>
            <a:pPr lvl="1"/>
            <a:r>
              <a:rPr lang="en-US" dirty="0"/>
              <a:t>192.168.0.10 is an address of a specific device on that subnet </a:t>
            </a:r>
          </a:p>
          <a:p>
            <a:pPr lvl="1"/>
            <a:r>
              <a:rPr lang="en-US" dirty="0"/>
              <a:t>A subnetwork or subnet is a logical subdivision of an IP network.</a:t>
            </a:r>
          </a:p>
        </p:txBody>
      </p:sp>
      <p:sp>
        <p:nvSpPr>
          <p:cNvPr id="8" name="Text Placeholder 7">
            <a:extLst>
              <a:ext uri="{FF2B5EF4-FFF2-40B4-BE49-F238E27FC236}">
                <a16:creationId xmlns:a16="http://schemas.microsoft.com/office/drawing/2014/main" id="{AD9C780C-72C3-4137-AE69-8398F777D1AF}"/>
              </a:ext>
            </a:extLst>
          </p:cNvPr>
          <p:cNvSpPr>
            <a:spLocks noGrp="1"/>
          </p:cNvSpPr>
          <p:nvPr>
            <p:ph type="body" sz="quarter" idx="3"/>
          </p:nvPr>
        </p:nvSpPr>
        <p:spPr/>
        <p:txBody>
          <a:bodyPr/>
          <a:lstStyle/>
          <a:p>
            <a:r>
              <a:rPr lang="en-US" dirty="0">
                <a:solidFill>
                  <a:schemeClr val="accent2"/>
                </a:solidFill>
              </a:rPr>
              <a:t>IPv6</a:t>
            </a:r>
          </a:p>
        </p:txBody>
      </p:sp>
      <p:sp>
        <p:nvSpPr>
          <p:cNvPr id="9" name="Content Placeholder 8">
            <a:extLst>
              <a:ext uri="{FF2B5EF4-FFF2-40B4-BE49-F238E27FC236}">
                <a16:creationId xmlns:a16="http://schemas.microsoft.com/office/drawing/2014/main" id="{65501001-C492-4045-95D1-1D9CEAA1693D}"/>
              </a:ext>
            </a:extLst>
          </p:cNvPr>
          <p:cNvSpPr>
            <a:spLocks noGrp="1"/>
          </p:cNvSpPr>
          <p:nvPr>
            <p:ph sz="quarter" idx="4"/>
          </p:nvPr>
        </p:nvSpPr>
        <p:spPr/>
        <p:txBody>
          <a:bodyPr>
            <a:normAutofit fontScale="92500" lnSpcReduction="20000"/>
          </a:bodyPr>
          <a:lstStyle/>
          <a:p>
            <a:r>
              <a:rPr lang="en-US" dirty="0"/>
              <a:t>Designed to address the increasing need for internet addresses.</a:t>
            </a:r>
          </a:p>
          <a:p>
            <a:r>
              <a:rPr lang="en-US" dirty="0"/>
              <a:t>Utilizes 128-bit addresses, providing more addresses to use.</a:t>
            </a:r>
          </a:p>
          <a:p>
            <a:r>
              <a:rPr lang="en-US" dirty="0"/>
              <a:t>340 undecillion possible unique addresses.</a:t>
            </a:r>
          </a:p>
          <a:p>
            <a:r>
              <a:rPr lang="en-US" dirty="0"/>
              <a:t>First 48 bits are the network.</a:t>
            </a:r>
          </a:p>
          <a:p>
            <a:r>
              <a:rPr lang="en-US" dirty="0"/>
              <a:t>Example of an IPv6 address:</a:t>
            </a:r>
          </a:p>
          <a:p>
            <a:pPr lvl="1"/>
            <a:r>
              <a:rPr lang="en-US" dirty="0"/>
              <a:t>2601:0681:4200:c5c0:516:f0bb:ac3b:46bd</a:t>
            </a:r>
          </a:p>
          <a:p>
            <a:endParaRPr lang="en-US" dirty="0"/>
          </a:p>
        </p:txBody>
      </p:sp>
    </p:spTree>
    <p:extLst>
      <p:ext uri="{BB962C8B-B14F-4D97-AF65-F5344CB8AC3E}">
        <p14:creationId xmlns:p14="http://schemas.microsoft.com/office/powerpoint/2010/main" val="1310133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DHCP – dynamic host configuration protocol</a:t>
            </a:r>
          </a:p>
          <a:p>
            <a:pPr lvl="1"/>
            <a:r>
              <a:rPr lang="en-US" dirty="0"/>
              <a:t>Service that automatically assigns IP addresses to connecting devices</a:t>
            </a:r>
          </a:p>
          <a:p>
            <a:r>
              <a:rPr lang="en-US" dirty="0"/>
              <a:t>DNS – domain name services</a:t>
            </a:r>
          </a:p>
          <a:p>
            <a:pPr lvl="1"/>
            <a:r>
              <a:rPr lang="en-US" dirty="0"/>
              <a:t>Allows translation of names to IP addresses.</a:t>
            </a:r>
          </a:p>
          <a:p>
            <a:pPr lvl="1"/>
            <a:r>
              <a:rPr lang="en-US" dirty="0"/>
              <a:t>Clients use DNS caches to store recently obtained Name/IP Address pairs.</a:t>
            </a:r>
          </a:p>
          <a:p>
            <a:r>
              <a:rPr lang="en-US" dirty="0"/>
              <a:t>NAT – network address translation</a:t>
            </a:r>
          </a:p>
          <a:p>
            <a:pPr lvl="1"/>
            <a:r>
              <a:rPr lang="en-US" dirty="0"/>
              <a:t>Allows a router to present a single IP address to the Internet.</a:t>
            </a:r>
          </a:p>
          <a:p>
            <a:pPr lvl="1"/>
            <a:r>
              <a:rPr lang="en-US" dirty="0"/>
              <a:t>Keeps private networks private, while still able to communicate with external resources.</a:t>
            </a:r>
          </a:p>
          <a:p>
            <a:pPr lvl="1"/>
            <a:r>
              <a:rPr lang="en-US" dirty="0"/>
              <a:t>Used with port forwarding for inbound connections.</a:t>
            </a:r>
          </a:p>
          <a:p>
            <a:pPr marL="0" indent="0">
              <a:buNone/>
            </a:pPr>
            <a:endParaRPr lang="en-US" dirty="0"/>
          </a:p>
        </p:txBody>
      </p:sp>
      <p:sp>
        <p:nvSpPr>
          <p:cNvPr id="6" name="Title 5"/>
          <p:cNvSpPr>
            <a:spLocks noGrp="1"/>
          </p:cNvSpPr>
          <p:nvPr>
            <p:ph type="title"/>
          </p:nvPr>
        </p:nvSpPr>
        <p:spPr/>
        <p:txBody>
          <a:bodyPr/>
          <a:lstStyle/>
          <a:p>
            <a:r>
              <a:rPr lang="en-US" dirty="0"/>
              <a:t>Common Network Services</a:t>
            </a:r>
          </a:p>
        </p:txBody>
      </p:sp>
    </p:spTree>
    <p:extLst>
      <p:ext uri="{BB962C8B-B14F-4D97-AF65-F5344CB8AC3E}">
        <p14:creationId xmlns:p14="http://schemas.microsoft.com/office/powerpoint/2010/main" val="4102409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Pentagon 10">
            <a:extLst>
              <a:ext uri="{FF2B5EF4-FFF2-40B4-BE49-F238E27FC236}">
                <a16:creationId xmlns:a16="http://schemas.microsoft.com/office/drawing/2014/main" id="{3CA00228-482E-4103-9ADC-212E7F1DF45D}"/>
              </a:ext>
            </a:extLst>
          </p:cNvPr>
          <p:cNvSpPr/>
          <p:nvPr/>
        </p:nvSpPr>
        <p:spPr>
          <a:xfrm rot="16200000">
            <a:off x="6628924" y="776758"/>
            <a:ext cx="4730433" cy="6070603"/>
          </a:xfrm>
          <a:prstGeom prst="homePlate">
            <a:avLst>
              <a:gd name="adj" fmla="val 35610"/>
            </a:avLst>
          </a:prstGeom>
          <a:solidFill>
            <a:srgbClr val="54823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CD5DD8-7394-4991-BF7C-B31931912B61}"/>
              </a:ext>
            </a:extLst>
          </p:cNvPr>
          <p:cNvSpPr>
            <a:spLocks noGrp="1"/>
          </p:cNvSpPr>
          <p:nvPr>
            <p:ph type="title"/>
          </p:nvPr>
        </p:nvSpPr>
        <p:spPr/>
        <p:txBody>
          <a:bodyPr/>
          <a:lstStyle/>
          <a:p>
            <a:r>
              <a:rPr lang="en-US" dirty="0"/>
              <a:t>NAT with Port Forwarding Example</a:t>
            </a:r>
          </a:p>
        </p:txBody>
      </p:sp>
      <p:sp>
        <p:nvSpPr>
          <p:cNvPr id="4" name="Cloud 3">
            <a:extLst>
              <a:ext uri="{FF2B5EF4-FFF2-40B4-BE49-F238E27FC236}">
                <a16:creationId xmlns:a16="http://schemas.microsoft.com/office/drawing/2014/main" id="{6EEC8BB7-4C73-45B1-882E-C2CF3B88C688}"/>
              </a:ext>
            </a:extLst>
          </p:cNvPr>
          <p:cNvSpPr/>
          <p:nvPr/>
        </p:nvSpPr>
        <p:spPr>
          <a:xfrm>
            <a:off x="1806276" y="2865157"/>
            <a:ext cx="2367280" cy="1676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Internet</a:t>
            </a:r>
          </a:p>
        </p:txBody>
      </p:sp>
      <p:pic>
        <p:nvPicPr>
          <p:cNvPr id="8" name="Graphic 7" descr="Wireless router">
            <a:extLst>
              <a:ext uri="{FF2B5EF4-FFF2-40B4-BE49-F238E27FC236}">
                <a16:creationId xmlns:a16="http://schemas.microsoft.com/office/drawing/2014/main" id="{776BA76D-FC69-4CAF-82AB-4804EAEC1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773423" y="2961679"/>
            <a:ext cx="1468120" cy="1468120"/>
          </a:xfrm>
          <a:prstGeom prst="rect">
            <a:avLst/>
          </a:prstGeom>
        </p:spPr>
      </p:pic>
      <p:sp>
        <p:nvSpPr>
          <p:cNvPr id="14" name="TextBox 13">
            <a:extLst>
              <a:ext uri="{FF2B5EF4-FFF2-40B4-BE49-F238E27FC236}">
                <a16:creationId xmlns:a16="http://schemas.microsoft.com/office/drawing/2014/main" id="{564E7A50-10E3-4378-859E-A283DC5D5C2A}"/>
              </a:ext>
            </a:extLst>
          </p:cNvPr>
          <p:cNvSpPr txBox="1"/>
          <p:nvPr/>
        </p:nvSpPr>
        <p:spPr>
          <a:xfrm>
            <a:off x="5922822" y="4249580"/>
            <a:ext cx="2467791" cy="923330"/>
          </a:xfrm>
          <a:prstGeom prst="rect">
            <a:avLst/>
          </a:prstGeom>
          <a:noFill/>
        </p:spPr>
        <p:txBody>
          <a:bodyPr wrap="none" rtlCol="0">
            <a:spAutoFit/>
          </a:bodyPr>
          <a:lstStyle/>
          <a:p>
            <a:r>
              <a:rPr lang="en-US" dirty="0"/>
              <a:t>Router / Firewall / DHCP</a:t>
            </a:r>
            <a:br>
              <a:rPr lang="en-US" dirty="0"/>
            </a:br>
            <a:r>
              <a:rPr lang="en-US" dirty="0"/>
              <a:t>Pub IP : 1.2.3.4</a:t>
            </a:r>
            <a:br>
              <a:rPr lang="en-US" dirty="0"/>
            </a:br>
            <a:r>
              <a:rPr lang="en-US" dirty="0" err="1"/>
              <a:t>Prv</a:t>
            </a:r>
            <a:r>
              <a:rPr lang="en-US" dirty="0"/>
              <a:t> IP  : 192.168.0.1</a:t>
            </a:r>
          </a:p>
        </p:txBody>
      </p:sp>
      <p:grpSp>
        <p:nvGrpSpPr>
          <p:cNvPr id="42" name="Group 41">
            <a:extLst>
              <a:ext uri="{FF2B5EF4-FFF2-40B4-BE49-F238E27FC236}">
                <a16:creationId xmlns:a16="http://schemas.microsoft.com/office/drawing/2014/main" id="{BC8F81C2-2064-40B4-ACCC-EC00ECAD2456}"/>
              </a:ext>
            </a:extLst>
          </p:cNvPr>
          <p:cNvGrpSpPr/>
          <p:nvPr/>
        </p:nvGrpSpPr>
        <p:grpSpPr>
          <a:xfrm>
            <a:off x="9505863" y="2564809"/>
            <a:ext cx="2000507" cy="2123565"/>
            <a:chOff x="8836661" y="2364261"/>
            <a:chExt cx="2000507" cy="2123565"/>
          </a:xfrm>
        </p:grpSpPr>
        <p:pic>
          <p:nvPicPr>
            <p:cNvPr id="6" name="Graphic 5" descr="Computer">
              <a:extLst>
                <a:ext uri="{FF2B5EF4-FFF2-40B4-BE49-F238E27FC236}">
                  <a16:creationId xmlns:a16="http://schemas.microsoft.com/office/drawing/2014/main" id="{93AC20A5-0A8B-4B41-B655-87DE1CC9B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36661" y="2364261"/>
              <a:ext cx="1493520" cy="1493520"/>
            </a:xfrm>
            <a:prstGeom prst="rect">
              <a:avLst/>
            </a:prstGeom>
          </p:spPr>
        </p:pic>
        <p:sp>
          <p:nvSpPr>
            <p:cNvPr id="15" name="TextBox 14">
              <a:extLst>
                <a:ext uri="{FF2B5EF4-FFF2-40B4-BE49-F238E27FC236}">
                  <a16:creationId xmlns:a16="http://schemas.microsoft.com/office/drawing/2014/main" id="{F7BCDB45-4546-4D2B-990D-C342289E882D}"/>
                </a:ext>
              </a:extLst>
            </p:cNvPr>
            <p:cNvSpPr txBox="1"/>
            <p:nvPr/>
          </p:nvSpPr>
          <p:spPr>
            <a:xfrm>
              <a:off x="8945881" y="3564496"/>
              <a:ext cx="1891287" cy="923330"/>
            </a:xfrm>
            <a:prstGeom prst="rect">
              <a:avLst/>
            </a:prstGeom>
            <a:noFill/>
          </p:spPr>
          <p:txBody>
            <a:bodyPr wrap="none" rtlCol="0">
              <a:spAutoFit/>
            </a:bodyPr>
            <a:lstStyle/>
            <a:p>
              <a:r>
                <a:rPr lang="en-US" dirty="0"/>
                <a:t>Home Web Server</a:t>
              </a:r>
              <a:br>
                <a:rPr lang="en-US" dirty="0"/>
              </a:br>
              <a:r>
                <a:rPr lang="en-US" dirty="0"/>
                <a:t>IP:  192.168.0.15</a:t>
              </a:r>
            </a:p>
            <a:p>
              <a:r>
                <a:rPr lang="en-US" dirty="0"/>
                <a:t>Port: 8888</a:t>
              </a:r>
            </a:p>
          </p:txBody>
        </p:sp>
      </p:grpSp>
      <p:grpSp>
        <p:nvGrpSpPr>
          <p:cNvPr id="40" name="Group 39">
            <a:extLst>
              <a:ext uri="{FF2B5EF4-FFF2-40B4-BE49-F238E27FC236}">
                <a16:creationId xmlns:a16="http://schemas.microsoft.com/office/drawing/2014/main" id="{D8713D86-97FE-46CF-82E5-852EDD5E085B}"/>
              </a:ext>
            </a:extLst>
          </p:cNvPr>
          <p:cNvGrpSpPr/>
          <p:nvPr/>
        </p:nvGrpSpPr>
        <p:grpSpPr>
          <a:xfrm>
            <a:off x="7741503" y="4809017"/>
            <a:ext cx="1755609" cy="1386360"/>
            <a:chOff x="8198370" y="4664396"/>
            <a:chExt cx="1755609" cy="1386360"/>
          </a:xfrm>
        </p:grpSpPr>
        <p:pic>
          <p:nvPicPr>
            <p:cNvPr id="17" name="Graphic 16" descr="Laptop">
              <a:extLst>
                <a:ext uri="{FF2B5EF4-FFF2-40B4-BE49-F238E27FC236}">
                  <a16:creationId xmlns:a16="http://schemas.microsoft.com/office/drawing/2014/main" id="{977606B5-6FFC-4500-AFA8-C0812682E7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82857" y="4664396"/>
              <a:ext cx="1209790" cy="1209790"/>
            </a:xfrm>
            <a:prstGeom prst="rect">
              <a:avLst/>
            </a:prstGeom>
          </p:spPr>
        </p:pic>
        <p:sp>
          <p:nvSpPr>
            <p:cNvPr id="20" name="Rectangle 19">
              <a:extLst>
                <a:ext uri="{FF2B5EF4-FFF2-40B4-BE49-F238E27FC236}">
                  <a16:creationId xmlns:a16="http://schemas.microsoft.com/office/drawing/2014/main" id="{8C958231-F57A-4B2A-9111-374D8241DA96}"/>
                </a:ext>
              </a:extLst>
            </p:cNvPr>
            <p:cNvSpPr/>
            <p:nvPr/>
          </p:nvSpPr>
          <p:spPr>
            <a:xfrm>
              <a:off x="8198370" y="5681424"/>
              <a:ext cx="1755609" cy="369332"/>
            </a:xfrm>
            <a:prstGeom prst="rect">
              <a:avLst/>
            </a:prstGeom>
          </p:spPr>
          <p:txBody>
            <a:bodyPr wrap="none">
              <a:spAutoFit/>
            </a:bodyPr>
            <a:lstStyle/>
            <a:p>
              <a:r>
                <a:rPr lang="en-US" dirty="0"/>
                <a:t>IP:  192.168.0.16</a:t>
              </a:r>
            </a:p>
          </p:txBody>
        </p:sp>
      </p:grpSp>
      <p:grpSp>
        <p:nvGrpSpPr>
          <p:cNvPr id="41" name="Group 40">
            <a:extLst>
              <a:ext uri="{FF2B5EF4-FFF2-40B4-BE49-F238E27FC236}">
                <a16:creationId xmlns:a16="http://schemas.microsoft.com/office/drawing/2014/main" id="{74A32AD9-E2A3-4889-A4CE-D0391265313F}"/>
              </a:ext>
            </a:extLst>
          </p:cNvPr>
          <p:cNvGrpSpPr/>
          <p:nvPr/>
        </p:nvGrpSpPr>
        <p:grpSpPr>
          <a:xfrm>
            <a:off x="10273833" y="4546670"/>
            <a:ext cx="1755609" cy="1668411"/>
            <a:chOff x="10295989" y="4333974"/>
            <a:chExt cx="1755609" cy="1668411"/>
          </a:xfrm>
        </p:grpSpPr>
        <p:pic>
          <p:nvPicPr>
            <p:cNvPr id="19" name="Graphic 18" descr="Television">
              <a:extLst>
                <a:ext uri="{FF2B5EF4-FFF2-40B4-BE49-F238E27FC236}">
                  <a16:creationId xmlns:a16="http://schemas.microsoft.com/office/drawing/2014/main" id="{32F638E3-D5ED-429E-A9EE-5924495479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535922" y="4333974"/>
              <a:ext cx="1493520" cy="1493520"/>
            </a:xfrm>
            <a:prstGeom prst="rect">
              <a:avLst/>
            </a:prstGeom>
          </p:spPr>
        </p:pic>
        <p:sp>
          <p:nvSpPr>
            <p:cNvPr id="21" name="Rectangle 20">
              <a:extLst>
                <a:ext uri="{FF2B5EF4-FFF2-40B4-BE49-F238E27FC236}">
                  <a16:creationId xmlns:a16="http://schemas.microsoft.com/office/drawing/2014/main" id="{EAEE961E-B8A1-457D-8993-03BAC6C654AC}"/>
                </a:ext>
              </a:extLst>
            </p:cNvPr>
            <p:cNvSpPr/>
            <p:nvPr/>
          </p:nvSpPr>
          <p:spPr>
            <a:xfrm>
              <a:off x="10295989" y="5633053"/>
              <a:ext cx="1755609" cy="369332"/>
            </a:xfrm>
            <a:prstGeom prst="rect">
              <a:avLst/>
            </a:prstGeom>
          </p:spPr>
          <p:txBody>
            <a:bodyPr wrap="none">
              <a:spAutoFit/>
            </a:bodyPr>
            <a:lstStyle/>
            <a:p>
              <a:r>
                <a:rPr lang="en-US" dirty="0"/>
                <a:t>IP:  192.168.0.99</a:t>
              </a:r>
            </a:p>
          </p:txBody>
        </p:sp>
      </p:grpSp>
      <p:grpSp>
        <p:nvGrpSpPr>
          <p:cNvPr id="34" name="Group 33">
            <a:extLst>
              <a:ext uri="{FF2B5EF4-FFF2-40B4-BE49-F238E27FC236}">
                <a16:creationId xmlns:a16="http://schemas.microsoft.com/office/drawing/2014/main" id="{1068ED3E-C147-4FFD-A496-C754DA2CCA5A}"/>
              </a:ext>
            </a:extLst>
          </p:cNvPr>
          <p:cNvGrpSpPr/>
          <p:nvPr/>
        </p:nvGrpSpPr>
        <p:grpSpPr>
          <a:xfrm>
            <a:off x="33776" y="2888729"/>
            <a:ext cx="1635339" cy="2192005"/>
            <a:chOff x="33776" y="2888729"/>
            <a:chExt cx="1635339" cy="2192005"/>
          </a:xfrm>
        </p:grpSpPr>
        <p:sp>
          <p:nvSpPr>
            <p:cNvPr id="22" name="Arrow: Bent 21">
              <a:extLst>
                <a:ext uri="{FF2B5EF4-FFF2-40B4-BE49-F238E27FC236}">
                  <a16:creationId xmlns:a16="http://schemas.microsoft.com/office/drawing/2014/main" id="{E439A595-2376-4D97-841A-A36155F14865}"/>
                </a:ext>
              </a:extLst>
            </p:cNvPr>
            <p:cNvSpPr/>
            <p:nvPr/>
          </p:nvSpPr>
          <p:spPr>
            <a:xfrm>
              <a:off x="790840" y="3695739"/>
              <a:ext cx="878275" cy="1384995"/>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2A07E147-CE6C-4749-8805-41DF5090670A}"/>
                </a:ext>
              </a:extLst>
            </p:cNvPr>
            <p:cNvSpPr txBox="1"/>
            <p:nvPr/>
          </p:nvSpPr>
          <p:spPr>
            <a:xfrm>
              <a:off x="33776" y="2888729"/>
              <a:ext cx="1487651" cy="923330"/>
            </a:xfrm>
            <a:prstGeom prst="rect">
              <a:avLst/>
            </a:prstGeom>
            <a:noFill/>
          </p:spPr>
          <p:txBody>
            <a:bodyPr wrap="none" rtlCol="0">
              <a:spAutoFit/>
            </a:bodyPr>
            <a:lstStyle/>
            <a:p>
              <a:r>
                <a:rPr lang="en-US" dirty="0"/>
                <a:t>HTTP Request</a:t>
              </a:r>
            </a:p>
            <a:p>
              <a:r>
                <a:rPr lang="en-US" dirty="0"/>
                <a:t>To: foo.com</a:t>
              </a:r>
            </a:p>
            <a:p>
              <a:r>
                <a:rPr lang="en-US" dirty="0"/>
                <a:t>From: 9.8.7.6</a:t>
              </a:r>
            </a:p>
          </p:txBody>
        </p:sp>
      </p:grpSp>
      <p:grpSp>
        <p:nvGrpSpPr>
          <p:cNvPr id="29" name="Group 28">
            <a:extLst>
              <a:ext uri="{FF2B5EF4-FFF2-40B4-BE49-F238E27FC236}">
                <a16:creationId xmlns:a16="http://schemas.microsoft.com/office/drawing/2014/main" id="{4CD27E4E-F27F-4E0C-A275-3542AE72264B}"/>
              </a:ext>
            </a:extLst>
          </p:cNvPr>
          <p:cNvGrpSpPr/>
          <p:nvPr/>
        </p:nvGrpSpPr>
        <p:grpSpPr>
          <a:xfrm>
            <a:off x="2475732" y="4560952"/>
            <a:ext cx="1940200" cy="1822503"/>
            <a:chOff x="2475732" y="4560952"/>
            <a:chExt cx="1940200" cy="1822503"/>
          </a:xfrm>
        </p:grpSpPr>
        <p:pic>
          <p:nvPicPr>
            <p:cNvPr id="26" name="Graphic 25" descr="Computer">
              <a:extLst>
                <a:ext uri="{FF2B5EF4-FFF2-40B4-BE49-F238E27FC236}">
                  <a16:creationId xmlns:a16="http://schemas.microsoft.com/office/drawing/2014/main" id="{AAA11276-B663-4E70-8883-A7C0C807F151}"/>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2475732" y="5360518"/>
              <a:ext cx="1022937" cy="1022937"/>
            </a:xfrm>
            <a:prstGeom prst="rect">
              <a:avLst/>
            </a:prstGeom>
          </p:spPr>
        </p:pic>
        <p:sp>
          <p:nvSpPr>
            <p:cNvPr id="27" name="Arrow: Up-Down 26">
              <a:extLst>
                <a:ext uri="{FF2B5EF4-FFF2-40B4-BE49-F238E27FC236}">
                  <a16:creationId xmlns:a16="http://schemas.microsoft.com/office/drawing/2014/main" id="{03B72A09-187D-4D0F-B79B-7A2A6E6D1F6E}"/>
                </a:ext>
              </a:extLst>
            </p:cNvPr>
            <p:cNvSpPr/>
            <p:nvPr/>
          </p:nvSpPr>
          <p:spPr>
            <a:xfrm>
              <a:off x="2814320" y="4664396"/>
              <a:ext cx="302260" cy="696122"/>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20DE9DA-1F07-4A13-8144-51B6C0397444}"/>
                </a:ext>
              </a:extLst>
            </p:cNvPr>
            <p:cNvSpPr txBox="1"/>
            <p:nvPr/>
          </p:nvSpPr>
          <p:spPr>
            <a:xfrm>
              <a:off x="3179824" y="4560952"/>
              <a:ext cx="1236108" cy="923330"/>
            </a:xfrm>
            <a:prstGeom prst="rect">
              <a:avLst/>
            </a:prstGeom>
            <a:noFill/>
          </p:spPr>
          <p:txBody>
            <a:bodyPr wrap="none" rtlCol="0">
              <a:spAutoFit/>
            </a:bodyPr>
            <a:lstStyle/>
            <a:p>
              <a:r>
                <a:rPr lang="en-US" dirty="0"/>
                <a:t>DNS Server</a:t>
              </a:r>
              <a:br>
                <a:rPr lang="en-US" dirty="0"/>
              </a:br>
              <a:r>
                <a:rPr lang="en-US" dirty="0"/>
                <a:t>foo.com is</a:t>
              </a:r>
              <a:br>
                <a:rPr lang="en-US" dirty="0"/>
              </a:br>
              <a:r>
                <a:rPr lang="en-US" dirty="0"/>
                <a:t>1.2.3.4</a:t>
              </a:r>
            </a:p>
          </p:txBody>
        </p:sp>
      </p:grpSp>
      <p:grpSp>
        <p:nvGrpSpPr>
          <p:cNvPr id="33" name="Group 32">
            <a:extLst>
              <a:ext uri="{FF2B5EF4-FFF2-40B4-BE49-F238E27FC236}">
                <a16:creationId xmlns:a16="http://schemas.microsoft.com/office/drawing/2014/main" id="{3416EC1D-9A7C-437D-AD29-9FDC7DDB3546}"/>
              </a:ext>
            </a:extLst>
          </p:cNvPr>
          <p:cNvGrpSpPr/>
          <p:nvPr/>
        </p:nvGrpSpPr>
        <p:grpSpPr>
          <a:xfrm>
            <a:off x="318618" y="5116273"/>
            <a:ext cx="1159098" cy="1451848"/>
            <a:chOff x="318618" y="5116273"/>
            <a:chExt cx="1159098" cy="1451848"/>
          </a:xfrm>
        </p:grpSpPr>
        <p:pic>
          <p:nvPicPr>
            <p:cNvPr id="13" name="Graphic 12" descr="Smart Phone">
              <a:extLst>
                <a:ext uri="{FF2B5EF4-FFF2-40B4-BE49-F238E27FC236}">
                  <a16:creationId xmlns:a16="http://schemas.microsoft.com/office/drawing/2014/main" id="{1A9686BF-DB45-41CA-8510-A2EE861AAB8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347415" y="5116273"/>
              <a:ext cx="1130301" cy="1130301"/>
            </a:xfrm>
            <a:prstGeom prst="rect">
              <a:avLst/>
            </a:prstGeom>
          </p:spPr>
        </p:pic>
        <p:sp>
          <p:nvSpPr>
            <p:cNvPr id="32" name="TextBox 31">
              <a:extLst>
                <a:ext uri="{FF2B5EF4-FFF2-40B4-BE49-F238E27FC236}">
                  <a16:creationId xmlns:a16="http://schemas.microsoft.com/office/drawing/2014/main" id="{7A5A019B-EE60-401F-9FDC-3F1D2B7205F4}"/>
                </a:ext>
              </a:extLst>
            </p:cNvPr>
            <p:cNvSpPr txBox="1"/>
            <p:nvPr/>
          </p:nvSpPr>
          <p:spPr>
            <a:xfrm>
              <a:off x="318618" y="6198789"/>
              <a:ext cx="1117614" cy="369332"/>
            </a:xfrm>
            <a:prstGeom prst="rect">
              <a:avLst/>
            </a:prstGeom>
            <a:noFill/>
          </p:spPr>
          <p:txBody>
            <a:bodyPr wrap="none" rtlCol="0">
              <a:spAutoFit/>
            </a:bodyPr>
            <a:lstStyle/>
            <a:p>
              <a:r>
                <a:rPr lang="en-US" dirty="0"/>
                <a:t>IP: 9.8.7.6</a:t>
              </a:r>
            </a:p>
          </p:txBody>
        </p:sp>
      </p:grpSp>
      <p:grpSp>
        <p:nvGrpSpPr>
          <p:cNvPr id="36" name="Group 35">
            <a:extLst>
              <a:ext uri="{FF2B5EF4-FFF2-40B4-BE49-F238E27FC236}">
                <a16:creationId xmlns:a16="http://schemas.microsoft.com/office/drawing/2014/main" id="{A96E2671-452F-44C6-B0F2-A08482C549D3}"/>
              </a:ext>
            </a:extLst>
          </p:cNvPr>
          <p:cNvGrpSpPr/>
          <p:nvPr/>
        </p:nvGrpSpPr>
        <p:grpSpPr>
          <a:xfrm>
            <a:off x="4056057" y="2375014"/>
            <a:ext cx="2191947" cy="1331584"/>
            <a:chOff x="4056057" y="2375014"/>
            <a:chExt cx="2191947" cy="1331584"/>
          </a:xfrm>
        </p:grpSpPr>
        <p:sp>
          <p:nvSpPr>
            <p:cNvPr id="31" name="TextBox 30">
              <a:extLst>
                <a:ext uri="{FF2B5EF4-FFF2-40B4-BE49-F238E27FC236}">
                  <a16:creationId xmlns:a16="http://schemas.microsoft.com/office/drawing/2014/main" id="{DBC95498-1670-427C-8BEC-080F0E69DA25}"/>
                </a:ext>
              </a:extLst>
            </p:cNvPr>
            <p:cNvSpPr txBox="1"/>
            <p:nvPr/>
          </p:nvSpPr>
          <p:spPr>
            <a:xfrm>
              <a:off x="4056057" y="2375014"/>
              <a:ext cx="2191947" cy="923330"/>
            </a:xfrm>
            <a:prstGeom prst="rect">
              <a:avLst/>
            </a:prstGeom>
            <a:noFill/>
          </p:spPr>
          <p:txBody>
            <a:bodyPr wrap="none" rtlCol="0">
              <a:spAutoFit/>
            </a:bodyPr>
            <a:lstStyle/>
            <a:p>
              <a:r>
                <a:rPr lang="en-US" dirty="0"/>
                <a:t>HTTP Request:</a:t>
              </a:r>
              <a:br>
                <a:rPr lang="en-US" dirty="0"/>
              </a:br>
              <a:r>
                <a:rPr lang="en-US" dirty="0"/>
                <a:t>To: 1.2.3.4 on port 80</a:t>
              </a:r>
              <a:br>
                <a:rPr lang="en-US" dirty="0"/>
              </a:br>
              <a:r>
                <a:rPr lang="en-US" dirty="0"/>
                <a:t>From: 9.8.7.6</a:t>
              </a:r>
            </a:p>
          </p:txBody>
        </p:sp>
        <p:sp>
          <p:nvSpPr>
            <p:cNvPr id="35" name="Arrow: Right 34">
              <a:extLst>
                <a:ext uri="{FF2B5EF4-FFF2-40B4-BE49-F238E27FC236}">
                  <a16:creationId xmlns:a16="http://schemas.microsoft.com/office/drawing/2014/main" id="{C2C0D605-D5A5-4FCC-B1CB-9F1642B0715F}"/>
                </a:ext>
              </a:extLst>
            </p:cNvPr>
            <p:cNvSpPr/>
            <p:nvPr/>
          </p:nvSpPr>
          <p:spPr>
            <a:xfrm>
              <a:off x="4282776" y="3323539"/>
              <a:ext cx="1300531"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ABE0F5CB-3E5D-420D-80CF-081B933AE69C}"/>
              </a:ext>
            </a:extLst>
          </p:cNvPr>
          <p:cNvGrpSpPr/>
          <p:nvPr/>
        </p:nvGrpSpPr>
        <p:grpSpPr>
          <a:xfrm>
            <a:off x="7277560" y="2222166"/>
            <a:ext cx="2096408" cy="1609795"/>
            <a:chOff x="7277560" y="2222166"/>
            <a:chExt cx="2096408" cy="1609795"/>
          </a:xfrm>
        </p:grpSpPr>
        <p:sp>
          <p:nvSpPr>
            <p:cNvPr id="38" name="TextBox 37">
              <a:extLst>
                <a:ext uri="{FF2B5EF4-FFF2-40B4-BE49-F238E27FC236}">
                  <a16:creationId xmlns:a16="http://schemas.microsoft.com/office/drawing/2014/main" id="{151A186B-8AE1-414C-A485-BAA987AF1F8F}"/>
                </a:ext>
              </a:extLst>
            </p:cNvPr>
            <p:cNvSpPr txBox="1"/>
            <p:nvPr/>
          </p:nvSpPr>
          <p:spPr>
            <a:xfrm>
              <a:off x="7277560" y="2222166"/>
              <a:ext cx="2096408" cy="1200329"/>
            </a:xfrm>
            <a:prstGeom prst="rect">
              <a:avLst/>
            </a:prstGeom>
            <a:noFill/>
          </p:spPr>
          <p:txBody>
            <a:bodyPr wrap="none" rtlCol="0">
              <a:spAutoFit/>
            </a:bodyPr>
            <a:lstStyle/>
            <a:p>
              <a:r>
                <a:rPr lang="en-US" dirty="0"/>
                <a:t>HTTP Request:</a:t>
              </a:r>
              <a:br>
                <a:rPr lang="en-US" dirty="0"/>
              </a:br>
              <a:r>
                <a:rPr lang="en-US" dirty="0"/>
                <a:t>Translate: 1.2.3.4 to</a:t>
              </a:r>
              <a:br>
                <a:rPr lang="en-US" dirty="0"/>
              </a:br>
              <a:r>
                <a:rPr lang="en-US" dirty="0"/>
                <a:t>192.168.0.15</a:t>
              </a:r>
              <a:br>
                <a:rPr lang="en-US" dirty="0"/>
              </a:br>
              <a:r>
                <a:rPr lang="en-US" dirty="0"/>
                <a:t>port 80 to port 8888</a:t>
              </a:r>
            </a:p>
          </p:txBody>
        </p:sp>
        <p:sp>
          <p:nvSpPr>
            <p:cNvPr id="39" name="Arrow: Right 38">
              <a:extLst>
                <a:ext uri="{FF2B5EF4-FFF2-40B4-BE49-F238E27FC236}">
                  <a16:creationId xmlns:a16="http://schemas.microsoft.com/office/drawing/2014/main" id="{15FA0F68-EF84-4B44-9CB7-40FAE2258249}"/>
                </a:ext>
              </a:extLst>
            </p:cNvPr>
            <p:cNvSpPr/>
            <p:nvPr/>
          </p:nvSpPr>
          <p:spPr>
            <a:xfrm rot="21146536">
              <a:off x="7568191" y="3448902"/>
              <a:ext cx="1720245"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AE9AB54-45C4-4E4C-BA7B-52C43FD2DF46}"/>
              </a:ext>
            </a:extLst>
          </p:cNvPr>
          <p:cNvSpPr txBox="1"/>
          <p:nvPr/>
        </p:nvSpPr>
        <p:spPr>
          <a:xfrm>
            <a:off x="9864702" y="742644"/>
            <a:ext cx="1392048" cy="523220"/>
          </a:xfrm>
          <a:prstGeom prst="rect">
            <a:avLst/>
          </a:prstGeom>
          <a:noFill/>
        </p:spPr>
        <p:txBody>
          <a:bodyPr wrap="none" rtlCol="0">
            <a:spAutoFit/>
          </a:bodyPr>
          <a:lstStyle/>
          <a:p>
            <a:r>
              <a:rPr lang="en-US" sz="2800" b="1" dirty="0">
                <a:solidFill>
                  <a:schemeClr val="accent2"/>
                </a:solidFill>
              </a:rPr>
              <a:t>Request</a:t>
            </a:r>
          </a:p>
        </p:txBody>
      </p:sp>
    </p:spTree>
    <p:extLst>
      <p:ext uri="{BB962C8B-B14F-4D97-AF65-F5344CB8AC3E}">
        <p14:creationId xmlns:p14="http://schemas.microsoft.com/office/powerpoint/2010/main" val="168866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does DHCP stand for? </a:t>
            </a:r>
            <a:r>
              <a:rPr lang="en-US" dirty="0" smtClean="0"/>
              <a:t> What does it do?</a:t>
            </a:r>
            <a:endParaRPr lang="en-US" dirty="0"/>
          </a:p>
          <a:p>
            <a:pPr marL="514350" lvl="0" indent="-514350">
              <a:buFont typeface="+mj-lt"/>
              <a:buAutoNum type="arabicPeriod"/>
            </a:pPr>
            <a:r>
              <a:rPr lang="en-US" smtClean="0"/>
              <a:t>What </a:t>
            </a:r>
            <a:r>
              <a:rPr lang="en-US" dirty="0" smtClean="0"/>
              <a:t>is DNS? What does it do?</a:t>
            </a:r>
            <a:endParaRPr lang="en-US" dirty="0"/>
          </a:p>
          <a:p>
            <a:pPr marL="514350" lvl="0" indent="-514350">
              <a:buFont typeface="+mj-lt"/>
              <a:buAutoNum type="arabicPeriod"/>
            </a:pPr>
            <a:r>
              <a:rPr lang="en-US" dirty="0"/>
              <a:t>What is the difference between a hub and a switch?</a:t>
            </a:r>
          </a:p>
          <a:p>
            <a:pPr marL="514350" lvl="0" indent="-514350">
              <a:buFont typeface="+mj-lt"/>
              <a:buAutoNum type="arabicPeriod"/>
            </a:pPr>
            <a:r>
              <a:rPr lang="en-US" dirty="0"/>
              <a:t>Explain what is meant by a public / private internet address</a:t>
            </a:r>
            <a:r>
              <a:rPr lang="en-US" dirty="0" smtClean="0"/>
              <a:t>?</a:t>
            </a:r>
          </a:p>
        </p:txBody>
      </p:sp>
    </p:spTree>
    <p:extLst>
      <p:ext uri="{BB962C8B-B14F-4D97-AF65-F5344CB8AC3E}">
        <p14:creationId xmlns:p14="http://schemas.microsoft.com/office/powerpoint/2010/main" val="100128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Pentagon 10">
            <a:extLst>
              <a:ext uri="{FF2B5EF4-FFF2-40B4-BE49-F238E27FC236}">
                <a16:creationId xmlns:a16="http://schemas.microsoft.com/office/drawing/2014/main" id="{3CA00228-482E-4103-9ADC-212E7F1DF45D}"/>
              </a:ext>
            </a:extLst>
          </p:cNvPr>
          <p:cNvSpPr/>
          <p:nvPr/>
        </p:nvSpPr>
        <p:spPr>
          <a:xfrm rot="16200000">
            <a:off x="6628924" y="776758"/>
            <a:ext cx="4730433" cy="6070603"/>
          </a:xfrm>
          <a:prstGeom prst="homePlate">
            <a:avLst>
              <a:gd name="adj" fmla="val 35610"/>
            </a:avLst>
          </a:prstGeom>
          <a:solidFill>
            <a:srgbClr val="54823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CD5DD8-7394-4991-BF7C-B31931912B61}"/>
              </a:ext>
            </a:extLst>
          </p:cNvPr>
          <p:cNvSpPr>
            <a:spLocks noGrp="1"/>
          </p:cNvSpPr>
          <p:nvPr>
            <p:ph type="title"/>
          </p:nvPr>
        </p:nvSpPr>
        <p:spPr/>
        <p:txBody>
          <a:bodyPr/>
          <a:lstStyle/>
          <a:p>
            <a:r>
              <a:rPr lang="en-US" dirty="0"/>
              <a:t>NAT with Port Forwarding Example</a:t>
            </a:r>
          </a:p>
        </p:txBody>
      </p:sp>
      <p:sp>
        <p:nvSpPr>
          <p:cNvPr id="4" name="Cloud 3">
            <a:extLst>
              <a:ext uri="{FF2B5EF4-FFF2-40B4-BE49-F238E27FC236}">
                <a16:creationId xmlns:a16="http://schemas.microsoft.com/office/drawing/2014/main" id="{6EEC8BB7-4C73-45B1-882E-C2CF3B88C688}"/>
              </a:ext>
            </a:extLst>
          </p:cNvPr>
          <p:cNvSpPr/>
          <p:nvPr/>
        </p:nvSpPr>
        <p:spPr>
          <a:xfrm>
            <a:off x="1806276" y="2865157"/>
            <a:ext cx="2367280" cy="1676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Internet</a:t>
            </a:r>
          </a:p>
        </p:txBody>
      </p:sp>
      <p:pic>
        <p:nvPicPr>
          <p:cNvPr id="8" name="Graphic 7" descr="Wireless router">
            <a:extLst>
              <a:ext uri="{FF2B5EF4-FFF2-40B4-BE49-F238E27FC236}">
                <a16:creationId xmlns:a16="http://schemas.microsoft.com/office/drawing/2014/main" id="{776BA76D-FC69-4CAF-82AB-4804EAEC1F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773423" y="2961679"/>
            <a:ext cx="1468120" cy="1468120"/>
          </a:xfrm>
          <a:prstGeom prst="rect">
            <a:avLst/>
          </a:prstGeom>
        </p:spPr>
      </p:pic>
      <p:sp>
        <p:nvSpPr>
          <p:cNvPr id="14" name="TextBox 13">
            <a:extLst>
              <a:ext uri="{FF2B5EF4-FFF2-40B4-BE49-F238E27FC236}">
                <a16:creationId xmlns:a16="http://schemas.microsoft.com/office/drawing/2014/main" id="{564E7A50-10E3-4378-859E-A283DC5D5C2A}"/>
              </a:ext>
            </a:extLst>
          </p:cNvPr>
          <p:cNvSpPr txBox="1"/>
          <p:nvPr/>
        </p:nvSpPr>
        <p:spPr>
          <a:xfrm>
            <a:off x="5922822" y="4249580"/>
            <a:ext cx="2467791" cy="923330"/>
          </a:xfrm>
          <a:prstGeom prst="rect">
            <a:avLst/>
          </a:prstGeom>
          <a:noFill/>
        </p:spPr>
        <p:txBody>
          <a:bodyPr wrap="none" rtlCol="0">
            <a:spAutoFit/>
          </a:bodyPr>
          <a:lstStyle/>
          <a:p>
            <a:r>
              <a:rPr lang="en-US" dirty="0"/>
              <a:t>Router / Firewall / DHCP</a:t>
            </a:r>
            <a:br>
              <a:rPr lang="en-US" dirty="0"/>
            </a:br>
            <a:r>
              <a:rPr lang="en-US" dirty="0"/>
              <a:t>Pub IP : 1.2.3.4</a:t>
            </a:r>
            <a:br>
              <a:rPr lang="en-US" dirty="0"/>
            </a:br>
            <a:r>
              <a:rPr lang="en-US" dirty="0" err="1"/>
              <a:t>Prv</a:t>
            </a:r>
            <a:r>
              <a:rPr lang="en-US" dirty="0"/>
              <a:t> IP  : 192.168.0.1</a:t>
            </a:r>
          </a:p>
        </p:txBody>
      </p:sp>
      <p:grpSp>
        <p:nvGrpSpPr>
          <p:cNvPr id="42" name="Group 41">
            <a:extLst>
              <a:ext uri="{FF2B5EF4-FFF2-40B4-BE49-F238E27FC236}">
                <a16:creationId xmlns:a16="http://schemas.microsoft.com/office/drawing/2014/main" id="{BC8F81C2-2064-40B4-ACCC-EC00ECAD2456}"/>
              </a:ext>
            </a:extLst>
          </p:cNvPr>
          <p:cNvGrpSpPr/>
          <p:nvPr/>
        </p:nvGrpSpPr>
        <p:grpSpPr>
          <a:xfrm>
            <a:off x="9505863" y="2564809"/>
            <a:ext cx="2000507" cy="2123565"/>
            <a:chOff x="8836661" y="2364261"/>
            <a:chExt cx="2000507" cy="2123565"/>
          </a:xfrm>
        </p:grpSpPr>
        <p:pic>
          <p:nvPicPr>
            <p:cNvPr id="6" name="Graphic 5" descr="Computer">
              <a:extLst>
                <a:ext uri="{FF2B5EF4-FFF2-40B4-BE49-F238E27FC236}">
                  <a16:creationId xmlns:a16="http://schemas.microsoft.com/office/drawing/2014/main" id="{93AC20A5-0A8B-4B41-B655-87DE1CC9B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36661" y="2364261"/>
              <a:ext cx="1493520" cy="1493520"/>
            </a:xfrm>
            <a:prstGeom prst="rect">
              <a:avLst/>
            </a:prstGeom>
          </p:spPr>
        </p:pic>
        <p:sp>
          <p:nvSpPr>
            <p:cNvPr id="15" name="TextBox 14">
              <a:extLst>
                <a:ext uri="{FF2B5EF4-FFF2-40B4-BE49-F238E27FC236}">
                  <a16:creationId xmlns:a16="http://schemas.microsoft.com/office/drawing/2014/main" id="{F7BCDB45-4546-4D2B-990D-C342289E882D}"/>
                </a:ext>
              </a:extLst>
            </p:cNvPr>
            <p:cNvSpPr txBox="1"/>
            <p:nvPr/>
          </p:nvSpPr>
          <p:spPr>
            <a:xfrm>
              <a:off x="8945881" y="3564496"/>
              <a:ext cx="1891287" cy="923330"/>
            </a:xfrm>
            <a:prstGeom prst="rect">
              <a:avLst/>
            </a:prstGeom>
            <a:noFill/>
          </p:spPr>
          <p:txBody>
            <a:bodyPr wrap="none" rtlCol="0">
              <a:spAutoFit/>
            </a:bodyPr>
            <a:lstStyle/>
            <a:p>
              <a:r>
                <a:rPr lang="en-US" dirty="0"/>
                <a:t>Home Web Server</a:t>
              </a:r>
              <a:br>
                <a:rPr lang="en-US" dirty="0"/>
              </a:br>
              <a:r>
                <a:rPr lang="en-US" dirty="0"/>
                <a:t>IP:  192.168.0.15</a:t>
              </a:r>
            </a:p>
            <a:p>
              <a:r>
                <a:rPr lang="en-US" dirty="0"/>
                <a:t>Port: 8888</a:t>
              </a:r>
            </a:p>
          </p:txBody>
        </p:sp>
      </p:grpSp>
      <p:grpSp>
        <p:nvGrpSpPr>
          <p:cNvPr id="40" name="Group 39">
            <a:extLst>
              <a:ext uri="{FF2B5EF4-FFF2-40B4-BE49-F238E27FC236}">
                <a16:creationId xmlns:a16="http://schemas.microsoft.com/office/drawing/2014/main" id="{D8713D86-97FE-46CF-82E5-852EDD5E085B}"/>
              </a:ext>
            </a:extLst>
          </p:cNvPr>
          <p:cNvGrpSpPr/>
          <p:nvPr/>
        </p:nvGrpSpPr>
        <p:grpSpPr>
          <a:xfrm>
            <a:off x="7741503" y="4809017"/>
            <a:ext cx="1755609" cy="1386360"/>
            <a:chOff x="8198370" y="4664396"/>
            <a:chExt cx="1755609" cy="1386360"/>
          </a:xfrm>
        </p:grpSpPr>
        <p:pic>
          <p:nvPicPr>
            <p:cNvPr id="17" name="Graphic 16" descr="Laptop">
              <a:extLst>
                <a:ext uri="{FF2B5EF4-FFF2-40B4-BE49-F238E27FC236}">
                  <a16:creationId xmlns:a16="http://schemas.microsoft.com/office/drawing/2014/main" id="{977606B5-6FFC-4500-AFA8-C0812682E7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582857" y="4664396"/>
              <a:ext cx="1209790" cy="1209790"/>
            </a:xfrm>
            <a:prstGeom prst="rect">
              <a:avLst/>
            </a:prstGeom>
          </p:spPr>
        </p:pic>
        <p:sp>
          <p:nvSpPr>
            <p:cNvPr id="20" name="Rectangle 19">
              <a:extLst>
                <a:ext uri="{FF2B5EF4-FFF2-40B4-BE49-F238E27FC236}">
                  <a16:creationId xmlns:a16="http://schemas.microsoft.com/office/drawing/2014/main" id="{8C958231-F57A-4B2A-9111-374D8241DA96}"/>
                </a:ext>
              </a:extLst>
            </p:cNvPr>
            <p:cNvSpPr/>
            <p:nvPr/>
          </p:nvSpPr>
          <p:spPr>
            <a:xfrm>
              <a:off x="8198370" y="5681424"/>
              <a:ext cx="1755609" cy="369332"/>
            </a:xfrm>
            <a:prstGeom prst="rect">
              <a:avLst/>
            </a:prstGeom>
          </p:spPr>
          <p:txBody>
            <a:bodyPr wrap="none">
              <a:spAutoFit/>
            </a:bodyPr>
            <a:lstStyle/>
            <a:p>
              <a:r>
                <a:rPr lang="en-US" dirty="0"/>
                <a:t>IP:  192.168.0.16</a:t>
              </a:r>
            </a:p>
          </p:txBody>
        </p:sp>
      </p:grpSp>
      <p:grpSp>
        <p:nvGrpSpPr>
          <p:cNvPr id="41" name="Group 40">
            <a:extLst>
              <a:ext uri="{FF2B5EF4-FFF2-40B4-BE49-F238E27FC236}">
                <a16:creationId xmlns:a16="http://schemas.microsoft.com/office/drawing/2014/main" id="{74A32AD9-E2A3-4889-A4CE-D0391265313F}"/>
              </a:ext>
            </a:extLst>
          </p:cNvPr>
          <p:cNvGrpSpPr/>
          <p:nvPr/>
        </p:nvGrpSpPr>
        <p:grpSpPr>
          <a:xfrm>
            <a:off x="10273833" y="4546670"/>
            <a:ext cx="1755609" cy="1668411"/>
            <a:chOff x="10295989" y="4333974"/>
            <a:chExt cx="1755609" cy="1668411"/>
          </a:xfrm>
        </p:grpSpPr>
        <p:pic>
          <p:nvPicPr>
            <p:cNvPr id="19" name="Graphic 18" descr="Television">
              <a:extLst>
                <a:ext uri="{FF2B5EF4-FFF2-40B4-BE49-F238E27FC236}">
                  <a16:creationId xmlns:a16="http://schemas.microsoft.com/office/drawing/2014/main" id="{32F638E3-D5ED-429E-A9EE-5924495479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535922" y="4333974"/>
              <a:ext cx="1493520" cy="1493520"/>
            </a:xfrm>
            <a:prstGeom prst="rect">
              <a:avLst/>
            </a:prstGeom>
          </p:spPr>
        </p:pic>
        <p:sp>
          <p:nvSpPr>
            <p:cNvPr id="21" name="Rectangle 20">
              <a:extLst>
                <a:ext uri="{FF2B5EF4-FFF2-40B4-BE49-F238E27FC236}">
                  <a16:creationId xmlns:a16="http://schemas.microsoft.com/office/drawing/2014/main" id="{EAEE961E-B8A1-457D-8993-03BAC6C654AC}"/>
                </a:ext>
              </a:extLst>
            </p:cNvPr>
            <p:cNvSpPr/>
            <p:nvPr/>
          </p:nvSpPr>
          <p:spPr>
            <a:xfrm>
              <a:off x="10295989" y="5633053"/>
              <a:ext cx="1755609" cy="369332"/>
            </a:xfrm>
            <a:prstGeom prst="rect">
              <a:avLst/>
            </a:prstGeom>
          </p:spPr>
          <p:txBody>
            <a:bodyPr wrap="none">
              <a:spAutoFit/>
            </a:bodyPr>
            <a:lstStyle/>
            <a:p>
              <a:r>
                <a:rPr lang="en-US" dirty="0"/>
                <a:t>IP:  192.168.0.99</a:t>
              </a:r>
            </a:p>
          </p:txBody>
        </p:sp>
      </p:grpSp>
      <p:grpSp>
        <p:nvGrpSpPr>
          <p:cNvPr id="33" name="Group 32">
            <a:extLst>
              <a:ext uri="{FF2B5EF4-FFF2-40B4-BE49-F238E27FC236}">
                <a16:creationId xmlns:a16="http://schemas.microsoft.com/office/drawing/2014/main" id="{3416EC1D-9A7C-437D-AD29-9FDC7DDB3546}"/>
              </a:ext>
            </a:extLst>
          </p:cNvPr>
          <p:cNvGrpSpPr/>
          <p:nvPr/>
        </p:nvGrpSpPr>
        <p:grpSpPr>
          <a:xfrm>
            <a:off x="318618" y="5116273"/>
            <a:ext cx="1159098" cy="1451848"/>
            <a:chOff x="318618" y="5116273"/>
            <a:chExt cx="1159098" cy="1451848"/>
          </a:xfrm>
        </p:grpSpPr>
        <p:pic>
          <p:nvPicPr>
            <p:cNvPr id="13" name="Graphic 12" descr="Smart Phone">
              <a:extLst>
                <a:ext uri="{FF2B5EF4-FFF2-40B4-BE49-F238E27FC236}">
                  <a16:creationId xmlns:a16="http://schemas.microsoft.com/office/drawing/2014/main" id="{1A9686BF-DB45-41CA-8510-A2EE861AAB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347415" y="5116273"/>
              <a:ext cx="1130301" cy="1130301"/>
            </a:xfrm>
            <a:prstGeom prst="rect">
              <a:avLst/>
            </a:prstGeom>
          </p:spPr>
        </p:pic>
        <p:sp>
          <p:nvSpPr>
            <p:cNvPr id="32" name="TextBox 31">
              <a:extLst>
                <a:ext uri="{FF2B5EF4-FFF2-40B4-BE49-F238E27FC236}">
                  <a16:creationId xmlns:a16="http://schemas.microsoft.com/office/drawing/2014/main" id="{7A5A019B-EE60-401F-9FDC-3F1D2B7205F4}"/>
                </a:ext>
              </a:extLst>
            </p:cNvPr>
            <p:cNvSpPr txBox="1"/>
            <p:nvPr/>
          </p:nvSpPr>
          <p:spPr>
            <a:xfrm>
              <a:off x="318618" y="6198789"/>
              <a:ext cx="1117614" cy="369332"/>
            </a:xfrm>
            <a:prstGeom prst="rect">
              <a:avLst/>
            </a:prstGeom>
            <a:noFill/>
          </p:spPr>
          <p:txBody>
            <a:bodyPr wrap="none" rtlCol="0">
              <a:spAutoFit/>
            </a:bodyPr>
            <a:lstStyle/>
            <a:p>
              <a:r>
                <a:rPr lang="en-US" dirty="0"/>
                <a:t>IP: 9.8.7.6</a:t>
              </a:r>
            </a:p>
          </p:txBody>
        </p:sp>
      </p:grpSp>
      <p:grpSp>
        <p:nvGrpSpPr>
          <p:cNvPr id="3" name="Group 2">
            <a:extLst>
              <a:ext uri="{FF2B5EF4-FFF2-40B4-BE49-F238E27FC236}">
                <a16:creationId xmlns:a16="http://schemas.microsoft.com/office/drawing/2014/main" id="{4F571031-C3C0-42EB-B52C-3008149AB864}"/>
              </a:ext>
            </a:extLst>
          </p:cNvPr>
          <p:cNvGrpSpPr/>
          <p:nvPr/>
        </p:nvGrpSpPr>
        <p:grpSpPr>
          <a:xfrm>
            <a:off x="7292558" y="2471846"/>
            <a:ext cx="2014782" cy="1348360"/>
            <a:chOff x="7292558" y="2471846"/>
            <a:chExt cx="2014782" cy="1348360"/>
          </a:xfrm>
        </p:grpSpPr>
        <p:sp>
          <p:nvSpPr>
            <p:cNvPr id="38" name="TextBox 37">
              <a:extLst>
                <a:ext uri="{FF2B5EF4-FFF2-40B4-BE49-F238E27FC236}">
                  <a16:creationId xmlns:a16="http://schemas.microsoft.com/office/drawing/2014/main" id="{151A186B-8AE1-414C-A485-BAA987AF1F8F}"/>
                </a:ext>
              </a:extLst>
            </p:cNvPr>
            <p:cNvSpPr txBox="1"/>
            <p:nvPr/>
          </p:nvSpPr>
          <p:spPr>
            <a:xfrm>
              <a:off x="7292558" y="2471846"/>
              <a:ext cx="2014782" cy="923330"/>
            </a:xfrm>
            <a:prstGeom prst="rect">
              <a:avLst/>
            </a:prstGeom>
            <a:noFill/>
          </p:spPr>
          <p:txBody>
            <a:bodyPr wrap="none" rtlCol="0">
              <a:spAutoFit/>
            </a:bodyPr>
            <a:lstStyle/>
            <a:p>
              <a:r>
                <a:rPr lang="en-US" dirty="0"/>
                <a:t>HTTP Response:</a:t>
              </a:r>
              <a:br>
                <a:rPr lang="en-US" dirty="0"/>
              </a:br>
              <a:r>
                <a:rPr lang="en-US" dirty="0"/>
                <a:t>To: 9.8.7.6</a:t>
              </a:r>
            </a:p>
            <a:p>
              <a:r>
                <a:rPr lang="en-US" dirty="0"/>
                <a:t>From: 192.168.0.15</a:t>
              </a:r>
            </a:p>
          </p:txBody>
        </p:sp>
        <p:sp>
          <p:nvSpPr>
            <p:cNvPr id="39" name="Arrow: Right 38">
              <a:extLst>
                <a:ext uri="{FF2B5EF4-FFF2-40B4-BE49-F238E27FC236}">
                  <a16:creationId xmlns:a16="http://schemas.microsoft.com/office/drawing/2014/main" id="{15FA0F68-EF84-4B44-9CB7-40FAE2258249}"/>
                </a:ext>
              </a:extLst>
            </p:cNvPr>
            <p:cNvSpPr/>
            <p:nvPr/>
          </p:nvSpPr>
          <p:spPr>
            <a:xfrm rot="21087713" flipH="1">
              <a:off x="7425974" y="3437147"/>
              <a:ext cx="1720245"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AE9AB54-45C4-4E4C-BA7B-52C43FD2DF46}"/>
              </a:ext>
            </a:extLst>
          </p:cNvPr>
          <p:cNvSpPr txBox="1"/>
          <p:nvPr/>
        </p:nvSpPr>
        <p:spPr>
          <a:xfrm>
            <a:off x="9864702" y="742644"/>
            <a:ext cx="1606081" cy="523220"/>
          </a:xfrm>
          <a:prstGeom prst="rect">
            <a:avLst/>
          </a:prstGeom>
          <a:noFill/>
        </p:spPr>
        <p:txBody>
          <a:bodyPr wrap="none" rtlCol="0">
            <a:spAutoFit/>
          </a:bodyPr>
          <a:lstStyle/>
          <a:p>
            <a:r>
              <a:rPr lang="en-US" sz="2800" b="1" dirty="0">
                <a:solidFill>
                  <a:schemeClr val="accent2"/>
                </a:solidFill>
              </a:rPr>
              <a:t>Response</a:t>
            </a:r>
          </a:p>
        </p:txBody>
      </p:sp>
      <p:grpSp>
        <p:nvGrpSpPr>
          <p:cNvPr id="5" name="Group 4">
            <a:extLst>
              <a:ext uri="{FF2B5EF4-FFF2-40B4-BE49-F238E27FC236}">
                <a16:creationId xmlns:a16="http://schemas.microsoft.com/office/drawing/2014/main" id="{A4952DA8-38BC-437D-A598-EC506A9C7BE1}"/>
              </a:ext>
            </a:extLst>
          </p:cNvPr>
          <p:cNvGrpSpPr/>
          <p:nvPr/>
        </p:nvGrpSpPr>
        <p:grpSpPr>
          <a:xfrm>
            <a:off x="4056057" y="2375014"/>
            <a:ext cx="2829711" cy="1331584"/>
            <a:chOff x="4056057" y="2375014"/>
            <a:chExt cx="2829711" cy="1331584"/>
          </a:xfrm>
        </p:grpSpPr>
        <p:sp>
          <p:nvSpPr>
            <p:cNvPr id="31" name="TextBox 30">
              <a:extLst>
                <a:ext uri="{FF2B5EF4-FFF2-40B4-BE49-F238E27FC236}">
                  <a16:creationId xmlns:a16="http://schemas.microsoft.com/office/drawing/2014/main" id="{DBC95498-1670-427C-8BEC-080F0E69DA25}"/>
                </a:ext>
              </a:extLst>
            </p:cNvPr>
            <p:cNvSpPr txBox="1"/>
            <p:nvPr/>
          </p:nvSpPr>
          <p:spPr>
            <a:xfrm>
              <a:off x="4056057" y="2375014"/>
              <a:ext cx="1687385" cy="923330"/>
            </a:xfrm>
            <a:prstGeom prst="rect">
              <a:avLst/>
            </a:prstGeom>
            <a:noFill/>
          </p:spPr>
          <p:txBody>
            <a:bodyPr wrap="none" rtlCol="0">
              <a:spAutoFit/>
            </a:bodyPr>
            <a:lstStyle/>
            <a:p>
              <a:r>
                <a:rPr lang="en-US" dirty="0"/>
                <a:t>HTTP Response:</a:t>
              </a:r>
              <a:br>
                <a:rPr lang="en-US" dirty="0"/>
              </a:br>
              <a:r>
                <a:rPr lang="en-US" dirty="0"/>
                <a:t>To: 9.8.7.6</a:t>
              </a:r>
            </a:p>
            <a:p>
              <a:r>
                <a:rPr lang="en-US" dirty="0"/>
                <a:t>From: 1.2.3.4</a:t>
              </a:r>
            </a:p>
          </p:txBody>
        </p:sp>
        <p:sp>
          <p:nvSpPr>
            <p:cNvPr id="35" name="Arrow: Right 34">
              <a:extLst>
                <a:ext uri="{FF2B5EF4-FFF2-40B4-BE49-F238E27FC236}">
                  <a16:creationId xmlns:a16="http://schemas.microsoft.com/office/drawing/2014/main" id="{C2C0D605-D5A5-4FCC-B1CB-9F1642B0715F}"/>
                </a:ext>
              </a:extLst>
            </p:cNvPr>
            <p:cNvSpPr/>
            <p:nvPr/>
          </p:nvSpPr>
          <p:spPr>
            <a:xfrm rot="10800000">
              <a:off x="4282776" y="3323539"/>
              <a:ext cx="1300531" cy="3830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2DA7B70-07C5-46D5-8550-67AD130B4CF9}"/>
                </a:ext>
              </a:extLst>
            </p:cNvPr>
            <p:cNvSpPr txBox="1"/>
            <p:nvPr/>
          </p:nvSpPr>
          <p:spPr>
            <a:xfrm>
              <a:off x="6096000" y="2772405"/>
              <a:ext cx="789768" cy="523220"/>
            </a:xfrm>
            <a:prstGeom prst="rect">
              <a:avLst/>
            </a:prstGeom>
            <a:noFill/>
          </p:spPr>
          <p:txBody>
            <a:bodyPr wrap="none" rtlCol="0">
              <a:spAutoFit/>
            </a:bodyPr>
            <a:lstStyle/>
            <a:p>
              <a:r>
                <a:rPr lang="en-US" sz="2800" b="1" dirty="0">
                  <a:solidFill>
                    <a:schemeClr val="accent2"/>
                  </a:solidFill>
                </a:rPr>
                <a:t>NAT</a:t>
              </a:r>
            </a:p>
          </p:txBody>
        </p:sp>
      </p:grpSp>
      <p:grpSp>
        <p:nvGrpSpPr>
          <p:cNvPr id="10" name="Group 9">
            <a:extLst>
              <a:ext uri="{FF2B5EF4-FFF2-40B4-BE49-F238E27FC236}">
                <a16:creationId xmlns:a16="http://schemas.microsoft.com/office/drawing/2014/main" id="{867F3656-377D-49BB-8BE3-CEACFB4353FB}"/>
              </a:ext>
            </a:extLst>
          </p:cNvPr>
          <p:cNvGrpSpPr/>
          <p:nvPr/>
        </p:nvGrpSpPr>
        <p:grpSpPr>
          <a:xfrm>
            <a:off x="129555" y="2933511"/>
            <a:ext cx="1687385" cy="1908437"/>
            <a:chOff x="129555" y="2933511"/>
            <a:chExt cx="1687385" cy="1908437"/>
          </a:xfrm>
        </p:grpSpPr>
        <p:sp>
          <p:nvSpPr>
            <p:cNvPr id="7" name="Arrow: Bent 6">
              <a:extLst>
                <a:ext uri="{FF2B5EF4-FFF2-40B4-BE49-F238E27FC236}">
                  <a16:creationId xmlns:a16="http://schemas.microsoft.com/office/drawing/2014/main" id="{8581DBBB-5C03-47C4-BCEC-F9CD3B4EB1F5}"/>
                </a:ext>
              </a:extLst>
            </p:cNvPr>
            <p:cNvSpPr/>
            <p:nvPr/>
          </p:nvSpPr>
          <p:spPr>
            <a:xfrm rot="5400000" flipV="1">
              <a:off x="682976" y="3860799"/>
              <a:ext cx="1014080" cy="948217"/>
            </a:xfrm>
            <a:prstGeom prst="ben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2D2EAA88-5BA7-4365-B9AA-58A8B7E72C2C}"/>
                </a:ext>
              </a:extLst>
            </p:cNvPr>
            <p:cNvSpPr/>
            <p:nvPr/>
          </p:nvSpPr>
          <p:spPr>
            <a:xfrm>
              <a:off x="129555" y="2933511"/>
              <a:ext cx="1687385" cy="923330"/>
            </a:xfrm>
            <a:prstGeom prst="rect">
              <a:avLst/>
            </a:prstGeom>
          </p:spPr>
          <p:txBody>
            <a:bodyPr wrap="square">
              <a:spAutoFit/>
            </a:bodyPr>
            <a:lstStyle/>
            <a:p>
              <a:r>
                <a:rPr lang="en-US" dirty="0"/>
                <a:t>HTTP Response:</a:t>
              </a:r>
              <a:br>
                <a:rPr lang="en-US" dirty="0"/>
              </a:br>
              <a:r>
                <a:rPr lang="en-US" dirty="0"/>
                <a:t>To: 9.8.7.6</a:t>
              </a:r>
            </a:p>
            <a:p>
              <a:r>
                <a:rPr lang="en-US" dirty="0"/>
                <a:t>From: 1.2.3.4</a:t>
              </a:r>
            </a:p>
          </p:txBody>
        </p:sp>
      </p:grpSp>
    </p:spTree>
    <p:extLst>
      <p:ext uri="{BB962C8B-B14F-4D97-AF65-F5344CB8AC3E}">
        <p14:creationId xmlns:p14="http://schemas.microsoft.com/office/powerpoint/2010/main" val="26325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570706"/>
            <a:ext cx="914400" cy="914400"/>
          </a:xfrm>
          <a:prstGeom prst="rect">
            <a:avLst/>
          </a:prstGeom>
        </p:spPr>
      </p:pic>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1913468" y="365125"/>
            <a:ext cx="9440332"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838200" y="1825625"/>
            <a:ext cx="10642600" cy="4361815"/>
          </a:xfrm>
        </p:spPr>
        <p:txBody>
          <a:bodyPr>
            <a:normAutofit/>
          </a:bodyPr>
          <a:lstStyle/>
          <a:p>
            <a:pPr marL="514350" indent="-514350">
              <a:buFont typeface="+mj-lt"/>
              <a:buAutoNum type="arabicPeriod"/>
            </a:pPr>
            <a:r>
              <a:rPr lang="en-US" sz="3000" dirty="0"/>
              <a:t>Which service translates names such as </a:t>
            </a:r>
            <a:r>
              <a:rPr lang="en-US" sz="3000" dirty="0">
                <a:hlinkClick r:id="rId5"/>
              </a:rPr>
              <a:t>www.syr.edu</a:t>
            </a:r>
            <a:r>
              <a:rPr lang="en-US" sz="3000" dirty="0"/>
              <a:t> to IP addresses?</a:t>
            </a:r>
          </a:p>
          <a:p>
            <a:pPr marL="514350" indent="-514350">
              <a:buFont typeface="+mj-lt"/>
              <a:buAutoNum type="arabicPeriod"/>
            </a:pPr>
            <a:r>
              <a:rPr lang="en-US" sz="3000" dirty="0"/>
              <a:t>Which service translates IP addresses, Typically between public and private?</a:t>
            </a:r>
          </a:p>
          <a:p>
            <a:pPr marL="514350" indent="-514350">
              <a:buFont typeface="+mj-lt"/>
              <a:buAutoNum type="arabicPeriod"/>
            </a:pPr>
            <a:r>
              <a:rPr lang="en-US" sz="3000" dirty="0"/>
              <a:t>Which service translates Ports, from public facing ports to a port on a private network?</a:t>
            </a:r>
          </a:p>
          <a:p>
            <a:pPr>
              <a:buFont typeface="Wingdings" panose="05000000000000000000" pitchFamily="2" charset="2"/>
              <a:buChar char="q"/>
            </a:pPr>
            <a:endParaRPr lang="en-US" sz="3000" dirty="0"/>
          </a:p>
        </p:txBody>
      </p:sp>
    </p:spTree>
    <p:extLst>
      <p:ext uri="{BB962C8B-B14F-4D97-AF65-F5344CB8AC3E}">
        <p14:creationId xmlns:p14="http://schemas.microsoft.com/office/powerpoint/2010/main" val="3425051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2A7D0-DB09-4EBA-8D52-E6A5934B66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1A3688C8-DFCE-4CCD-BCF0-5FB239E50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598FBE3-48D2-40A2-B7E6-F485834C821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482FDCF-45F3-40F1-8751-19B7AFB3CF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1158240" y="1122363"/>
            <a:ext cx="6339840" cy="2387600"/>
          </a:xfrm>
        </p:spPr>
        <p:txBody>
          <a:bodyPr vert="horz" lIns="91440" tIns="45720" rIns="91440" bIns="45720" rtlCol="0" anchor="b">
            <a:normAutofit/>
          </a:bodyPr>
          <a:lstStyle/>
          <a:p>
            <a:r>
              <a:rPr lang="en-US" sz="6600" kern="1200">
                <a:solidFill>
                  <a:schemeClr val="tx1">
                    <a:lumMod val="85000"/>
                    <a:lumOff val="15000"/>
                  </a:schemeClr>
                </a:solidFill>
                <a:latin typeface="+mj-lt"/>
                <a:ea typeface="+mj-ea"/>
                <a:cs typeface="+mj-cs"/>
              </a:rPr>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a:xfrm>
            <a:off x="1158240" y="4700588"/>
            <a:ext cx="5252288" cy="1655762"/>
          </a:xfrm>
        </p:spPr>
        <p:txBody>
          <a:bodyPr vert="horz" lIns="91440" tIns="45720" rIns="91440" bIns="45720" rtlCol="0">
            <a:normAutofit/>
          </a:bodyPr>
          <a:lstStyle/>
          <a:p>
            <a:pPr marL="0" indent="0">
              <a:buNone/>
            </a:pPr>
            <a:r>
              <a:rPr lang="en-US" sz="2400" kern="1200" dirty="0">
                <a:solidFill>
                  <a:schemeClr val="tx1">
                    <a:lumMod val="85000"/>
                    <a:lumOff val="15000"/>
                  </a:schemeClr>
                </a:solidFill>
                <a:latin typeface="+mn-lt"/>
                <a:ea typeface="+mn-ea"/>
                <a:cs typeface="+mn-cs"/>
              </a:rPr>
              <a:t>What one thing did you learn today that you didn’t know before class began?</a:t>
            </a:r>
          </a:p>
        </p:txBody>
      </p:sp>
    </p:spTree>
    <p:extLst>
      <p:ext uri="{BB962C8B-B14F-4D97-AF65-F5344CB8AC3E}">
        <p14:creationId xmlns:p14="http://schemas.microsoft.com/office/powerpoint/2010/main" val="2421930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Lab Debrief</a:t>
            </a:r>
            <a:endParaRPr lang="en-US" sz="7200" dirty="0"/>
          </a:p>
        </p:txBody>
      </p:sp>
      <p:sp>
        <p:nvSpPr>
          <p:cNvPr id="5" name="Subtitle 4"/>
          <p:cNvSpPr>
            <a:spLocks noGrp="1"/>
          </p:cNvSpPr>
          <p:nvPr>
            <p:ph type="subTitle" idx="1"/>
          </p:nvPr>
        </p:nvSpPr>
        <p:spPr/>
        <p:txBody>
          <a:bodyPr>
            <a:normAutofit/>
          </a:bodyPr>
          <a:lstStyle/>
          <a:p>
            <a:r>
              <a:rPr lang="en-US" sz="3600" dirty="0" smtClean="0"/>
              <a:t>Lab – </a:t>
            </a:r>
            <a:r>
              <a:rPr lang="en-US" sz="3600" dirty="0" smtClean="0"/>
              <a:t>C </a:t>
            </a:r>
            <a:endParaRPr lang="en-US" sz="3600" dirty="0"/>
          </a:p>
        </p:txBody>
      </p:sp>
      <p:pic>
        <p:nvPicPr>
          <p:cNvPr id="4" name="Picture 3"/>
          <p:cNvPicPr>
            <a:picLocks noChangeAspect="1"/>
          </p:cNvPicPr>
          <p:nvPr/>
        </p:nvPicPr>
        <p:blipFill>
          <a:blip r:embed="rId3"/>
          <a:stretch>
            <a:fillRect/>
          </a:stretch>
        </p:blipFill>
        <p:spPr>
          <a:xfrm>
            <a:off x="5232015" y="4429919"/>
            <a:ext cx="1727969" cy="1382375"/>
          </a:xfrm>
          <a:prstGeom prst="rect">
            <a:avLst/>
          </a:prstGeom>
        </p:spPr>
      </p:pic>
    </p:spTree>
    <p:extLst>
      <p:ext uri="{BB962C8B-B14F-4D97-AF65-F5344CB8AC3E}">
        <p14:creationId xmlns:p14="http://schemas.microsoft.com/office/powerpoint/2010/main" val="366102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237C5064-1F64-4BFD-9E42-A4DCC049AA7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41431" y="816337"/>
            <a:ext cx="5225327" cy="5225327"/>
          </a:xfrm>
          <a:prstGeom prst="rect">
            <a:avLst/>
          </a:prstGeom>
        </p:spPr>
      </p:pic>
      <p:pic>
        <p:nvPicPr>
          <p:cNvPr id="7" name="Graphic 6">
            <a:extLst>
              <a:ext uri="{FF2B5EF4-FFF2-40B4-BE49-F238E27FC236}">
                <a16:creationId xmlns:a16="http://schemas.microsoft.com/office/drawing/2014/main" id="{E082B1A2-6853-4B96-83B0-28D71C87FB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1" y="2743201"/>
            <a:ext cx="1371600" cy="1371600"/>
          </a:xfrm>
          <a:prstGeom prst="rect">
            <a:avLst/>
          </a:prstGeom>
        </p:spPr>
      </p:pic>
      <p:sp>
        <p:nvSpPr>
          <p:cNvPr id="2" name="Title 1"/>
          <p:cNvSpPr>
            <a:spLocks noGrp="1"/>
          </p:cNvSpPr>
          <p:nvPr>
            <p:ph type="title"/>
          </p:nvPr>
        </p:nvSpPr>
        <p:spPr>
          <a:xfrm>
            <a:off x="2370667" y="2187743"/>
            <a:ext cx="5293449" cy="2482515"/>
          </a:xfrm>
        </p:spPr>
        <p:txBody>
          <a:bodyPr vert="horz" lIns="91440" tIns="45720" rIns="91440" bIns="45720" rtlCol="0" anchor="ctr">
            <a:normAutofit/>
          </a:bodyPr>
          <a:lstStyle/>
          <a:p>
            <a:r>
              <a:rPr lang="en-US" sz="5600" kern="1200">
                <a:solidFill>
                  <a:schemeClr val="tx1"/>
                </a:solidFill>
                <a:latin typeface="+mj-lt"/>
                <a:ea typeface="+mj-ea"/>
                <a:cs typeface="+mj-cs"/>
              </a:rPr>
              <a:t>What is a Computer Network?</a:t>
            </a:r>
          </a:p>
        </p:txBody>
      </p:sp>
      <p:sp>
        <p:nvSpPr>
          <p:cNvPr id="3" name="Text Placeholder 2"/>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37832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1">
            <a:extLst>
              <a:ext uri="{FF2B5EF4-FFF2-40B4-BE49-F238E27FC236}">
                <a16:creationId xmlns:a16="http://schemas.microsoft.com/office/drawing/2014/main" id="{96EE6201-9AA8-410B-9124-17687DF0AA64}"/>
              </a:ext>
            </a:extLst>
          </p:cNvPr>
          <p:cNvGraphicFramePr>
            <a:graphicFrameLocks noGrp="1"/>
          </p:cNvGraphicFramePr>
          <p:nvPr>
            <p:ph idx="1"/>
            <p:extLst>
              <p:ext uri="{D42A27DB-BD31-4B8C-83A1-F6EECF244321}">
                <p14:modId xmlns:p14="http://schemas.microsoft.com/office/powerpoint/2010/main" val="376682718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a:xfrm>
            <a:off x="943277" y="712269"/>
            <a:ext cx="3370998" cy="5502264"/>
          </a:xfrm>
        </p:spPr>
        <p:txBody>
          <a:bodyPr>
            <a:normAutofit/>
          </a:bodyPr>
          <a:lstStyle/>
          <a:p>
            <a:r>
              <a:rPr lang="en-US">
                <a:solidFill>
                  <a:srgbClr val="FFFFFF"/>
                </a:solidFill>
              </a:rPr>
              <a:t>Computer Network Definition</a:t>
            </a:r>
          </a:p>
        </p:txBody>
      </p:sp>
    </p:spTree>
    <p:extLst>
      <p:ext uri="{BB962C8B-B14F-4D97-AF65-F5344CB8AC3E}">
        <p14:creationId xmlns:p14="http://schemas.microsoft.com/office/powerpoint/2010/main" val="81840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95D989-81FA-4BAD-9AD5-E46CEDA91B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56189E5-8A3E-4CFD-B71B-CCD0F8495E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1">
            <a:extLst>
              <a:ext uri="{FF2B5EF4-FFF2-40B4-BE49-F238E27FC236}">
                <a16:creationId xmlns:a16="http://schemas.microsoft.com/office/drawing/2014/main" id="{D62F1206-6FAB-452A-B623-82D5418596A5}"/>
              </a:ext>
            </a:extLst>
          </p:cNvPr>
          <p:cNvGraphicFramePr>
            <a:graphicFrameLocks noGrp="1"/>
          </p:cNvGraphicFramePr>
          <p:nvPr>
            <p:ph idx="1"/>
            <p:extLst>
              <p:ext uri="{D42A27DB-BD31-4B8C-83A1-F6EECF244321}">
                <p14:modId xmlns:p14="http://schemas.microsoft.com/office/powerpoint/2010/main" val="24966375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a:xfrm>
            <a:off x="838200" y="6356350"/>
            <a:ext cx="2743200" cy="365125"/>
          </a:xfrm>
        </p:spPr>
        <p:txBody>
          <a:bodyPr>
            <a:normAutofit/>
          </a:bodyPr>
          <a:lstStyle/>
          <a:p>
            <a:pPr>
              <a:spcAft>
                <a:spcPts val="600"/>
              </a:spcAft>
            </a:pPr>
            <a:fld id="{C96E72D8-1BAE-4F1C-9882-E5E0341D8DD6}" type="datetime1">
              <a:rPr lang="en-US" sz="1100">
                <a:solidFill>
                  <a:prstClr val="white">
                    <a:alpha val="80000"/>
                  </a:prstClr>
                </a:solidFill>
              </a:rPr>
              <a:pPr>
                <a:spcAft>
                  <a:spcPts val="600"/>
                </a:spcAft>
              </a:pPr>
              <a:t>8/28/2018</a:t>
            </a:fld>
            <a:endParaRPr lang="en-US" sz="1100">
              <a:solidFill>
                <a:prstClr val="white">
                  <a:alpha val="80000"/>
                </a:prstClr>
              </a:solidFill>
            </a:endParaRPr>
          </a:p>
        </p:txBody>
      </p:sp>
      <p:sp>
        <p:nvSpPr>
          <p:cNvPr id="4" name="Footer Placeholder 3"/>
          <p:cNvSpPr>
            <a:spLocks noGrp="1"/>
          </p:cNvSpPr>
          <p:nvPr>
            <p:ph type="ftr" sz="quarter" idx="11"/>
          </p:nvPr>
        </p:nvSpPr>
        <p:spPr>
          <a:xfrm>
            <a:off x="5459413" y="6199632"/>
            <a:ext cx="5365665" cy="365125"/>
          </a:xfrm>
        </p:spPr>
        <p:txBody>
          <a:bodyPr>
            <a:normAutofit/>
          </a:bodyPr>
          <a:lstStyle/>
          <a:p>
            <a:pPr algn="r">
              <a:spcAft>
                <a:spcPts val="600"/>
              </a:spcAft>
            </a:pPr>
            <a:r>
              <a:rPr lang="en-US" sz="1100">
                <a:solidFill>
                  <a:prstClr val="black">
                    <a:alpha val="80000"/>
                  </a:prstClr>
                </a:solidFill>
              </a:rPr>
              <a:t>IST346: Info Tech Management &amp; Administration</a:t>
            </a:r>
          </a:p>
        </p:txBody>
      </p:sp>
      <p:sp>
        <p:nvSpPr>
          <p:cNvPr id="5" name="Slide Number Placeholder 4"/>
          <p:cNvSpPr>
            <a:spLocks noGrp="1"/>
          </p:cNvSpPr>
          <p:nvPr>
            <p:ph type="sldNum" sz="quarter" idx="12"/>
          </p:nvPr>
        </p:nvSpPr>
        <p:spPr>
          <a:xfrm>
            <a:off x="11000232" y="6108192"/>
            <a:ext cx="548640" cy="548640"/>
          </a:xfrm>
          <a:prstGeom prst="ellipse">
            <a:avLst/>
          </a:prstGeom>
          <a:solidFill>
            <a:srgbClr val="898989"/>
          </a:solidFill>
        </p:spPr>
        <p:txBody>
          <a:bodyPr>
            <a:normAutofit/>
          </a:bodyPr>
          <a:lstStyle/>
          <a:p>
            <a:pPr algn="ctr">
              <a:spcAft>
                <a:spcPts val="600"/>
              </a:spcAft>
            </a:pPr>
            <a:fld id="{DF6669D1-DB19-4C99-869C-C84252016461}" type="slidenum">
              <a:rPr lang="en-US" sz="1500">
                <a:solidFill>
                  <a:srgbClr val="FFFFFF">
                    <a:alpha val="80000"/>
                  </a:srgbClr>
                </a:solidFill>
              </a:rPr>
              <a:pPr algn="ctr">
                <a:spcAft>
                  <a:spcPts val="600"/>
                </a:spcAft>
              </a:pPr>
              <a:t>7</a:t>
            </a:fld>
            <a:endParaRPr lang="en-US" sz="1500">
              <a:solidFill>
                <a:srgbClr val="FFFFFF">
                  <a:alpha val="80000"/>
                </a:srgbClr>
              </a:solidFill>
            </a:endParaRPr>
          </a:p>
        </p:txBody>
      </p:sp>
      <p:sp>
        <p:nvSpPr>
          <p:cNvPr id="6" name="Title 5"/>
          <p:cNvSpPr>
            <a:spLocks noGrp="1"/>
          </p:cNvSpPr>
          <p:nvPr>
            <p:ph type="title"/>
          </p:nvPr>
        </p:nvSpPr>
        <p:spPr>
          <a:xfrm>
            <a:off x="838200" y="811161"/>
            <a:ext cx="3335594" cy="5403370"/>
          </a:xfrm>
        </p:spPr>
        <p:txBody>
          <a:bodyPr>
            <a:normAutofit/>
          </a:bodyPr>
          <a:lstStyle/>
          <a:p>
            <a:r>
              <a:rPr lang="en-US">
                <a:solidFill>
                  <a:srgbClr val="FFFFFF"/>
                </a:solidFill>
              </a:rPr>
              <a:t>Why do we need a network?</a:t>
            </a:r>
          </a:p>
        </p:txBody>
      </p:sp>
    </p:spTree>
    <p:extLst>
      <p:ext uri="{BB962C8B-B14F-4D97-AF65-F5344CB8AC3E}">
        <p14:creationId xmlns:p14="http://schemas.microsoft.com/office/powerpoint/2010/main" val="339221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9BB412F7-BE54-4777-8832-B7DE8831D645}"/>
              </a:ext>
            </a:extLst>
          </p:cNvPr>
          <p:cNvGraphicFramePr>
            <a:graphicFrameLocks noGrp="1"/>
          </p:cNvGraphicFramePr>
          <p:nvPr>
            <p:ph idx="1"/>
            <p:extLst>
              <p:ext uri="{D42A27DB-BD31-4B8C-83A1-F6EECF244321}">
                <p14:modId xmlns:p14="http://schemas.microsoft.com/office/powerpoint/2010/main" val="17980553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a:xfrm>
            <a:off x="838200" y="6356350"/>
            <a:ext cx="2743200" cy="365125"/>
          </a:xfrm>
        </p:spPr>
        <p:txBody>
          <a:bodyPr>
            <a:normAutofit/>
          </a:bodyPr>
          <a:lstStyle/>
          <a:p>
            <a:pPr>
              <a:spcAft>
                <a:spcPts val="600"/>
              </a:spcAft>
            </a:pPr>
            <a:fld id="{C96E72D8-1BAE-4F1C-9882-E5E0341D8DD6}" type="datetime1">
              <a:rPr lang="en-US" smtClean="0"/>
              <a:pPr>
                <a:spcAft>
                  <a:spcPts val="600"/>
                </a:spcAft>
              </a:pPr>
              <a:t>8/28/2018</a:t>
            </a:fld>
            <a:endParaRPr lang="en-US"/>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US"/>
              <a:t>IST346: Info Tech Management &amp; Administration</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DF6669D1-DB19-4C99-869C-C84252016461}" type="slidenum">
              <a:rPr lang="en-US" smtClean="0"/>
              <a:pPr>
                <a:spcAft>
                  <a:spcPts val="600"/>
                </a:spcAft>
              </a:pPr>
              <a:t>8</a:t>
            </a:fld>
            <a:endParaRPr lang="en-US"/>
          </a:p>
        </p:txBody>
      </p:sp>
      <p:sp>
        <p:nvSpPr>
          <p:cNvPr id="6" name="Title 5"/>
          <p:cNvSpPr>
            <a:spLocks noGrp="1"/>
          </p:cNvSpPr>
          <p:nvPr>
            <p:ph type="title"/>
          </p:nvPr>
        </p:nvSpPr>
        <p:spPr>
          <a:xfrm>
            <a:off x="838200" y="365125"/>
            <a:ext cx="10515600" cy="1325563"/>
          </a:xfrm>
        </p:spPr>
        <p:txBody>
          <a:bodyPr>
            <a:normAutofit/>
          </a:bodyPr>
          <a:lstStyle/>
          <a:p>
            <a:r>
              <a:rPr lang="en-US" dirty="0"/>
              <a:t>Typical Resources to Share</a:t>
            </a:r>
          </a:p>
        </p:txBody>
      </p:sp>
    </p:spTree>
    <p:extLst>
      <p:ext uri="{BB962C8B-B14F-4D97-AF65-F5344CB8AC3E}">
        <p14:creationId xmlns:p14="http://schemas.microsoft.com/office/powerpoint/2010/main" val="236923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B26FA-6FCA-44FF-8111-9E813515FB72}"/>
              </a:ext>
            </a:extLst>
          </p:cNvPr>
          <p:cNvSpPr>
            <a:spLocks noGrp="1"/>
          </p:cNvSpPr>
          <p:nvPr>
            <p:ph type="title"/>
          </p:nvPr>
        </p:nvSpPr>
        <p:spPr>
          <a:xfrm>
            <a:off x="838200" y="365125"/>
            <a:ext cx="10515600" cy="1325563"/>
          </a:xfrm>
        </p:spPr>
        <p:txBody>
          <a:bodyPr>
            <a:normAutofit/>
          </a:bodyPr>
          <a:lstStyle/>
          <a:p>
            <a:r>
              <a:rPr lang="en-US" sz="4400" dirty="0"/>
              <a:t>“The Network is the Computer”</a:t>
            </a:r>
          </a:p>
        </p:txBody>
      </p:sp>
      <p:graphicFrame>
        <p:nvGraphicFramePr>
          <p:cNvPr id="5" name="Content Placeholder 2">
            <a:extLst>
              <a:ext uri="{FF2B5EF4-FFF2-40B4-BE49-F238E27FC236}">
                <a16:creationId xmlns:a16="http://schemas.microsoft.com/office/drawing/2014/main" id="{507E9372-D9D8-443D-8611-210D9AE14BA0}"/>
              </a:ext>
            </a:extLst>
          </p:cNvPr>
          <p:cNvGraphicFramePr>
            <a:graphicFrameLocks noGrp="1"/>
          </p:cNvGraphicFramePr>
          <p:nvPr>
            <p:ph idx="1"/>
            <p:extLst>
              <p:ext uri="{D42A27DB-BD31-4B8C-83A1-F6EECF244321}">
                <p14:modId xmlns:p14="http://schemas.microsoft.com/office/powerpoint/2010/main" val="4137992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332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1212</Words>
  <Application>Microsoft Office PowerPoint</Application>
  <PresentationFormat>Widescreen</PresentationFormat>
  <Paragraphs>185</Paragraphs>
  <Slides>34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IST346: Networking Fundamentals</vt:lpstr>
      <vt:lpstr>Agenda</vt:lpstr>
      <vt:lpstr>Discussion Questions</vt:lpstr>
      <vt:lpstr>Lab Debrief</vt:lpstr>
      <vt:lpstr>What is a Computer Network?</vt:lpstr>
      <vt:lpstr>Computer Network Definition</vt:lpstr>
      <vt:lpstr>Why do we need a network?</vt:lpstr>
      <vt:lpstr>Typical Resources to Share</vt:lpstr>
      <vt:lpstr>“The Network is the Computer”</vt:lpstr>
      <vt:lpstr>PowerPoint Presentation</vt:lpstr>
      <vt:lpstr>PowerPoint Presentation</vt:lpstr>
      <vt:lpstr>PowerPoint Presentation</vt:lpstr>
      <vt:lpstr>PowerPoint Presentation</vt:lpstr>
      <vt:lpstr>Check Yourself</vt:lpstr>
      <vt:lpstr>Typical Components of a Network</vt:lpstr>
      <vt:lpstr>Network Interface Card (NIC)</vt:lpstr>
      <vt:lpstr>Wireless Access Point (WAP)</vt:lpstr>
      <vt:lpstr>Hubs</vt:lpstr>
      <vt:lpstr>Switches</vt:lpstr>
      <vt:lpstr>Routers</vt:lpstr>
      <vt:lpstr>Firewalls</vt:lpstr>
      <vt:lpstr>Putting It All Together</vt:lpstr>
      <vt:lpstr>Check Yourself</vt:lpstr>
      <vt:lpstr>Core Network services</vt:lpstr>
      <vt:lpstr>What is a Protocol?</vt:lpstr>
      <vt:lpstr>TCP/IP</vt:lpstr>
      <vt:lpstr>IP Addresses</vt:lpstr>
      <vt:lpstr>Common Network Services</vt:lpstr>
      <vt:lpstr>NAT with Port Forwarding Example</vt:lpstr>
      <vt:lpstr>NAT with Port Forwarding Example</vt:lpstr>
      <vt:lpstr>Check Yourself</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45</cp:revision>
  <dcterms:created xsi:type="dcterms:W3CDTF">2018-06-15T01:33:02Z</dcterms:created>
  <dcterms:modified xsi:type="dcterms:W3CDTF">2018-08-28T14:23:38Z</dcterms:modified>
</cp:coreProperties>
</file>