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97" r:id="rId2"/>
    <p:sldId id="289" r:id="rId3"/>
    <p:sldId id="342" r:id="rId4"/>
    <p:sldId id="258" r:id="rId5"/>
    <p:sldId id="298" r:id="rId6"/>
    <p:sldId id="337" r:id="rId7"/>
    <p:sldId id="338" r:id="rId8"/>
    <p:sldId id="340" r:id="rId9"/>
    <p:sldId id="305" r:id="rId10"/>
    <p:sldId id="303" r:id="rId11"/>
    <p:sldId id="301" r:id="rId12"/>
    <p:sldId id="294" r:id="rId13"/>
    <p:sldId id="291" r:id="rId14"/>
    <p:sldId id="341" r:id="rId15"/>
    <p:sldId id="292" r:id="rId16"/>
    <p:sldId id="30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342"/>
            <p14:sldId id="258"/>
            <p14:sldId id="298"/>
          </p14:sldIdLst>
        </p14:section>
        <p14:section name="Content" id="{2C67B003-B916-43D3-BE5B-B3D36B8F4E1C}">
          <p14:sldIdLst>
            <p14:sldId id="337"/>
            <p14:sldId id="338"/>
            <p14:sldId id="340"/>
            <p14:sldId id="305"/>
            <p14:sldId id="303"/>
            <p14:sldId id="301"/>
            <p14:sldId id="294"/>
            <p14:sldId id="291"/>
            <p14:sldId id="341"/>
          </p14:sldIdLst>
        </p14:section>
        <p14:section name="Wrap-Up" id="{250B09FA-E151-4F0D-B4D4-21A2DA6D2F7E}">
          <p14:sldIdLst>
            <p14:sldId id="292"/>
            <p14:sldId id="30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570BA-37D5-46E4-9712-2CB1F9FA92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DDF605-9CCE-4558-95B0-1E6CA781A5DA}">
      <dgm:prSet/>
      <dgm:spPr/>
      <dgm:t>
        <a:bodyPr/>
        <a:lstStyle/>
        <a:p>
          <a:pPr>
            <a:defRPr b="1"/>
          </a:pPr>
          <a:r>
            <a:rPr lang="en-US"/>
            <a:t>Presentation</a:t>
          </a:r>
        </a:p>
      </dgm:t>
    </dgm:pt>
    <dgm:pt modelId="{773052EC-D8DD-4EFD-8C89-220E53D2C283}" type="parTrans" cxnId="{85EE11EF-A01D-42E9-85B3-278B7114FFE5}">
      <dgm:prSet/>
      <dgm:spPr/>
      <dgm:t>
        <a:bodyPr/>
        <a:lstStyle/>
        <a:p>
          <a:endParaRPr lang="en-US"/>
        </a:p>
      </dgm:t>
    </dgm:pt>
    <dgm:pt modelId="{0F73CBCA-8EA2-46F6-9860-87CAD053CB89}" type="sibTrans" cxnId="{85EE11EF-A01D-42E9-85B3-278B7114FFE5}">
      <dgm:prSet/>
      <dgm:spPr/>
      <dgm:t>
        <a:bodyPr/>
        <a:lstStyle/>
        <a:p>
          <a:endParaRPr lang="en-US"/>
        </a:p>
      </dgm:t>
    </dgm:pt>
    <dgm:pt modelId="{32E23E9B-0621-472D-A7D0-14691E07DE6C}">
      <dgm:prSet/>
      <dgm:spPr/>
      <dgm:t>
        <a:bodyPr/>
        <a:lstStyle/>
        <a:p>
          <a:r>
            <a:rPr lang="en-US" dirty="0"/>
            <a:t>Code and layout responsible for the user interface</a:t>
          </a:r>
        </a:p>
      </dgm:t>
    </dgm:pt>
    <dgm:pt modelId="{B52E9A54-7ED0-42A3-9071-CB1D21F06F82}" type="parTrans" cxnId="{2F440EAB-FD27-4E6C-B46E-CBC9B3BC4093}">
      <dgm:prSet/>
      <dgm:spPr/>
      <dgm:t>
        <a:bodyPr/>
        <a:lstStyle/>
        <a:p>
          <a:endParaRPr lang="en-US"/>
        </a:p>
      </dgm:t>
    </dgm:pt>
    <dgm:pt modelId="{EAC156F5-E0BF-4CA3-9201-97218E9ADEAB}" type="sibTrans" cxnId="{2F440EAB-FD27-4E6C-B46E-CBC9B3BC4093}">
      <dgm:prSet/>
      <dgm:spPr/>
      <dgm:t>
        <a:bodyPr/>
        <a:lstStyle/>
        <a:p>
          <a:endParaRPr lang="en-US"/>
        </a:p>
      </dgm:t>
    </dgm:pt>
    <dgm:pt modelId="{6ECF9EED-AEFA-41A9-9EFB-B2E867D3E149}">
      <dgm:prSet/>
      <dgm:spPr/>
      <dgm:t>
        <a:bodyPr/>
        <a:lstStyle/>
        <a:p>
          <a:pPr>
            <a:defRPr b="1"/>
          </a:pPr>
          <a:r>
            <a:rPr lang="en-US"/>
            <a:t>Business Logic</a:t>
          </a:r>
        </a:p>
      </dgm:t>
    </dgm:pt>
    <dgm:pt modelId="{27605C5E-05B4-4C17-B628-5C7F695CEED8}" type="parTrans" cxnId="{C5B73B15-29BE-401A-B06F-34DAA7B24A53}">
      <dgm:prSet/>
      <dgm:spPr/>
      <dgm:t>
        <a:bodyPr/>
        <a:lstStyle/>
        <a:p>
          <a:endParaRPr lang="en-US"/>
        </a:p>
      </dgm:t>
    </dgm:pt>
    <dgm:pt modelId="{CA48365F-A0C4-4697-A7C2-3003B4DC1396}" type="sibTrans" cxnId="{C5B73B15-29BE-401A-B06F-34DAA7B24A53}">
      <dgm:prSet/>
      <dgm:spPr/>
      <dgm:t>
        <a:bodyPr/>
        <a:lstStyle/>
        <a:p>
          <a:endParaRPr lang="en-US"/>
        </a:p>
      </dgm:t>
    </dgm:pt>
    <dgm:pt modelId="{B74E439E-678C-4AFC-9A41-8BB3AE3ACFAC}">
      <dgm:prSet/>
      <dgm:spPr/>
      <dgm:t>
        <a:bodyPr/>
        <a:lstStyle/>
        <a:p>
          <a:pPr>
            <a:defRPr b="1"/>
          </a:pPr>
          <a:r>
            <a:rPr lang="en-US"/>
            <a:t>Data Access</a:t>
          </a:r>
        </a:p>
      </dgm:t>
    </dgm:pt>
    <dgm:pt modelId="{284A4A46-A59A-4932-8A5E-9B8282456258}" type="parTrans" cxnId="{E3647EE7-1D0E-48E2-A1B9-FC1F0D491353}">
      <dgm:prSet/>
      <dgm:spPr/>
      <dgm:t>
        <a:bodyPr/>
        <a:lstStyle/>
        <a:p>
          <a:endParaRPr lang="en-US"/>
        </a:p>
      </dgm:t>
    </dgm:pt>
    <dgm:pt modelId="{EE05C962-3E73-496C-8FD5-A1B57941A5A7}" type="sibTrans" cxnId="{E3647EE7-1D0E-48E2-A1B9-FC1F0D491353}">
      <dgm:prSet/>
      <dgm:spPr/>
      <dgm:t>
        <a:bodyPr/>
        <a:lstStyle/>
        <a:p>
          <a:endParaRPr lang="en-US"/>
        </a:p>
      </dgm:t>
    </dgm:pt>
    <dgm:pt modelId="{86F8978C-7709-4365-8242-9D41257D04E0}">
      <dgm:prSet/>
      <dgm:spPr/>
      <dgm:t>
        <a:bodyPr/>
        <a:lstStyle/>
        <a:p>
          <a:r>
            <a:rPr lang="en-US"/>
            <a:t>Create, Read, Update and Delete (CRUD) operations</a:t>
          </a:r>
        </a:p>
      </dgm:t>
    </dgm:pt>
    <dgm:pt modelId="{E74AB7B2-ABC5-4129-AA72-906E6A94B9D3}" type="parTrans" cxnId="{D46069BD-2F71-4770-BF5F-29CEE96EDBCF}">
      <dgm:prSet/>
      <dgm:spPr/>
      <dgm:t>
        <a:bodyPr/>
        <a:lstStyle/>
        <a:p>
          <a:endParaRPr lang="en-US"/>
        </a:p>
      </dgm:t>
    </dgm:pt>
    <dgm:pt modelId="{49552688-D967-41C8-A500-B2CF70CF71E6}" type="sibTrans" cxnId="{D46069BD-2F71-4770-BF5F-29CEE96EDBCF}">
      <dgm:prSet/>
      <dgm:spPr/>
      <dgm:t>
        <a:bodyPr/>
        <a:lstStyle/>
        <a:p>
          <a:endParaRPr lang="en-US"/>
        </a:p>
      </dgm:t>
    </dgm:pt>
    <dgm:pt modelId="{33D5E0F8-97B8-444F-935F-4964845ADC22}">
      <dgm:prSet/>
      <dgm:spPr/>
      <dgm:t>
        <a:bodyPr/>
        <a:lstStyle/>
        <a:p>
          <a:pPr>
            <a:defRPr b="1"/>
          </a:pPr>
          <a:r>
            <a:rPr lang="en-US" dirty="0"/>
            <a:t>Data</a:t>
          </a:r>
        </a:p>
      </dgm:t>
    </dgm:pt>
    <dgm:pt modelId="{2F13206A-CB8C-4D32-8D7B-0C6AB04069F8}" type="parTrans" cxnId="{6F20B0AF-55C2-48AB-A7EB-5F9BA0D363F3}">
      <dgm:prSet/>
      <dgm:spPr/>
      <dgm:t>
        <a:bodyPr/>
        <a:lstStyle/>
        <a:p>
          <a:endParaRPr lang="en-US"/>
        </a:p>
      </dgm:t>
    </dgm:pt>
    <dgm:pt modelId="{D1A7E7D0-D300-447A-ACED-1A97A39C97BF}" type="sibTrans" cxnId="{6F20B0AF-55C2-48AB-A7EB-5F9BA0D363F3}">
      <dgm:prSet/>
      <dgm:spPr/>
      <dgm:t>
        <a:bodyPr/>
        <a:lstStyle/>
        <a:p>
          <a:endParaRPr lang="en-US"/>
        </a:p>
      </dgm:t>
    </dgm:pt>
    <dgm:pt modelId="{D736043E-A349-4D58-937F-E739BBCF941F}">
      <dgm:prSet/>
      <dgm:spPr/>
      <dgm:t>
        <a:bodyPr/>
        <a:lstStyle/>
        <a:p>
          <a:r>
            <a:rPr lang="en-US"/>
            <a:t>Transformational logic at the heart of what the application actually does.</a:t>
          </a:r>
        </a:p>
      </dgm:t>
    </dgm:pt>
    <dgm:pt modelId="{7DDFF056-93AC-481C-BB2A-4ED7141C82B6}" type="parTrans" cxnId="{BE959B3A-6094-4A6F-BE1B-311DED1C220B}">
      <dgm:prSet/>
      <dgm:spPr/>
      <dgm:t>
        <a:bodyPr/>
        <a:lstStyle/>
        <a:p>
          <a:endParaRPr lang="en-US"/>
        </a:p>
      </dgm:t>
    </dgm:pt>
    <dgm:pt modelId="{66900224-F235-42AF-B1A4-717215BBDB41}" type="sibTrans" cxnId="{BE959B3A-6094-4A6F-BE1B-311DED1C220B}">
      <dgm:prSet/>
      <dgm:spPr/>
      <dgm:t>
        <a:bodyPr/>
        <a:lstStyle/>
        <a:p>
          <a:endParaRPr lang="en-US"/>
        </a:p>
      </dgm:t>
    </dgm:pt>
    <dgm:pt modelId="{EEEF2013-7C37-4EF6-8971-F14EE2A66F80}">
      <dgm:prSet/>
      <dgm:spPr/>
      <dgm:t>
        <a:bodyPr/>
        <a:lstStyle/>
        <a:p>
          <a:r>
            <a:rPr lang="en-US" dirty="0"/>
            <a:t>Data storage and retrieval of Relevant Data.</a:t>
          </a:r>
        </a:p>
      </dgm:t>
    </dgm:pt>
    <dgm:pt modelId="{890E1AAF-DE96-45A9-AD1D-E894F4A0B67B}" type="parTrans" cxnId="{0984060D-8682-46C5-BCAF-3DCCDE28DEEA}">
      <dgm:prSet/>
      <dgm:spPr/>
      <dgm:t>
        <a:bodyPr/>
        <a:lstStyle/>
        <a:p>
          <a:endParaRPr lang="en-US"/>
        </a:p>
      </dgm:t>
    </dgm:pt>
    <dgm:pt modelId="{7CBB4771-325C-411B-A4F9-3E995D0BC3CE}" type="sibTrans" cxnId="{0984060D-8682-46C5-BCAF-3DCCDE28DEEA}">
      <dgm:prSet/>
      <dgm:spPr/>
      <dgm:t>
        <a:bodyPr/>
        <a:lstStyle/>
        <a:p>
          <a:endParaRPr lang="en-US"/>
        </a:p>
      </dgm:t>
    </dgm:pt>
    <dgm:pt modelId="{5D137FFE-5141-404A-BB0B-45E731B6573B}" type="pres">
      <dgm:prSet presAssocID="{99A570BA-37D5-46E4-9712-2CB1F9FA92B9}" presName="root" presStyleCnt="0">
        <dgm:presLayoutVars>
          <dgm:dir/>
          <dgm:resizeHandles val="exact"/>
        </dgm:presLayoutVars>
      </dgm:prSet>
      <dgm:spPr/>
    </dgm:pt>
    <dgm:pt modelId="{EEF4FE9D-B14C-45ED-ABA3-FD3186C45BD5}" type="pres">
      <dgm:prSet presAssocID="{BDDDF605-9CCE-4558-95B0-1E6CA781A5DA}" presName="compNode" presStyleCnt="0"/>
      <dgm:spPr/>
    </dgm:pt>
    <dgm:pt modelId="{7BD14343-4D55-437A-90B9-40970D773447}" type="pres">
      <dgm:prSet presAssocID="{BDDDF605-9CCE-4558-95B0-1E6CA781A5D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06765-18E4-4A75-8ABF-F244411589BD}" type="pres">
      <dgm:prSet presAssocID="{BDDDF605-9CCE-4558-95B0-1E6CA781A5DA}" presName="iconSpace" presStyleCnt="0"/>
      <dgm:spPr/>
    </dgm:pt>
    <dgm:pt modelId="{FEBFA108-0B1D-43C7-BA45-A87FA9B1149F}" type="pres">
      <dgm:prSet presAssocID="{BDDDF605-9CCE-4558-95B0-1E6CA781A5DA}" presName="parTx" presStyleLbl="revTx" presStyleIdx="0" presStyleCnt="8">
        <dgm:presLayoutVars>
          <dgm:chMax val="0"/>
          <dgm:chPref val="0"/>
        </dgm:presLayoutVars>
      </dgm:prSet>
      <dgm:spPr/>
    </dgm:pt>
    <dgm:pt modelId="{B2201FA5-FAB8-4B66-B388-C89FAC42B3AA}" type="pres">
      <dgm:prSet presAssocID="{BDDDF605-9CCE-4558-95B0-1E6CA781A5DA}" presName="txSpace" presStyleCnt="0"/>
      <dgm:spPr/>
    </dgm:pt>
    <dgm:pt modelId="{18BB97DC-8A29-4534-B20C-7EFB190ACF90}" type="pres">
      <dgm:prSet presAssocID="{BDDDF605-9CCE-4558-95B0-1E6CA781A5DA}" presName="desTx" presStyleLbl="revTx" presStyleIdx="1" presStyleCnt="8">
        <dgm:presLayoutVars/>
      </dgm:prSet>
      <dgm:spPr/>
    </dgm:pt>
    <dgm:pt modelId="{FA954148-FE54-4E40-BB87-154B788DCBA3}" type="pres">
      <dgm:prSet presAssocID="{0F73CBCA-8EA2-46F6-9860-87CAD053CB89}" presName="sibTrans" presStyleCnt="0"/>
      <dgm:spPr/>
    </dgm:pt>
    <dgm:pt modelId="{BD8D12A8-B3D9-438D-9B41-4F5226534756}" type="pres">
      <dgm:prSet presAssocID="{6ECF9EED-AEFA-41A9-9EFB-B2E867D3E149}" presName="compNode" presStyleCnt="0"/>
      <dgm:spPr/>
    </dgm:pt>
    <dgm:pt modelId="{D4577AD6-5F3F-49D6-B6FE-C2CE11195F82}" type="pres">
      <dgm:prSet presAssocID="{6ECF9EED-AEFA-41A9-9EFB-B2E867D3E1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8E526AB-3C14-49DA-B7CF-0E1161247775}" type="pres">
      <dgm:prSet presAssocID="{6ECF9EED-AEFA-41A9-9EFB-B2E867D3E149}" presName="iconSpace" presStyleCnt="0"/>
      <dgm:spPr/>
    </dgm:pt>
    <dgm:pt modelId="{2D0A6BCA-5BE3-4EAC-9936-A409BA0FAF05}" type="pres">
      <dgm:prSet presAssocID="{6ECF9EED-AEFA-41A9-9EFB-B2E867D3E149}" presName="parTx" presStyleLbl="revTx" presStyleIdx="2" presStyleCnt="8">
        <dgm:presLayoutVars>
          <dgm:chMax val="0"/>
          <dgm:chPref val="0"/>
        </dgm:presLayoutVars>
      </dgm:prSet>
      <dgm:spPr/>
    </dgm:pt>
    <dgm:pt modelId="{00BC935C-51CF-467E-8AC9-7B0F79D05556}" type="pres">
      <dgm:prSet presAssocID="{6ECF9EED-AEFA-41A9-9EFB-B2E867D3E149}" presName="txSpace" presStyleCnt="0"/>
      <dgm:spPr/>
    </dgm:pt>
    <dgm:pt modelId="{3D2195E9-210B-4D51-84A4-877836A05D5F}" type="pres">
      <dgm:prSet presAssocID="{6ECF9EED-AEFA-41A9-9EFB-B2E867D3E149}" presName="desTx" presStyleLbl="revTx" presStyleIdx="3" presStyleCnt="8">
        <dgm:presLayoutVars/>
      </dgm:prSet>
      <dgm:spPr/>
    </dgm:pt>
    <dgm:pt modelId="{3BAD62CC-3C03-47DA-8D9B-1491589F490C}" type="pres">
      <dgm:prSet presAssocID="{CA48365F-A0C4-4697-A7C2-3003B4DC1396}" presName="sibTrans" presStyleCnt="0"/>
      <dgm:spPr/>
    </dgm:pt>
    <dgm:pt modelId="{E0FF10B4-A8E2-44C1-87CF-8671B68FE71E}" type="pres">
      <dgm:prSet presAssocID="{B74E439E-678C-4AFC-9A41-8BB3AE3ACFAC}" presName="compNode" presStyleCnt="0"/>
      <dgm:spPr/>
    </dgm:pt>
    <dgm:pt modelId="{A81104A4-F764-4571-A669-37A57D616A58}" type="pres">
      <dgm:prSet presAssocID="{B74E439E-678C-4AFC-9A41-8BB3AE3ACF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87DC7762-CEFE-4F6D-A735-1F6B55A77904}" type="pres">
      <dgm:prSet presAssocID="{B74E439E-678C-4AFC-9A41-8BB3AE3ACFAC}" presName="iconSpace" presStyleCnt="0"/>
      <dgm:spPr/>
    </dgm:pt>
    <dgm:pt modelId="{D54565DD-35FC-40EF-BB66-F3642954E07C}" type="pres">
      <dgm:prSet presAssocID="{B74E439E-678C-4AFC-9A41-8BB3AE3ACFAC}" presName="parTx" presStyleLbl="revTx" presStyleIdx="4" presStyleCnt="8">
        <dgm:presLayoutVars>
          <dgm:chMax val="0"/>
          <dgm:chPref val="0"/>
        </dgm:presLayoutVars>
      </dgm:prSet>
      <dgm:spPr/>
    </dgm:pt>
    <dgm:pt modelId="{61210853-DB77-417F-9EEE-5832C0D09608}" type="pres">
      <dgm:prSet presAssocID="{B74E439E-678C-4AFC-9A41-8BB3AE3ACFAC}" presName="txSpace" presStyleCnt="0"/>
      <dgm:spPr/>
    </dgm:pt>
    <dgm:pt modelId="{AFA726E1-4F66-480C-BE84-73A1067A78AD}" type="pres">
      <dgm:prSet presAssocID="{B74E439E-678C-4AFC-9A41-8BB3AE3ACFAC}" presName="desTx" presStyleLbl="revTx" presStyleIdx="5" presStyleCnt="8" custLinFactNeighborX="1130" custLinFactNeighborY="-2119">
        <dgm:presLayoutVars/>
      </dgm:prSet>
      <dgm:spPr/>
    </dgm:pt>
    <dgm:pt modelId="{EBE9224F-BD69-4130-A069-9E5D5690E08B}" type="pres">
      <dgm:prSet presAssocID="{EE05C962-3E73-496C-8FD5-A1B57941A5A7}" presName="sibTrans" presStyleCnt="0"/>
      <dgm:spPr/>
    </dgm:pt>
    <dgm:pt modelId="{27D04371-2FBA-4D22-86E1-D54BD12F0711}" type="pres">
      <dgm:prSet presAssocID="{33D5E0F8-97B8-444F-935F-4964845ADC22}" presName="compNode" presStyleCnt="0"/>
      <dgm:spPr/>
    </dgm:pt>
    <dgm:pt modelId="{D2A30498-4551-4471-8227-26F64B1B2D31}" type="pres">
      <dgm:prSet presAssocID="{33D5E0F8-97B8-444F-935F-4964845AD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9F898-DFE8-43AA-BE0F-77C80EFF22EE}" type="pres">
      <dgm:prSet presAssocID="{33D5E0F8-97B8-444F-935F-4964845ADC22}" presName="iconSpace" presStyleCnt="0"/>
      <dgm:spPr/>
    </dgm:pt>
    <dgm:pt modelId="{E5DBFD6A-BB14-4E85-B5E8-E716FBDBB965}" type="pres">
      <dgm:prSet presAssocID="{33D5E0F8-97B8-444F-935F-4964845ADC22}" presName="parTx" presStyleLbl="revTx" presStyleIdx="6" presStyleCnt="8">
        <dgm:presLayoutVars>
          <dgm:chMax val="0"/>
          <dgm:chPref val="0"/>
        </dgm:presLayoutVars>
      </dgm:prSet>
      <dgm:spPr/>
    </dgm:pt>
    <dgm:pt modelId="{75E4D726-F214-4D0B-997A-7E0D313EC4E6}" type="pres">
      <dgm:prSet presAssocID="{33D5E0F8-97B8-444F-935F-4964845ADC22}" presName="txSpace" presStyleCnt="0"/>
      <dgm:spPr/>
    </dgm:pt>
    <dgm:pt modelId="{1918754C-6196-4949-B264-E1D2D20A3419}" type="pres">
      <dgm:prSet presAssocID="{33D5E0F8-97B8-444F-935F-4964845ADC22}" presName="desTx" presStyleLbl="revTx" presStyleIdx="7" presStyleCnt="8">
        <dgm:presLayoutVars/>
      </dgm:prSet>
      <dgm:spPr/>
    </dgm:pt>
  </dgm:ptLst>
  <dgm:cxnLst>
    <dgm:cxn modelId="{0984060D-8682-46C5-BCAF-3DCCDE28DEEA}" srcId="{33D5E0F8-97B8-444F-935F-4964845ADC22}" destId="{EEEF2013-7C37-4EF6-8971-F14EE2A66F80}" srcOrd="0" destOrd="0" parTransId="{890E1AAF-DE96-45A9-AD1D-E894F4A0B67B}" sibTransId="{7CBB4771-325C-411B-A4F9-3E995D0BC3CE}"/>
    <dgm:cxn modelId="{28951414-B00E-45A0-ACD3-CD2F30B4228D}" type="presOf" srcId="{33D5E0F8-97B8-444F-935F-4964845ADC22}" destId="{E5DBFD6A-BB14-4E85-B5E8-E716FBDBB965}" srcOrd="0" destOrd="0" presId="urn:microsoft.com/office/officeart/2018/5/layout/CenteredIconLabelDescriptionList"/>
    <dgm:cxn modelId="{C5B73B15-29BE-401A-B06F-34DAA7B24A53}" srcId="{99A570BA-37D5-46E4-9712-2CB1F9FA92B9}" destId="{6ECF9EED-AEFA-41A9-9EFB-B2E867D3E149}" srcOrd="1" destOrd="0" parTransId="{27605C5E-05B4-4C17-B628-5C7F695CEED8}" sibTransId="{CA48365F-A0C4-4697-A7C2-3003B4DC1396}"/>
    <dgm:cxn modelId="{BE959B3A-6094-4A6F-BE1B-311DED1C220B}" srcId="{6ECF9EED-AEFA-41A9-9EFB-B2E867D3E149}" destId="{D736043E-A349-4D58-937F-E739BBCF941F}" srcOrd="0" destOrd="0" parTransId="{7DDFF056-93AC-481C-BB2A-4ED7141C82B6}" sibTransId="{66900224-F235-42AF-B1A4-717215BBDB41}"/>
    <dgm:cxn modelId="{EB6D863D-635F-465E-9341-2C35864327DF}" type="presOf" srcId="{86F8978C-7709-4365-8242-9D41257D04E0}" destId="{AFA726E1-4F66-480C-BE84-73A1067A78AD}" srcOrd="0" destOrd="0" presId="urn:microsoft.com/office/officeart/2018/5/layout/CenteredIconLabelDescriptionList"/>
    <dgm:cxn modelId="{A6B98540-E7EF-4123-B1EC-9B166DE24947}" type="presOf" srcId="{EEEF2013-7C37-4EF6-8971-F14EE2A66F80}" destId="{1918754C-6196-4949-B264-E1D2D20A3419}" srcOrd="0" destOrd="0" presId="urn:microsoft.com/office/officeart/2018/5/layout/CenteredIconLabelDescriptionList"/>
    <dgm:cxn modelId="{2F440EAB-FD27-4E6C-B46E-CBC9B3BC4093}" srcId="{BDDDF605-9CCE-4558-95B0-1E6CA781A5DA}" destId="{32E23E9B-0621-472D-A7D0-14691E07DE6C}" srcOrd="0" destOrd="0" parTransId="{B52E9A54-7ED0-42A3-9071-CB1D21F06F82}" sibTransId="{EAC156F5-E0BF-4CA3-9201-97218E9ADEAB}"/>
    <dgm:cxn modelId="{6F20B0AF-55C2-48AB-A7EB-5F9BA0D363F3}" srcId="{99A570BA-37D5-46E4-9712-2CB1F9FA92B9}" destId="{33D5E0F8-97B8-444F-935F-4964845ADC22}" srcOrd="3" destOrd="0" parTransId="{2F13206A-CB8C-4D32-8D7B-0C6AB04069F8}" sibTransId="{D1A7E7D0-D300-447A-ACED-1A97A39C97BF}"/>
    <dgm:cxn modelId="{B2BE00B5-AE73-4CE7-AC4E-79801184DA5E}" type="presOf" srcId="{99A570BA-37D5-46E4-9712-2CB1F9FA92B9}" destId="{5D137FFE-5141-404A-BB0B-45E731B6573B}" srcOrd="0" destOrd="0" presId="urn:microsoft.com/office/officeart/2018/5/layout/CenteredIconLabelDescriptionList"/>
    <dgm:cxn modelId="{D46069BD-2F71-4770-BF5F-29CEE96EDBCF}" srcId="{B74E439E-678C-4AFC-9A41-8BB3AE3ACFAC}" destId="{86F8978C-7709-4365-8242-9D41257D04E0}" srcOrd="0" destOrd="0" parTransId="{E74AB7B2-ABC5-4129-AA72-906E6A94B9D3}" sibTransId="{49552688-D967-41C8-A500-B2CF70CF71E6}"/>
    <dgm:cxn modelId="{289F8DC5-0EF2-41F5-B497-5FE4A29C68EF}" type="presOf" srcId="{6ECF9EED-AEFA-41A9-9EFB-B2E867D3E149}" destId="{2D0A6BCA-5BE3-4EAC-9936-A409BA0FAF05}" srcOrd="0" destOrd="0" presId="urn:microsoft.com/office/officeart/2018/5/layout/CenteredIconLabelDescriptionList"/>
    <dgm:cxn modelId="{0B0049CD-9274-4C65-BE0E-BCA346E430BF}" type="presOf" srcId="{B74E439E-678C-4AFC-9A41-8BB3AE3ACFAC}" destId="{D54565DD-35FC-40EF-BB66-F3642954E07C}" srcOrd="0" destOrd="0" presId="urn:microsoft.com/office/officeart/2018/5/layout/CenteredIconLabelDescriptionList"/>
    <dgm:cxn modelId="{057791CE-FAD7-46FF-BFE9-AE522DF19AB9}" type="presOf" srcId="{D736043E-A349-4D58-937F-E739BBCF941F}" destId="{3D2195E9-210B-4D51-84A4-877836A05D5F}" srcOrd="0" destOrd="0" presId="urn:microsoft.com/office/officeart/2018/5/layout/CenteredIconLabelDescriptionList"/>
    <dgm:cxn modelId="{E3647EE7-1D0E-48E2-A1B9-FC1F0D491353}" srcId="{99A570BA-37D5-46E4-9712-2CB1F9FA92B9}" destId="{B74E439E-678C-4AFC-9A41-8BB3AE3ACFAC}" srcOrd="2" destOrd="0" parTransId="{284A4A46-A59A-4932-8A5E-9B8282456258}" sibTransId="{EE05C962-3E73-496C-8FD5-A1B57941A5A7}"/>
    <dgm:cxn modelId="{36AF40EC-7D00-4DBA-8153-F80FB32FEB0D}" type="presOf" srcId="{BDDDF605-9CCE-4558-95B0-1E6CA781A5DA}" destId="{FEBFA108-0B1D-43C7-BA45-A87FA9B1149F}" srcOrd="0" destOrd="0" presId="urn:microsoft.com/office/officeart/2018/5/layout/CenteredIconLabelDescriptionList"/>
    <dgm:cxn modelId="{85EE11EF-A01D-42E9-85B3-278B7114FFE5}" srcId="{99A570BA-37D5-46E4-9712-2CB1F9FA92B9}" destId="{BDDDF605-9CCE-4558-95B0-1E6CA781A5DA}" srcOrd="0" destOrd="0" parTransId="{773052EC-D8DD-4EFD-8C89-220E53D2C283}" sibTransId="{0F73CBCA-8EA2-46F6-9860-87CAD053CB89}"/>
    <dgm:cxn modelId="{BDB138F6-8B91-4A59-B7DE-7B3480DA9A13}" type="presOf" srcId="{32E23E9B-0621-472D-A7D0-14691E07DE6C}" destId="{18BB97DC-8A29-4534-B20C-7EFB190ACF90}" srcOrd="0" destOrd="0" presId="urn:microsoft.com/office/officeart/2018/5/layout/CenteredIconLabelDescriptionList"/>
    <dgm:cxn modelId="{2D07477F-9A63-474C-890B-90616F009B6A}" type="presParOf" srcId="{5D137FFE-5141-404A-BB0B-45E731B6573B}" destId="{EEF4FE9D-B14C-45ED-ABA3-FD3186C45BD5}" srcOrd="0" destOrd="0" presId="urn:microsoft.com/office/officeart/2018/5/layout/CenteredIconLabelDescriptionList"/>
    <dgm:cxn modelId="{C33B7E3D-C064-4235-A6FC-ECB7D4F696AB}" type="presParOf" srcId="{EEF4FE9D-B14C-45ED-ABA3-FD3186C45BD5}" destId="{7BD14343-4D55-437A-90B9-40970D773447}" srcOrd="0" destOrd="0" presId="urn:microsoft.com/office/officeart/2018/5/layout/CenteredIconLabelDescriptionList"/>
    <dgm:cxn modelId="{ABF76AAB-64F0-436B-B212-C0012316447E}" type="presParOf" srcId="{EEF4FE9D-B14C-45ED-ABA3-FD3186C45BD5}" destId="{2CE06765-18E4-4A75-8ABF-F244411589BD}" srcOrd="1" destOrd="0" presId="urn:microsoft.com/office/officeart/2018/5/layout/CenteredIconLabelDescriptionList"/>
    <dgm:cxn modelId="{7D585437-D4B6-41D9-A4D8-982DE5AA884C}" type="presParOf" srcId="{EEF4FE9D-B14C-45ED-ABA3-FD3186C45BD5}" destId="{FEBFA108-0B1D-43C7-BA45-A87FA9B1149F}" srcOrd="2" destOrd="0" presId="urn:microsoft.com/office/officeart/2018/5/layout/CenteredIconLabelDescriptionList"/>
    <dgm:cxn modelId="{898DD011-AF74-4C78-A99B-9670CACC9851}" type="presParOf" srcId="{EEF4FE9D-B14C-45ED-ABA3-FD3186C45BD5}" destId="{B2201FA5-FAB8-4B66-B388-C89FAC42B3AA}" srcOrd="3" destOrd="0" presId="urn:microsoft.com/office/officeart/2018/5/layout/CenteredIconLabelDescriptionList"/>
    <dgm:cxn modelId="{7EDB48DA-006D-430B-9960-3A21F69858A7}" type="presParOf" srcId="{EEF4FE9D-B14C-45ED-ABA3-FD3186C45BD5}" destId="{18BB97DC-8A29-4534-B20C-7EFB190ACF90}" srcOrd="4" destOrd="0" presId="urn:microsoft.com/office/officeart/2018/5/layout/CenteredIconLabelDescriptionList"/>
    <dgm:cxn modelId="{8656121D-2932-4222-8AD8-BE134D77BC94}" type="presParOf" srcId="{5D137FFE-5141-404A-BB0B-45E731B6573B}" destId="{FA954148-FE54-4E40-BB87-154B788DCBA3}" srcOrd="1" destOrd="0" presId="urn:microsoft.com/office/officeart/2018/5/layout/CenteredIconLabelDescriptionList"/>
    <dgm:cxn modelId="{5E9B2EC9-7DE5-4155-A3F6-A8CFADF212B6}" type="presParOf" srcId="{5D137FFE-5141-404A-BB0B-45E731B6573B}" destId="{BD8D12A8-B3D9-438D-9B41-4F5226534756}" srcOrd="2" destOrd="0" presId="urn:microsoft.com/office/officeart/2018/5/layout/CenteredIconLabelDescriptionList"/>
    <dgm:cxn modelId="{4BABB737-129C-4A38-B7FE-990EBA737B0B}" type="presParOf" srcId="{BD8D12A8-B3D9-438D-9B41-4F5226534756}" destId="{D4577AD6-5F3F-49D6-B6FE-C2CE11195F82}" srcOrd="0" destOrd="0" presId="urn:microsoft.com/office/officeart/2018/5/layout/CenteredIconLabelDescriptionList"/>
    <dgm:cxn modelId="{8F869739-B8D6-4B78-95BD-9BAB07F1B6C0}" type="presParOf" srcId="{BD8D12A8-B3D9-438D-9B41-4F5226534756}" destId="{98E526AB-3C14-49DA-B7CF-0E1161247775}" srcOrd="1" destOrd="0" presId="urn:microsoft.com/office/officeart/2018/5/layout/CenteredIconLabelDescriptionList"/>
    <dgm:cxn modelId="{8E708F3C-6F23-4A11-88A5-A5C8868DA75B}" type="presParOf" srcId="{BD8D12A8-B3D9-438D-9B41-4F5226534756}" destId="{2D0A6BCA-5BE3-4EAC-9936-A409BA0FAF05}" srcOrd="2" destOrd="0" presId="urn:microsoft.com/office/officeart/2018/5/layout/CenteredIconLabelDescriptionList"/>
    <dgm:cxn modelId="{C0DB0AAD-D3A8-4B95-BB1C-4ABDD0585D73}" type="presParOf" srcId="{BD8D12A8-B3D9-438D-9B41-4F5226534756}" destId="{00BC935C-51CF-467E-8AC9-7B0F79D05556}" srcOrd="3" destOrd="0" presId="urn:microsoft.com/office/officeart/2018/5/layout/CenteredIconLabelDescriptionList"/>
    <dgm:cxn modelId="{48C8D749-AEDB-400C-8957-F21D1A2C95EA}" type="presParOf" srcId="{BD8D12A8-B3D9-438D-9B41-4F5226534756}" destId="{3D2195E9-210B-4D51-84A4-877836A05D5F}" srcOrd="4" destOrd="0" presId="urn:microsoft.com/office/officeart/2018/5/layout/CenteredIconLabelDescriptionList"/>
    <dgm:cxn modelId="{105F60D1-9F31-41E5-8C29-B0980C996490}" type="presParOf" srcId="{5D137FFE-5141-404A-BB0B-45E731B6573B}" destId="{3BAD62CC-3C03-47DA-8D9B-1491589F490C}" srcOrd="3" destOrd="0" presId="urn:microsoft.com/office/officeart/2018/5/layout/CenteredIconLabelDescriptionList"/>
    <dgm:cxn modelId="{87D64D13-2946-4237-BD7C-2C4DD3AD900A}" type="presParOf" srcId="{5D137FFE-5141-404A-BB0B-45E731B6573B}" destId="{E0FF10B4-A8E2-44C1-87CF-8671B68FE71E}" srcOrd="4" destOrd="0" presId="urn:microsoft.com/office/officeart/2018/5/layout/CenteredIconLabelDescriptionList"/>
    <dgm:cxn modelId="{3BB688DE-C1C2-4969-B815-62E47730E518}" type="presParOf" srcId="{E0FF10B4-A8E2-44C1-87CF-8671B68FE71E}" destId="{A81104A4-F764-4571-A669-37A57D616A58}" srcOrd="0" destOrd="0" presId="urn:microsoft.com/office/officeart/2018/5/layout/CenteredIconLabelDescriptionList"/>
    <dgm:cxn modelId="{F1F6DFAB-01A9-4DFB-9907-2C7556CFC4F0}" type="presParOf" srcId="{E0FF10B4-A8E2-44C1-87CF-8671B68FE71E}" destId="{87DC7762-CEFE-4F6D-A735-1F6B55A77904}" srcOrd="1" destOrd="0" presId="urn:microsoft.com/office/officeart/2018/5/layout/CenteredIconLabelDescriptionList"/>
    <dgm:cxn modelId="{B44BCD81-6B2E-4228-B75B-90FE698C3456}" type="presParOf" srcId="{E0FF10B4-A8E2-44C1-87CF-8671B68FE71E}" destId="{D54565DD-35FC-40EF-BB66-F3642954E07C}" srcOrd="2" destOrd="0" presId="urn:microsoft.com/office/officeart/2018/5/layout/CenteredIconLabelDescriptionList"/>
    <dgm:cxn modelId="{302EC8F4-E2AE-47F3-90CA-0A30C4DB856C}" type="presParOf" srcId="{E0FF10B4-A8E2-44C1-87CF-8671B68FE71E}" destId="{61210853-DB77-417F-9EEE-5832C0D09608}" srcOrd="3" destOrd="0" presId="urn:microsoft.com/office/officeart/2018/5/layout/CenteredIconLabelDescriptionList"/>
    <dgm:cxn modelId="{01A485B5-BA46-4DE3-BCC8-C2489077A1C2}" type="presParOf" srcId="{E0FF10B4-A8E2-44C1-87CF-8671B68FE71E}" destId="{AFA726E1-4F66-480C-BE84-73A1067A78AD}" srcOrd="4" destOrd="0" presId="urn:microsoft.com/office/officeart/2018/5/layout/CenteredIconLabelDescriptionList"/>
    <dgm:cxn modelId="{BCAB1762-0642-4FD5-AAB9-18915232216D}" type="presParOf" srcId="{5D137FFE-5141-404A-BB0B-45E731B6573B}" destId="{EBE9224F-BD69-4130-A069-9E5D5690E08B}" srcOrd="5" destOrd="0" presId="urn:microsoft.com/office/officeart/2018/5/layout/CenteredIconLabelDescriptionList"/>
    <dgm:cxn modelId="{D67E7432-29DA-4F9F-8199-2ED11803977B}" type="presParOf" srcId="{5D137FFE-5141-404A-BB0B-45E731B6573B}" destId="{27D04371-2FBA-4D22-86E1-D54BD12F0711}" srcOrd="6" destOrd="0" presId="urn:microsoft.com/office/officeart/2018/5/layout/CenteredIconLabelDescriptionList"/>
    <dgm:cxn modelId="{79A99B72-AEA3-4536-B73E-8B16C4EDA49C}" type="presParOf" srcId="{27D04371-2FBA-4D22-86E1-D54BD12F0711}" destId="{D2A30498-4551-4471-8227-26F64B1B2D31}" srcOrd="0" destOrd="0" presId="urn:microsoft.com/office/officeart/2018/5/layout/CenteredIconLabelDescriptionList"/>
    <dgm:cxn modelId="{7B3E3797-BDAC-4F13-BBA5-97A4578983BD}" type="presParOf" srcId="{27D04371-2FBA-4D22-86E1-D54BD12F0711}" destId="{FA79F898-DFE8-43AA-BE0F-77C80EFF22EE}" srcOrd="1" destOrd="0" presId="urn:microsoft.com/office/officeart/2018/5/layout/CenteredIconLabelDescriptionList"/>
    <dgm:cxn modelId="{934BA996-D37F-4F58-BB34-5E8DC4C959CB}" type="presParOf" srcId="{27D04371-2FBA-4D22-86E1-D54BD12F0711}" destId="{E5DBFD6A-BB14-4E85-B5E8-E716FBDBB965}" srcOrd="2" destOrd="0" presId="urn:microsoft.com/office/officeart/2018/5/layout/CenteredIconLabelDescriptionList"/>
    <dgm:cxn modelId="{5CF29CF4-C922-4015-AF09-B3F45509C4F1}" type="presParOf" srcId="{27D04371-2FBA-4D22-86E1-D54BD12F0711}" destId="{75E4D726-F214-4D0B-997A-7E0D313EC4E6}" srcOrd="3" destOrd="0" presId="urn:microsoft.com/office/officeart/2018/5/layout/CenteredIconLabelDescriptionList"/>
    <dgm:cxn modelId="{55B7C217-B742-49C7-BE0A-D62F9AD7EC58}" type="presParOf" srcId="{27D04371-2FBA-4D22-86E1-D54BD12F0711}" destId="{1918754C-6196-4949-B264-E1D2D20A341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14343-4D55-437A-90B9-40970D773447}">
      <dsp:nvSpPr>
        <dsp:cNvPr id="0" name=""/>
        <dsp:cNvSpPr/>
      </dsp:nvSpPr>
      <dsp:spPr>
        <a:xfrm>
          <a:off x="762194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FA108-0B1D-43C7-BA45-A87FA9B1149F}">
      <dsp:nvSpPr>
        <dsp:cNvPr id="0" name=""/>
        <dsp:cNvSpPr/>
      </dsp:nvSpPr>
      <dsp:spPr>
        <a:xfrm>
          <a:off x="8092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Presentation</a:t>
          </a:r>
        </a:p>
      </dsp:txBody>
      <dsp:txXfrm>
        <a:off x="8092" y="2071952"/>
        <a:ext cx="2320312" cy="348046"/>
      </dsp:txXfrm>
    </dsp:sp>
    <dsp:sp modelId="{18BB97DC-8A29-4534-B20C-7EFB190ACF90}">
      <dsp:nvSpPr>
        <dsp:cNvPr id="0" name=""/>
        <dsp:cNvSpPr/>
      </dsp:nvSpPr>
      <dsp:spPr>
        <a:xfrm>
          <a:off x="8092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 and layout responsible for the user interface</a:t>
          </a:r>
        </a:p>
      </dsp:txBody>
      <dsp:txXfrm>
        <a:off x="8092" y="2460079"/>
        <a:ext cx="2320312" cy="717587"/>
      </dsp:txXfrm>
    </dsp:sp>
    <dsp:sp modelId="{D4577AD6-5F3F-49D6-B6FE-C2CE11195F82}">
      <dsp:nvSpPr>
        <dsp:cNvPr id="0" name=""/>
        <dsp:cNvSpPr/>
      </dsp:nvSpPr>
      <dsp:spPr>
        <a:xfrm>
          <a:off x="3488561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A6BCA-5BE3-4EAC-9936-A409BA0FAF05}">
      <dsp:nvSpPr>
        <dsp:cNvPr id="0" name=""/>
        <dsp:cNvSpPr/>
      </dsp:nvSpPr>
      <dsp:spPr>
        <a:xfrm>
          <a:off x="2734460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Business Logic</a:t>
          </a:r>
        </a:p>
      </dsp:txBody>
      <dsp:txXfrm>
        <a:off x="2734460" y="2071952"/>
        <a:ext cx="2320312" cy="348046"/>
      </dsp:txXfrm>
    </dsp:sp>
    <dsp:sp modelId="{3D2195E9-210B-4D51-84A4-877836A05D5F}">
      <dsp:nvSpPr>
        <dsp:cNvPr id="0" name=""/>
        <dsp:cNvSpPr/>
      </dsp:nvSpPr>
      <dsp:spPr>
        <a:xfrm>
          <a:off x="2734460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Transformational logic at the heart of what the application actually does.</a:t>
          </a:r>
        </a:p>
      </dsp:txBody>
      <dsp:txXfrm>
        <a:off x="2734460" y="2460079"/>
        <a:ext cx="2320312" cy="717587"/>
      </dsp:txXfrm>
    </dsp:sp>
    <dsp:sp modelId="{A81104A4-F764-4571-A669-37A57D616A58}">
      <dsp:nvSpPr>
        <dsp:cNvPr id="0" name=""/>
        <dsp:cNvSpPr/>
      </dsp:nvSpPr>
      <dsp:spPr>
        <a:xfrm>
          <a:off x="6214928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565DD-35FC-40EF-BB66-F3642954E07C}">
      <dsp:nvSpPr>
        <dsp:cNvPr id="0" name=""/>
        <dsp:cNvSpPr/>
      </dsp:nvSpPr>
      <dsp:spPr>
        <a:xfrm>
          <a:off x="5460827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Data Access</a:t>
          </a:r>
        </a:p>
      </dsp:txBody>
      <dsp:txXfrm>
        <a:off x="5460827" y="2071952"/>
        <a:ext cx="2320312" cy="348046"/>
      </dsp:txXfrm>
    </dsp:sp>
    <dsp:sp modelId="{AFA726E1-4F66-480C-BE84-73A1067A78AD}">
      <dsp:nvSpPr>
        <dsp:cNvPr id="0" name=""/>
        <dsp:cNvSpPr/>
      </dsp:nvSpPr>
      <dsp:spPr>
        <a:xfrm>
          <a:off x="5487046" y="2444873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Create, Read, Update and Delete (CRUD) operations</a:t>
          </a:r>
        </a:p>
      </dsp:txBody>
      <dsp:txXfrm>
        <a:off x="5487046" y="2444873"/>
        <a:ext cx="2320312" cy="717587"/>
      </dsp:txXfrm>
    </dsp:sp>
    <dsp:sp modelId="{D2A30498-4551-4471-8227-26F64B1B2D31}">
      <dsp:nvSpPr>
        <dsp:cNvPr id="0" name=""/>
        <dsp:cNvSpPr/>
      </dsp:nvSpPr>
      <dsp:spPr>
        <a:xfrm>
          <a:off x="8941296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BFD6A-BB14-4E85-B5E8-E716FBDBB965}">
      <dsp:nvSpPr>
        <dsp:cNvPr id="0" name=""/>
        <dsp:cNvSpPr/>
      </dsp:nvSpPr>
      <dsp:spPr>
        <a:xfrm>
          <a:off x="8187194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Data</a:t>
          </a:r>
        </a:p>
      </dsp:txBody>
      <dsp:txXfrm>
        <a:off x="8187194" y="2071952"/>
        <a:ext cx="2320312" cy="348046"/>
      </dsp:txXfrm>
    </dsp:sp>
    <dsp:sp modelId="{1918754C-6196-4949-B264-E1D2D20A3419}">
      <dsp:nvSpPr>
        <dsp:cNvPr id="0" name=""/>
        <dsp:cNvSpPr/>
      </dsp:nvSpPr>
      <dsp:spPr>
        <a:xfrm>
          <a:off x="8187194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storage and retrieval of Relevant Data.</a:t>
          </a:r>
        </a:p>
      </dsp:txBody>
      <dsp:txXfrm>
        <a:off x="8187194" y="2460079"/>
        <a:ext cx="2320312" cy="71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consists</a:t>
            </a:r>
            <a:r>
              <a:rPr lang="en-US" baseline="0" dirty="0"/>
              <a:t> of code +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99088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0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Services: Application Architecture</a:t>
            </a:r>
          </a:p>
        </p:txBody>
      </p:sp>
      <p:pic>
        <p:nvPicPr>
          <p:cNvPr id="1026" name="Picture 2" descr="Image result for client server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90" y="2074363"/>
            <a:ext cx="8737079" cy="31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dirty="0"/>
              <a:t>Check: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5"/>
            <a:ext cx="2849077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Example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endParaRPr lang="en-US" sz="2800" dirty="0"/>
          </a:p>
          <a:p>
            <a:r>
              <a:rPr lang="en-US" sz="2800" dirty="0"/>
              <a:t>Code:</a:t>
            </a:r>
          </a:p>
          <a:p>
            <a:pPr lvl="1"/>
            <a:r>
              <a:rPr lang="en-US" sz="2400" dirty="0"/>
              <a:t>Presentation?</a:t>
            </a:r>
          </a:p>
          <a:p>
            <a:pPr lvl="1"/>
            <a:r>
              <a:rPr lang="en-US" sz="2400" dirty="0"/>
              <a:t>Business</a:t>
            </a:r>
            <a:br>
              <a:rPr lang="en-US" sz="2400" dirty="0"/>
            </a:br>
            <a:r>
              <a:rPr lang="en-US" sz="2400" dirty="0"/>
              <a:t>Logic ?</a:t>
            </a:r>
          </a:p>
          <a:p>
            <a:pPr lvl="1"/>
            <a:r>
              <a:rPr lang="en-US" sz="2400" dirty="0"/>
              <a:t>Data Access? 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400" dirty="0"/>
              <a:t>Business Data 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73" y="109487"/>
            <a:ext cx="8824761" cy="6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37" y="1825625"/>
            <a:ext cx="905336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Monolithic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Monolithic over distributed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thin client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fat-client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Three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N-Tier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Enterprise Service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 Services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238254" y="2928943"/>
            <a:ext cx="4305308" cy="182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5314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365125"/>
            <a:ext cx="933196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Check Yourself: Classify These!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it do? </a:t>
            </a:r>
          </a:p>
          <a:p>
            <a:r>
              <a:rPr lang="en-US" sz="3200" dirty="0"/>
              <a:t>Educated guess of the application architecture?</a:t>
            </a:r>
          </a:p>
          <a:p>
            <a:r>
              <a:rPr lang="en-US" sz="3200" dirty="0"/>
              <a:t>Is it thin client? Fat client? Both?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Salesforce.com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Dropbox.com or Google Drive?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Slack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Powerapps.com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B3AB62F-21C7-4F25-A1FC-171EEA881D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Research!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5454-F253-401E-9F4B-FDE7D74D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3CCE-C1CB-4086-B1E0-8EA015DD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Divide up into teams of 2 or 3. Think of a service you use every day either on campus or for personal use. 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8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Application Architectures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Application Architectures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5938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Service? What are the qualities of a good service?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are Services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an SLA? Purpose?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primary and external dependencies for a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Service-Oriented Architecture?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548C-F2EB-4278-B688-025A259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D7C0-82CE-4F3F-A44C-BE001D00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parts which make an application work.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7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an sla">
            <a:extLst>
              <a:ext uri="{FF2B5EF4-FFF2-40B4-BE49-F238E27FC236}">
                <a16:creationId xmlns:a16="http://schemas.microsoft.com/office/drawing/2014/main" id="{22421978-78B7-4035-9A06-5D8F51D5649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7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Service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3877A3-30C9-46AB-89A0-0E392B5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An Application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6061E8B3-5DD2-4914-91C0-C3F97E119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02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497D-CF2F-4174-96E6-6561B4A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5EF1-885D-4A31-B9FB-273BE5FA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FBB80D-BC95-41F9-A723-7C4BDED5827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380</Words>
  <Application>Microsoft Office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Sherman Sans Book</vt:lpstr>
      <vt:lpstr>Wingdings</vt:lpstr>
      <vt:lpstr>Office Theme</vt:lpstr>
      <vt:lpstr>IST346: Services: Application Architecture</vt:lpstr>
      <vt:lpstr>Agenda</vt:lpstr>
      <vt:lpstr>Agenda</vt:lpstr>
      <vt:lpstr>Discussion Questions</vt:lpstr>
      <vt:lpstr>Lab Debrief</vt:lpstr>
      <vt:lpstr>Service</vt:lpstr>
      <vt:lpstr>PowerPoint Presentation</vt:lpstr>
      <vt:lpstr>Check Yourself: Service Dependencies</vt:lpstr>
      <vt:lpstr>Components of An Application</vt:lpstr>
      <vt:lpstr>Check:</vt:lpstr>
      <vt:lpstr>Application Architectures</vt:lpstr>
      <vt:lpstr>Check Yourself: Classify These!</vt:lpstr>
      <vt:lpstr>Group Activity</vt:lpstr>
      <vt:lpstr>Research a service: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Services: Application Architecture</dc:title>
  <dc:creator>Michael Fudge</dc:creator>
  <cp:lastModifiedBy>Michael Fudge</cp:lastModifiedBy>
  <cp:revision>4</cp:revision>
  <dcterms:created xsi:type="dcterms:W3CDTF">2018-09-06T19:40:42Z</dcterms:created>
  <dcterms:modified xsi:type="dcterms:W3CDTF">2018-09-17T01:49:00Z</dcterms:modified>
</cp:coreProperties>
</file>