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97" r:id="rId2"/>
    <p:sldId id="289" r:id="rId3"/>
    <p:sldId id="258" r:id="rId4"/>
    <p:sldId id="298" r:id="rId5"/>
    <p:sldId id="296" r:id="rId6"/>
    <p:sldId id="291" r:id="rId7"/>
    <p:sldId id="294" r:id="rId8"/>
    <p:sldId id="292" r:id="rId9"/>
    <p:sldId id="301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296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http://www.glasbergen.com/wp-content/gallery/global/global6.gif">
            <a:extLst>
              <a:ext uri="{FF2B5EF4-FFF2-40B4-BE49-F238E27FC236}">
                <a16:creationId xmlns:a16="http://schemas.microsoft.com/office/drawing/2014/main" id="{A9BC627B-E721-452A-932F-9FD4D9599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65" y="961812"/>
            <a:ext cx="668966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TEMPLATE</a:t>
            </a:r>
          </a:p>
        </p:txBody>
      </p:sp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Something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Some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Questions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Here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Please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Lab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Dfhkalsjdf</a:t>
            </a:r>
            <a:endParaRPr lang="en-US" dirty="0"/>
          </a:p>
          <a:p>
            <a:r>
              <a:rPr lang="en-US" dirty="0" err="1"/>
              <a:t>Asdf</a:t>
            </a:r>
            <a:endParaRPr lang="en-US" dirty="0"/>
          </a:p>
          <a:p>
            <a:r>
              <a:rPr lang="en-US" dirty="0" err="1"/>
              <a:t>Fasdhfsad</a:t>
            </a:r>
            <a:endParaRPr lang="en-US" dirty="0"/>
          </a:p>
          <a:p>
            <a:r>
              <a:rPr lang="en-US" dirty="0" err="1"/>
              <a:t>sadf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some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Fsadghsadfasd</a:t>
            </a:r>
            <a:endParaRPr lang="en-US" sz="3200" dirty="0"/>
          </a:p>
          <a:p>
            <a:r>
              <a:rPr lang="en-US" sz="3200" dirty="0" err="1"/>
              <a:t>Fsadgfsad</a:t>
            </a:r>
            <a:endParaRPr lang="en-US" sz="3200" dirty="0"/>
          </a:p>
          <a:p>
            <a:r>
              <a:rPr lang="en-US" sz="3200" dirty="0" err="1"/>
              <a:t>fashdfas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101</Words>
  <Application>Microsoft Office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IST346: TEMPLATE</vt:lpstr>
      <vt:lpstr>Agenda</vt:lpstr>
      <vt:lpstr>Discussion Questions</vt:lpstr>
      <vt:lpstr>Lab Debrief</vt:lpstr>
      <vt:lpstr>Course Content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24</cp:revision>
  <dcterms:created xsi:type="dcterms:W3CDTF">2018-06-15T01:33:02Z</dcterms:created>
  <dcterms:modified xsi:type="dcterms:W3CDTF">2018-09-17T01:01:20Z</dcterms:modified>
</cp:coreProperties>
</file>