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256" r:id="rId3"/>
    <p:sldId id="257" r:id="rId4"/>
    <p:sldId id="260" r:id="rId5"/>
    <p:sldId id="302" r:id="rId6"/>
    <p:sldId id="258" r:id="rId7"/>
    <p:sldId id="301" r:id="rId8"/>
    <p:sldId id="259" r:id="rId9"/>
    <p:sldId id="296" r:id="rId10"/>
    <p:sldId id="299" r:id="rId11"/>
    <p:sldId id="300" r:id="rId12"/>
    <p:sldId id="297" r:id="rId13"/>
    <p:sldId id="282" r:id="rId14"/>
    <p:sldId id="288" r:id="rId15"/>
    <p:sldId id="293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3B5EA-9C9F-4142-92B9-781E1BD81B2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0D8E85-CC34-400D-A63E-98808D3D2CBD}">
      <dgm:prSet custT="1"/>
      <dgm:spPr/>
      <dgm:t>
        <a:bodyPr/>
        <a:lstStyle/>
        <a:p>
          <a:r>
            <a:rPr lang="en-US" sz="4800" dirty="0"/>
            <a:t>Education</a:t>
          </a:r>
        </a:p>
      </dgm:t>
    </dgm:pt>
    <dgm:pt modelId="{FFC731A5-E849-4485-8028-5508A4DE8223}" type="parTrans" cxnId="{A3ABCB03-4A5D-41D1-A0DD-3436BD9F414A}">
      <dgm:prSet/>
      <dgm:spPr/>
      <dgm:t>
        <a:bodyPr/>
        <a:lstStyle/>
        <a:p>
          <a:endParaRPr lang="en-US"/>
        </a:p>
      </dgm:t>
    </dgm:pt>
    <dgm:pt modelId="{75EDA5AF-58DC-480F-AC68-DBB8A02E2BAC}" type="sibTrans" cxnId="{A3ABCB03-4A5D-41D1-A0DD-3436BD9F414A}">
      <dgm:prSet/>
      <dgm:spPr/>
      <dgm:t>
        <a:bodyPr/>
        <a:lstStyle/>
        <a:p>
          <a:endParaRPr lang="en-US"/>
        </a:p>
      </dgm:t>
    </dgm:pt>
    <dgm:pt modelId="{C02781C4-D64E-4496-92F5-55621BF1C410}">
      <dgm:prSet/>
      <dgm:spPr/>
      <dgm:t>
        <a:bodyPr/>
        <a:lstStyle/>
        <a:p>
          <a:endParaRPr lang="en-US" dirty="0"/>
        </a:p>
      </dgm:t>
    </dgm:pt>
    <dgm:pt modelId="{F8BAD248-E5EB-4F83-BDA3-70A5328675CF}" type="parTrans" cxnId="{54736928-4B1E-4A3B-AB23-5941A6873019}">
      <dgm:prSet/>
      <dgm:spPr/>
      <dgm:t>
        <a:bodyPr/>
        <a:lstStyle/>
        <a:p>
          <a:endParaRPr lang="en-US"/>
        </a:p>
      </dgm:t>
    </dgm:pt>
    <dgm:pt modelId="{E51893C6-B7F7-4BAC-B05E-1994886C7937}" type="sibTrans" cxnId="{54736928-4B1E-4A3B-AB23-5941A6873019}">
      <dgm:prSet/>
      <dgm:spPr/>
      <dgm:t>
        <a:bodyPr/>
        <a:lstStyle/>
        <a:p>
          <a:endParaRPr lang="en-US"/>
        </a:p>
      </dgm:t>
    </dgm:pt>
    <dgm:pt modelId="{49D2A95E-628D-49F8-B9D2-F3FDE003AB35}">
      <dgm:prSet custT="1"/>
      <dgm:spPr/>
      <dgm:t>
        <a:bodyPr/>
        <a:lstStyle/>
        <a:p>
          <a:r>
            <a:rPr lang="en-US" sz="4800" dirty="0"/>
            <a:t>Employment</a:t>
          </a:r>
          <a:endParaRPr lang="en-US" sz="6500" dirty="0"/>
        </a:p>
      </dgm:t>
    </dgm:pt>
    <dgm:pt modelId="{2A98F31F-68A6-41AF-B318-502E0C71CD11}" type="parTrans" cxnId="{2D13AC00-2747-44DB-8D38-C12BCA256B93}">
      <dgm:prSet/>
      <dgm:spPr/>
      <dgm:t>
        <a:bodyPr/>
        <a:lstStyle/>
        <a:p>
          <a:endParaRPr lang="en-US"/>
        </a:p>
      </dgm:t>
    </dgm:pt>
    <dgm:pt modelId="{87CEDD52-CB19-439D-92B5-0582CC0ACAD6}" type="sibTrans" cxnId="{2D13AC00-2747-44DB-8D38-C12BCA256B93}">
      <dgm:prSet/>
      <dgm:spPr/>
      <dgm:t>
        <a:bodyPr/>
        <a:lstStyle/>
        <a:p>
          <a:endParaRPr lang="en-US"/>
        </a:p>
      </dgm:t>
    </dgm:pt>
    <dgm:pt modelId="{549B5C30-784E-44F0-91B7-E54F7D265E69}">
      <dgm:prSet/>
      <dgm:spPr/>
      <dgm:t>
        <a:bodyPr/>
        <a:lstStyle/>
        <a:p>
          <a:endParaRPr lang="en-US" dirty="0"/>
        </a:p>
      </dgm:t>
    </dgm:pt>
    <dgm:pt modelId="{8D791C26-B08C-4B15-87CE-9338D0A7CCE1}" type="parTrans" cxnId="{9DD95769-AC3C-42CF-B21E-0FCBA15F4812}">
      <dgm:prSet/>
      <dgm:spPr/>
      <dgm:t>
        <a:bodyPr/>
        <a:lstStyle/>
        <a:p>
          <a:endParaRPr lang="en-US"/>
        </a:p>
      </dgm:t>
    </dgm:pt>
    <dgm:pt modelId="{B818B728-E21E-4F65-9CF9-F7ECEAE5A7E7}" type="sibTrans" cxnId="{9DD95769-AC3C-42CF-B21E-0FCBA15F4812}">
      <dgm:prSet/>
      <dgm:spPr/>
      <dgm:t>
        <a:bodyPr/>
        <a:lstStyle/>
        <a:p>
          <a:endParaRPr lang="en-US"/>
        </a:p>
      </dgm:t>
    </dgm:pt>
    <dgm:pt modelId="{B16FC0FC-C067-4002-906E-4DDCA56C5505}" type="pres">
      <dgm:prSet presAssocID="{9063B5EA-9C9F-4142-92B9-781E1BD81B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06DC4B-B768-4FB0-AA19-26F1D209C950}" type="pres">
      <dgm:prSet presAssocID="{630D8E85-CC34-400D-A63E-98808D3D2C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3DC90-8825-42EC-AA72-062269CE129B}" type="pres">
      <dgm:prSet presAssocID="{630D8E85-CC34-400D-A63E-98808D3D2CB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90A9B-2EBE-432C-B3A9-4A7293C39B7F}" type="pres">
      <dgm:prSet presAssocID="{49D2A95E-628D-49F8-B9D2-F3FDE003AB3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D72B-9305-48C9-AF03-1FC8D86674FA}" type="pres">
      <dgm:prSet presAssocID="{49D2A95E-628D-49F8-B9D2-F3FDE003AB3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F25BE7-65D9-4E83-94BB-4D48121804F3}" type="presOf" srcId="{549B5C30-784E-44F0-91B7-E54F7D265E69}" destId="{EABDD72B-9305-48C9-AF03-1FC8D86674FA}" srcOrd="0" destOrd="0" presId="urn:microsoft.com/office/officeart/2005/8/layout/vList2"/>
    <dgm:cxn modelId="{54736928-4B1E-4A3B-AB23-5941A6873019}" srcId="{630D8E85-CC34-400D-A63E-98808D3D2CBD}" destId="{C02781C4-D64E-4496-92F5-55621BF1C410}" srcOrd="0" destOrd="0" parTransId="{F8BAD248-E5EB-4F83-BDA3-70A5328675CF}" sibTransId="{E51893C6-B7F7-4BAC-B05E-1994886C7937}"/>
    <dgm:cxn modelId="{2D13AC00-2747-44DB-8D38-C12BCA256B93}" srcId="{9063B5EA-9C9F-4142-92B9-781E1BD81B23}" destId="{49D2A95E-628D-49F8-B9D2-F3FDE003AB35}" srcOrd="1" destOrd="0" parTransId="{2A98F31F-68A6-41AF-B318-502E0C71CD11}" sibTransId="{87CEDD52-CB19-439D-92B5-0582CC0ACAD6}"/>
    <dgm:cxn modelId="{79409707-9D11-4FD1-BAFB-DE12168874F5}" type="presOf" srcId="{630D8E85-CC34-400D-A63E-98808D3D2CBD}" destId="{4706DC4B-B768-4FB0-AA19-26F1D209C950}" srcOrd="0" destOrd="0" presId="urn:microsoft.com/office/officeart/2005/8/layout/vList2"/>
    <dgm:cxn modelId="{2441C202-2EDB-4A5E-A77B-FB25DF41D0D3}" type="presOf" srcId="{9063B5EA-9C9F-4142-92B9-781E1BD81B23}" destId="{B16FC0FC-C067-4002-906E-4DDCA56C5505}" srcOrd="0" destOrd="0" presId="urn:microsoft.com/office/officeart/2005/8/layout/vList2"/>
    <dgm:cxn modelId="{A3ABCB03-4A5D-41D1-A0DD-3436BD9F414A}" srcId="{9063B5EA-9C9F-4142-92B9-781E1BD81B23}" destId="{630D8E85-CC34-400D-A63E-98808D3D2CBD}" srcOrd="0" destOrd="0" parTransId="{FFC731A5-E849-4485-8028-5508A4DE8223}" sibTransId="{75EDA5AF-58DC-480F-AC68-DBB8A02E2BAC}"/>
    <dgm:cxn modelId="{46E526DB-1430-4304-80ED-75975EC30F82}" type="presOf" srcId="{49D2A95E-628D-49F8-B9D2-F3FDE003AB35}" destId="{3A090A9B-2EBE-432C-B3A9-4A7293C39B7F}" srcOrd="0" destOrd="0" presId="urn:microsoft.com/office/officeart/2005/8/layout/vList2"/>
    <dgm:cxn modelId="{9DD95769-AC3C-42CF-B21E-0FCBA15F4812}" srcId="{49D2A95E-628D-49F8-B9D2-F3FDE003AB35}" destId="{549B5C30-784E-44F0-91B7-E54F7D265E69}" srcOrd="0" destOrd="0" parTransId="{8D791C26-B08C-4B15-87CE-9338D0A7CCE1}" sibTransId="{B818B728-E21E-4F65-9CF9-F7ECEAE5A7E7}"/>
    <dgm:cxn modelId="{24D158F3-0F39-4886-AA92-7BF8F04B644F}" type="presOf" srcId="{C02781C4-D64E-4496-92F5-55621BF1C410}" destId="{0123DC90-8825-42EC-AA72-062269CE129B}" srcOrd="0" destOrd="0" presId="urn:microsoft.com/office/officeart/2005/8/layout/vList2"/>
    <dgm:cxn modelId="{048BA0B9-C829-4963-A80F-913671487747}" type="presParOf" srcId="{B16FC0FC-C067-4002-906E-4DDCA56C5505}" destId="{4706DC4B-B768-4FB0-AA19-26F1D209C950}" srcOrd="0" destOrd="0" presId="urn:microsoft.com/office/officeart/2005/8/layout/vList2"/>
    <dgm:cxn modelId="{475AFF21-C126-40A8-B2E3-4A092B12F231}" type="presParOf" srcId="{B16FC0FC-C067-4002-906E-4DDCA56C5505}" destId="{0123DC90-8825-42EC-AA72-062269CE129B}" srcOrd="1" destOrd="0" presId="urn:microsoft.com/office/officeart/2005/8/layout/vList2"/>
    <dgm:cxn modelId="{7A1DE94D-88F9-4C05-A94C-F3E7A0D8958F}" type="presParOf" srcId="{B16FC0FC-C067-4002-906E-4DDCA56C5505}" destId="{3A090A9B-2EBE-432C-B3A9-4A7293C39B7F}" srcOrd="2" destOrd="0" presId="urn:microsoft.com/office/officeart/2005/8/layout/vList2"/>
    <dgm:cxn modelId="{BF8A3B53-58CA-42F3-B577-51F82D1319D3}" type="presParOf" srcId="{B16FC0FC-C067-4002-906E-4DDCA56C5505}" destId="{EABDD72B-9305-48C9-AF03-1FC8D86674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46E337-6F7A-4953-99D5-0CBE47375686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465A71-7252-49A9-9313-64B2800FC0E7}">
      <dgm:prSet/>
      <dgm:spPr/>
      <dgm:t>
        <a:bodyPr/>
        <a:lstStyle/>
        <a:p>
          <a:r>
            <a:rPr lang="en-US"/>
            <a:t>Your Name</a:t>
          </a:r>
        </a:p>
      </dgm:t>
    </dgm:pt>
    <dgm:pt modelId="{E8ECC074-3CDF-45A1-9EEB-F30FE641D121}" type="parTrans" cxnId="{DC91F3AF-8BB8-4BD9-BEF8-297FD9A3FB1D}">
      <dgm:prSet/>
      <dgm:spPr/>
      <dgm:t>
        <a:bodyPr/>
        <a:lstStyle/>
        <a:p>
          <a:endParaRPr lang="en-US"/>
        </a:p>
      </dgm:t>
    </dgm:pt>
    <dgm:pt modelId="{E7E447BD-C4B8-49A1-AAD7-D9FC1BFA855A}" type="sibTrans" cxnId="{DC91F3AF-8BB8-4BD9-BEF8-297FD9A3FB1D}">
      <dgm:prSet/>
      <dgm:spPr/>
      <dgm:t>
        <a:bodyPr/>
        <a:lstStyle/>
        <a:p>
          <a:endParaRPr lang="en-US"/>
        </a:p>
      </dgm:t>
    </dgm:pt>
    <dgm:pt modelId="{CE669030-54BA-4357-A609-D9BE51A85F24}">
      <dgm:prSet/>
      <dgm:spPr/>
      <dgm:t>
        <a:bodyPr/>
        <a:lstStyle/>
        <a:p>
          <a:r>
            <a:rPr lang="en-US"/>
            <a:t>Year </a:t>
          </a:r>
        </a:p>
      </dgm:t>
    </dgm:pt>
    <dgm:pt modelId="{A3157053-C6D7-4D16-B8E7-E6979AA61933}" type="parTrans" cxnId="{70D8A92B-B45B-4C7F-90C5-0402ECC6A7D0}">
      <dgm:prSet/>
      <dgm:spPr/>
      <dgm:t>
        <a:bodyPr/>
        <a:lstStyle/>
        <a:p>
          <a:endParaRPr lang="en-US"/>
        </a:p>
      </dgm:t>
    </dgm:pt>
    <dgm:pt modelId="{EA0316A6-6817-40B0-B5EE-4A8A048989A4}" type="sibTrans" cxnId="{70D8A92B-B45B-4C7F-90C5-0402ECC6A7D0}">
      <dgm:prSet/>
      <dgm:spPr/>
      <dgm:t>
        <a:bodyPr/>
        <a:lstStyle/>
        <a:p>
          <a:endParaRPr lang="en-US"/>
        </a:p>
      </dgm:t>
    </dgm:pt>
    <dgm:pt modelId="{899A21A7-07DF-4FE8-A773-FE63FA2F86F3}">
      <dgm:prSet/>
      <dgm:spPr/>
      <dgm:t>
        <a:bodyPr/>
        <a:lstStyle/>
        <a:p>
          <a:r>
            <a:rPr lang="en-US"/>
            <a:t>Where are you from?</a:t>
          </a:r>
        </a:p>
      </dgm:t>
    </dgm:pt>
    <dgm:pt modelId="{C5F5210D-3F12-45D1-823C-2917AD1DA32B}" type="parTrans" cxnId="{1561F018-F2E7-4A91-B0F6-30581D158890}">
      <dgm:prSet/>
      <dgm:spPr/>
      <dgm:t>
        <a:bodyPr/>
        <a:lstStyle/>
        <a:p>
          <a:endParaRPr lang="en-US"/>
        </a:p>
      </dgm:t>
    </dgm:pt>
    <dgm:pt modelId="{58B92D96-A9FF-4529-BEA7-AB5E55A1B06F}" type="sibTrans" cxnId="{1561F018-F2E7-4A91-B0F6-30581D158890}">
      <dgm:prSet/>
      <dgm:spPr/>
      <dgm:t>
        <a:bodyPr/>
        <a:lstStyle/>
        <a:p>
          <a:endParaRPr lang="en-US"/>
        </a:p>
      </dgm:t>
    </dgm:pt>
    <dgm:pt modelId="{B9DA5BF0-31F2-4B12-BB8D-6371702C09D8}">
      <dgm:prSet/>
      <dgm:spPr/>
      <dgm:t>
        <a:bodyPr/>
        <a:lstStyle/>
        <a:p>
          <a:r>
            <a:rPr lang="en-US"/>
            <a:t>Do you have any  IT Experience?</a:t>
          </a:r>
        </a:p>
      </dgm:t>
    </dgm:pt>
    <dgm:pt modelId="{2787361E-1BB2-422B-99E2-A8B5D9A0AF99}" type="parTrans" cxnId="{CB9BA88C-9DDB-4218-BCD7-2C3A90E5EB03}">
      <dgm:prSet/>
      <dgm:spPr/>
      <dgm:t>
        <a:bodyPr/>
        <a:lstStyle/>
        <a:p>
          <a:endParaRPr lang="en-US"/>
        </a:p>
      </dgm:t>
    </dgm:pt>
    <dgm:pt modelId="{D43274EA-A047-4CD8-A0B9-5FE617F8BE9F}" type="sibTrans" cxnId="{CB9BA88C-9DDB-4218-BCD7-2C3A90E5EB03}">
      <dgm:prSet/>
      <dgm:spPr/>
      <dgm:t>
        <a:bodyPr/>
        <a:lstStyle/>
        <a:p>
          <a:endParaRPr lang="en-US"/>
        </a:p>
      </dgm:t>
    </dgm:pt>
    <dgm:pt modelId="{0B45F48B-0B35-4E78-B3E0-0ACC170F64DC}" type="pres">
      <dgm:prSet presAssocID="{9A46E337-6F7A-4953-99D5-0CBE4737568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5B0297-34E2-4051-95C4-F924A11E41F9}" type="pres">
      <dgm:prSet presAssocID="{9A46E337-6F7A-4953-99D5-0CBE47375686}" presName="diamond" presStyleLbl="bgShp" presStyleIdx="0" presStyleCnt="1"/>
      <dgm:spPr/>
    </dgm:pt>
    <dgm:pt modelId="{0FEBD18A-562F-428E-A00B-1D102D3F200E}" type="pres">
      <dgm:prSet presAssocID="{9A46E337-6F7A-4953-99D5-0CBE47375686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8E775-B8BA-4DDD-BF93-629C74F0DFD3}" type="pres">
      <dgm:prSet presAssocID="{9A46E337-6F7A-4953-99D5-0CBE47375686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82E9-0A5D-426C-A1E8-46D9C1EE3005}" type="pres">
      <dgm:prSet presAssocID="{9A46E337-6F7A-4953-99D5-0CBE47375686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651D6-03F2-44E6-B153-343DFDB37E84}" type="pres">
      <dgm:prSet presAssocID="{9A46E337-6F7A-4953-99D5-0CBE47375686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B3763-8B96-45D6-B2A5-CE74228B1D6D}" type="presOf" srcId="{9A46E337-6F7A-4953-99D5-0CBE47375686}" destId="{0B45F48B-0B35-4E78-B3E0-0ACC170F64DC}" srcOrd="0" destOrd="0" presId="urn:microsoft.com/office/officeart/2005/8/layout/matrix3"/>
    <dgm:cxn modelId="{17CD26CB-BEC7-4FD5-9E6C-2609DD719B95}" type="presOf" srcId="{899A21A7-07DF-4FE8-A773-FE63FA2F86F3}" destId="{F1A082E9-0A5D-426C-A1E8-46D9C1EE3005}" srcOrd="0" destOrd="0" presId="urn:microsoft.com/office/officeart/2005/8/layout/matrix3"/>
    <dgm:cxn modelId="{25370B3C-359B-463E-9626-89E30B5D424F}" type="presOf" srcId="{C3465A71-7252-49A9-9313-64B2800FC0E7}" destId="{0FEBD18A-562F-428E-A00B-1D102D3F200E}" srcOrd="0" destOrd="0" presId="urn:microsoft.com/office/officeart/2005/8/layout/matrix3"/>
    <dgm:cxn modelId="{CB9BA88C-9DDB-4218-BCD7-2C3A90E5EB03}" srcId="{9A46E337-6F7A-4953-99D5-0CBE47375686}" destId="{B9DA5BF0-31F2-4B12-BB8D-6371702C09D8}" srcOrd="3" destOrd="0" parTransId="{2787361E-1BB2-422B-99E2-A8B5D9A0AF99}" sibTransId="{D43274EA-A047-4CD8-A0B9-5FE617F8BE9F}"/>
    <dgm:cxn modelId="{1561F018-F2E7-4A91-B0F6-30581D158890}" srcId="{9A46E337-6F7A-4953-99D5-0CBE47375686}" destId="{899A21A7-07DF-4FE8-A773-FE63FA2F86F3}" srcOrd="2" destOrd="0" parTransId="{C5F5210D-3F12-45D1-823C-2917AD1DA32B}" sibTransId="{58B92D96-A9FF-4529-BEA7-AB5E55A1B06F}"/>
    <dgm:cxn modelId="{6029480D-C292-49CA-AC03-E09BAE50EF13}" type="presOf" srcId="{CE669030-54BA-4357-A609-D9BE51A85F24}" destId="{F9E8E775-B8BA-4DDD-BF93-629C74F0DFD3}" srcOrd="0" destOrd="0" presId="urn:microsoft.com/office/officeart/2005/8/layout/matrix3"/>
    <dgm:cxn modelId="{44064FD0-6B91-4091-83D5-5E4AF00C5406}" type="presOf" srcId="{B9DA5BF0-31F2-4B12-BB8D-6371702C09D8}" destId="{532651D6-03F2-44E6-B153-343DFDB37E84}" srcOrd="0" destOrd="0" presId="urn:microsoft.com/office/officeart/2005/8/layout/matrix3"/>
    <dgm:cxn modelId="{70D8A92B-B45B-4C7F-90C5-0402ECC6A7D0}" srcId="{9A46E337-6F7A-4953-99D5-0CBE47375686}" destId="{CE669030-54BA-4357-A609-D9BE51A85F24}" srcOrd="1" destOrd="0" parTransId="{A3157053-C6D7-4D16-B8E7-E6979AA61933}" sibTransId="{EA0316A6-6817-40B0-B5EE-4A8A048989A4}"/>
    <dgm:cxn modelId="{DC91F3AF-8BB8-4BD9-BEF8-297FD9A3FB1D}" srcId="{9A46E337-6F7A-4953-99D5-0CBE47375686}" destId="{C3465A71-7252-49A9-9313-64B2800FC0E7}" srcOrd="0" destOrd="0" parTransId="{E8ECC074-3CDF-45A1-9EEB-F30FE641D121}" sibTransId="{E7E447BD-C4B8-49A1-AAD7-D9FC1BFA855A}"/>
    <dgm:cxn modelId="{6418B7D4-7725-498B-9AC4-663EEC137F6C}" type="presParOf" srcId="{0B45F48B-0B35-4E78-B3E0-0ACC170F64DC}" destId="{965B0297-34E2-4051-95C4-F924A11E41F9}" srcOrd="0" destOrd="0" presId="urn:microsoft.com/office/officeart/2005/8/layout/matrix3"/>
    <dgm:cxn modelId="{F63B47A3-1C8A-4A49-9822-FC4943AF8C3C}" type="presParOf" srcId="{0B45F48B-0B35-4E78-B3E0-0ACC170F64DC}" destId="{0FEBD18A-562F-428E-A00B-1D102D3F200E}" srcOrd="1" destOrd="0" presId="urn:microsoft.com/office/officeart/2005/8/layout/matrix3"/>
    <dgm:cxn modelId="{25D296CC-0823-46D9-AE4E-4AB20F71B189}" type="presParOf" srcId="{0B45F48B-0B35-4E78-B3E0-0ACC170F64DC}" destId="{F9E8E775-B8BA-4DDD-BF93-629C74F0DFD3}" srcOrd="2" destOrd="0" presId="urn:microsoft.com/office/officeart/2005/8/layout/matrix3"/>
    <dgm:cxn modelId="{A2B90157-382D-4E16-B75C-572E1A5650ED}" type="presParOf" srcId="{0B45F48B-0B35-4E78-B3E0-0ACC170F64DC}" destId="{F1A082E9-0A5D-426C-A1E8-46D9C1EE3005}" srcOrd="3" destOrd="0" presId="urn:microsoft.com/office/officeart/2005/8/layout/matrix3"/>
    <dgm:cxn modelId="{52F23864-F7B2-4AC5-A106-24F48B7EBF48}" type="presParOf" srcId="{0B45F48B-0B35-4E78-B3E0-0ACC170F64DC}" destId="{532651D6-03F2-44E6-B153-343DFDB37E8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154A55-03DD-462C-9772-B2F7C6E38326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7B5A376-0BDE-444D-AF32-C78E04EB8ACC}">
      <dgm:prSet/>
      <dgm:spPr/>
      <dgm:t>
        <a:bodyPr/>
        <a:lstStyle/>
        <a:p>
          <a:r>
            <a:rPr lang="en-US"/>
            <a:t>Three Parts</a:t>
          </a:r>
        </a:p>
      </dgm:t>
    </dgm:pt>
    <dgm:pt modelId="{E0AEDD90-68DC-4102-B832-B04372FAC5D4}" type="parTrans" cxnId="{BEDC6C34-F11C-4DF7-A7F1-9F5C67D560C3}">
      <dgm:prSet/>
      <dgm:spPr/>
      <dgm:t>
        <a:bodyPr/>
        <a:lstStyle/>
        <a:p>
          <a:endParaRPr lang="en-US"/>
        </a:p>
      </dgm:t>
    </dgm:pt>
    <dgm:pt modelId="{719123F4-3497-4881-B55F-1249FF55698E}" type="sibTrans" cxnId="{BEDC6C34-F11C-4DF7-A7F1-9F5C67D560C3}">
      <dgm:prSet/>
      <dgm:spPr/>
      <dgm:t>
        <a:bodyPr/>
        <a:lstStyle/>
        <a:p>
          <a:endParaRPr lang="en-US"/>
        </a:p>
      </dgm:t>
    </dgm:pt>
    <dgm:pt modelId="{24D6A708-990C-45EA-944D-BA43D6314338}">
      <dgm:prSet/>
      <dgm:spPr/>
      <dgm:t>
        <a:bodyPr/>
        <a:lstStyle/>
        <a:p>
          <a:r>
            <a:rPr lang="en-US"/>
            <a:t>Part one: IT Foundations</a:t>
          </a:r>
        </a:p>
      </dgm:t>
    </dgm:pt>
    <dgm:pt modelId="{BCFB33B1-8B9E-4E14-8DF7-35A27CFD22D4}" type="parTrans" cxnId="{1EAAD33C-91D9-4B12-8A36-4E45F677B0D9}">
      <dgm:prSet/>
      <dgm:spPr/>
      <dgm:t>
        <a:bodyPr/>
        <a:lstStyle/>
        <a:p>
          <a:endParaRPr lang="en-US"/>
        </a:p>
      </dgm:t>
    </dgm:pt>
    <dgm:pt modelId="{0C830568-D7A4-4C1A-9A3C-31670F8246DA}" type="sibTrans" cxnId="{1EAAD33C-91D9-4B12-8A36-4E45F677B0D9}">
      <dgm:prSet/>
      <dgm:spPr/>
      <dgm:t>
        <a:bodyPr/>
        <a:lstStyle/>
        <a:p>
          <a:endParaRPr lang="en-US"/>
        </a:p>
      </dgm:t>
    </dgm:pt>
    <dgm:pt modelId="{6A277D70-DD7C-4889-8A32-4D55D38E44D2}">
      <dgm:prSet/>
      <dgm:spPr/>
      <dgm:t>
        <a:bodyPr/>
        <a:lstStyle/>
        <a:p>
          <a:r>
            <a:rPr lang="en-US"/>
            <a:t>What is IT? Networking, Command line, Virtualization, etc…</a:t>
          </a:r>
        </a:p>
      </dgm:t>
    </dgm:pt>
    <dgm:pt modelId="{43CFF84C-10C5-4322-80EF-5BF06747238A}" type="parTrans" cxnId="{284E4C29-9E61-405C-993C-FA7A6FF5BB51}">
      <dgm:prSet/>
      <dgm:spPr/>
      <dgm:t>
        <a:bodyPr/>
        <a:lstStyle/>
        <a:p>
          <a:endParaRPr lang="en-US"/>
        </a:p>
      </dgm:t>
    </dgm:pt>
    <dgm:pt modelId="{00AC7424-DAA4-4222-8802-902E6C34DEB8}" type="sibTrans" cxnId="{284E4C29-9E61-405C-993C-FA7A6FF5BB51}">
      <dgm:prSet/>
      <dgm:spPr/>
      <dgm:t>
        <a:bodyPr/>
        <a:lstStyle/>
        <a:p>
          <a:endParaRPr lang="en-US"/>
        </a:p>
      </dgm:t>
    </dgm:pt>
    <dgm:pt modelId="{391C2CEB-AF2C-4D2B-8F02-FFD9D8E1CD28}">
      <dgm:prSet/>
      <dgm:spPr/>
      <dgm:t>
        <a:bodyPr/>
        <a:lstStyle/>
        <a:p>
          <a:r>
            <a:rPr lang="en-US"/>
            <a:t>Part two: IT Fundamentals</a:t>
          </a:r>
        </a:p>
      </dgm:t>
    </dgm:pt>
    <dgm:pt modelId="{B57E6B98-F792-4452-B41C-64A616E0009C}" type="parTrans" cxnId="{4CE08594-97F2-4269-9CC4-1E3CC7BA2EB4}">
      <dgm:prSet/>
      <dgm:spPr/>
      <dgm:t>
        <a:bodyPr/>
        <a:lstStyle/>
        <a:p>
          <a:endParaRPr lang="en-US"/>
        </a:p>
      </dgm:t>
    </dgm:pt>
    <dgm:pt modelId="{16C16E0E-398B-4637-9DCC-A9A385905964}" type="sibTrans" cxnId="{4CE08594-97F2-4269-9CC4-1E3CC7BA2EB4}">
      <dgm:prSet/>
      <dgm:spPr/>
      <dgm:t>
        <a:bodyPr/>
        <a:lstStyle/>
        <a:p>
          <a:endParaRPr lang="en-US"/>
        </a:p>
      </dgm:t>
    </dgm:pt>
    <dgm:pt modelId="{BE2E5A2C-7B2B-46DD-9C3D-842F14559FED}">
      <dgm:prSet/>
      <dgm:spPr/>
      <dgm:t>
        <a:bodyPr/>
        <a:lstStyle/>
        <a:p>
          <a:r>
            <a:rPr lang="en-US"/>
            <a:t>Clients and Servers, Hardware, Services, Security, etc…</a:t>
          </a:r>
        </a:p>
      </dgm:t>
    </dgm:pt>
    <dgm:pt modelId="{57C80035-2194-4791-8F4A-EC63D8C03729}" type="parTrans" cxnId="{DE8AFBA3-F975-4E33-9E8F-691A35348C16}">
      <dgm:prSet/>
      <dgm:spPr/>
      <dgm:t>
        <a:bodyPr/>
        <a:lstStyle/>
        <a:p>
          <a:endParaRPr lang="en-US"/>
        </a:p>
      </dgm:t>
    </dgm:pt>
    <dgm:pt modelId="{3D4E64CB-4676-45F7-9750-C427B206E643}" type="sibTrans" cxnId="{DE8AFBA3-F975-4E33-9E8F-691A35348C16}">
      <dgm:prSet/>
      <dgm:spPr/>
      <dgm:t>
        <a:bodyPr/>
        <a:lstStyle/>
        <a:p>
          <a:endParaRPr lang="en-US"/>
        </a:p>
      </dgm:t>
    </dgm:pt>
    <dgm:pt modelId="{390A6B23-A30F-4827-A84B-66092A01C1A3}">
      <dgm:prSet/>
      <dgm:spPr/>
      <dgm:t>
        <a:bodyPr/>
        <a:lstStyle/>
        <a:p>
          <a:r>
            <a:rPr lang="en-US"/>
            <a:t>Part three: IT Architectures in Practice</a:t>
          </a:r>
        </a:p>
      </dgm:t>
    </dgm:pt>
    <dgm:pt modelId="{149F03F4-30B2-4AA3-A492-A21893617EA3}" type="parTrans" cxnId="{F372D604-AFF3-4C6C-A301-900BC88B7E01}">
      <dgm:prSet/>
      <dgm:spPr/>
      <dgm:t>
        <a:bodyPr/>
        <a:lstStyle/>
        <a:p>
          <a:endParaRPr lang="en-US"/>
        </a:p>
      </dgm:t>
    </dgm:pt>
    <dgm:pt modelId="{07244EDA-3BE7-411A-8DD5-B2AE440F7F35}" type="sibTrans" cxnId="{F372D604-AFF3-4C6C-A301-900BC88B7E01}">
      <dgm:prSet/>
      <dgm:spPr/>
      <dgm:t>
        <a:bodyPr/>
        <a:lstStyle/>
        <a:p>
          <a:endParaRPr lang="en-US"/>
        </a:p>
      </dgm:t>
    </dgm:pt>
    <dgm:pt modelId="{57F1AA56-4409-4A79-A023-3F0FA04C5F2C}">
      <dgm:prSet/>
      <dgm:spPr/>
      <dgm:t>
        <a:bodyPr/>
        <a:lstStyle/>
        <a:p>
          <a:r>
            <a:rPr lang="en-US"/>
            <a:t>Web, IoT, Mobile, Email</a:t>
          </a:r>
        </a:p>
      </dgm:t>
    </dgm:pt>
    <dgm:pt modelId="{868DE915-0AED-4013-983D-722D41E82783}" type="parTrans" cxnId="{C13F989D-70A5-4C71-8C2E-F3FA48D1316C}">
      <dgm:prSet/>
      <dgm:spPr/>
      <dgm:t>
        <a:bodyPr/>
        <a:lstStyle/>
        <a:p>
          <a:endParaRPr lang="en-US"/>
        </a:p>
      </dgm:t>
    </dgm:pt>
    <dgm:pt modelId="{B47C0E92-FC30-4158-B797-916352BC2B93}" type="sibTrans" cxnId="{C13F989D-70A5-4C71-8C2E-F3FA48D1316C}">
      <dgm:prSet/>
      <dgm:spPr/>
      <dgm:t>
        <a:bodyPr/>
        <a:lstStyle/>
        <a:p>
          <a:endParaRPr lang="en-US"/>
        </a:p>
      </dgm:t>
    </dgm:pt>
    <dgm:pt modelId="{EB50A707-120D-48DE-8CD6-05E8D708DA8D}" type="pres">
      <dgm:prSet presAssocID="{F7154A55-03DD-462C-9772-B2F7C6E383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53ECF3-D890-49C6-AF9A-67B1856011CD}" type="pres">
      <dgm:prSet presAssocID="{A7B5A376-0BDE-444D-AF32-C78E04EB8ACC}" presName="parentLin" presStyleCnt="0"/>
      <dgm:spPr/>
    </dgm:pt>
    <dgm:pt modelId="{D5EF04D0-35AD-4BD0-AA28-5D87251DC7C0}" type="pres">
      <dgm:prSet presAssocID="{A7B5A376-0BDE-444D-AF32-C78E04EB8ACC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4BCAB40-AF6F-482C-81FD-B90E3135C14B}" type="pres">
      <dgm:prSet presAssocID="{A7B5A376-0BDE-444D-AF32-C78E04EB8AC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C60EF-4B23-4289-B9AE-AB6E874BB2CE}" type="pres">
      <dgm:prSet presAssocID="{A7B5A376-0BDE-444D-AF32-C78E04EB8ACC}" presName="negativeSpace" presStyleCnt="0"/>
      <dgm:spPr/>
    </dgm:pt>
    <dgm:pt modelId="{F62A3C96-3DEB-40F3-A1C4-3C532BAC8ABC}" type="pres">
      <dgm:prSet presAssocID="{A7B5A376-0BDE-444D-AF32-C78E04EB8AC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D980F4-AF48-47C0-95E2-7866582AAEBA}" type="presOf" srcId="{A7B5A376-0BDE-444D-AF32-C78E04EB8ACC}" destId="{D5EF04D0-35AD-4BD0-AA28-5D87251DC7C0}" srcOrd="0" destOrd="0" presId="urn:microsoft.com/office/officeart/2005/8/layout/list1"/>
    <dgm:cxn modelId="{284E4C29-9E61-405C-993C-FA7A6FF5BB51}" srcId="{24D6A708-990C-45EA-944D-BA43D6314338}" destId="{6A277D70-DD7C-4889-8A32-4D55D38E44D2}" srcOrd="0" destOrd="0" parTransId="{43CFF84C-10C5-4322-80EF-5BF06747238A}" sibTransId="{00AC7424-DAA4-4222-8802-902E6C34DEB8}"/>
    <dgm:cxn modelId="{C0AC5986-1419-49BD-B113-9418BE3B4367}" type="presOf" srcId="{BE2E5A2C-7B2B-46DD-9C3D-842F14559FED}" destId="{F62A3C96-3DEB-40F3-A1C4-3C532BAC8ABC}" srcOrd="0" destOrd="3" presId="urn:microsoft.com/office/officeart/2005/8/layout/list1"/>
    <dgm:cxn modelId="{BEDC6C34-F11C-4DF7-A7F1-9F5C67D560C3}" srcId="{F7154A55-03DD-462C-9772-B2F7C6E38326}" destId="{A7B5A376-0BDE-444D-AF32-C78E04EB8ACC}" srcOrd="0" destOrd="0" parTransId="{E0AEDD90-68DC-4102-B832-B04372FAC5D4}" sibTransId="{719123F4-3497-4881-B55F-1249FF55698E}"/>
    <dgm:cxn modelId="{6C410DAB-892E-41A8-B85B-257BA48C70A9}" type="presOf" srcId="{57F1AA56-4409-4A79-A023-3F0FA04C5F2C}" destId="{F62A3C96-3DEB-40F3-A1C4-3C532BAC8ABC}" srcOrd="0" destOrd="5" presId="urn:microsoft.com/office/officeart/2005/8/layout/list1"/>
    <dgm:cxn modelId="{8BA9FD36-7038-4D2B-9A4A-EEAFC34E5E25}" type="presOf" srcId="{390A6B23-A30F-4827-A84B-66092A01C1A3}" destId="{F62A3C96-3DEB-40F3-A1C4-3C532BAC8ABC}" srcOrd="0" destOrd="4" presId="urn:microsoft.com/office/officeart/2005/8/layout/list1"/>
    <dgm:cxn modelId="{407E0E34-2C9B-4DD9-A19E-B532EC218AD8}" type="presOf" srcId="{6A277D70-DD7C-4889-8A32-4D55D38E44D2}" destId="{F62A3C96-3DEB-40F3-A1C4-3C532BAC8ABC}" srcOrd="0" destOrd="1" presId="urn:microsoft.com/office/officeart/2005/8/layout/list1"/>
    <dgm:cxn modelId="{2EFE5611-A40C-4423-9E05-FD9938F38A91}" type="presOf" srcId="{391C2CEB-AF2C-4D2B-8F02-FFD9D8E1CD28}" destId="{F62A3C96-3DEB-40F3-A1C4-3C532BAC8ABC}" srcOrd="0" destOrd="2" presId="urn:microsoft.com/office/officeart/2005/8/layout/list1"/>
    <dgm:cxn modelId="{B48FBD97-DAE4-41C0-A0CD-E87056508078}" type="presOf" srcId="{A7B5A376-0BDE-444D-AF32-C78E04EB8ACC}" destId="{24BCAB40-AF6F-482C-81FD-B90E3135C14B}" srcOrd="1" destOrd="0" presId="urn:microsoft.com/office/officeart/2005/8/layout/list1"/>
    <dgm:cxn modelId="{C13F989D-70A5-4C71-8C2E-F3FA48D1316C}" srcId="{390A6B23-A30F-4827-A84B-66092A01C1A3}" destId="{57F1AA56-4409-4A79-A023-3F0FA04C5F2C}" srcOrd="0" destOrd="0" parTransId="{868DE915-0AED-4013-983D-722D41E82783}" sibTransId="{B47C0E92-FC30-4158-B797-916352BC2B93}"/>
    <dgm:cxn modelId="{F372D604-AFF3-4C6C-A301-900BC88B7E01}" srcId="{A7B5A376-0BDE-444D-AF32-C78E04EB8ACC}" destId="{390A6B23-A30F-4827-A84B-66092A01C1A3}" srcOrd="2" destOrd="0" parTransId="{149F03F4-30B2-4AA3-A492-A21893617EA3}" sibTransId="{07244EDA-3BE7-411A-8DD5-B2AE440F7F35}"/>
    <dgm:cxn modelId="{8B95C8D3-7DD8-4434-B284-8A75A3B39BB8}" type="presOf" srcId="{F7154A55-03DD-462C-9772-B2F7C6E38326}" destId="{EB50A707-120D-48DE-8CD6-05E8D708DA8D}" srcOrd="0" destOrd="0" presId="urn:microsoft.com/office/officeart/2005/8/layout/list1"/>
    <dgm:cxn modelId="{DE8AFBA3-F975-4E33-9E8F-691A35348C16}" srcId="{391C2CEB-AF2C-4D2B-8F02-FFD9D8E1CD28}" destId="{BE2E5A2C-7B2B-46DD-9C3D-842F14559FED}" srcOrd="0" destOrd="0" parTransId="{57C80035-2194-4791-8F4A-EC63D8C03729}" sibTransId="{3D4E64CB-4676-45F7-9750-C427B206E643}"/>
    <dgm:cxn modelId="{1EAAD33C-91D9-4B12-8A36-4E45F677B0D9}" srcId="{A7B5A376-0BDE-444D-AF32-C78E04EB8ACC}" destId="{24D6A708-990C-45EA-944D-BA43D6314338}" srcOrd="0" destOrd="0" parTransId="{BCFB33B1-8B9E-4E14-8DF7-35A27CFD22D4}" sibTransId="{0C830568-D7A4-4C1A-9A3C-31670F8246DA}"/>
    <dgm:cxn modelId="{4CE08594-97F2-4269-9CC4-1E3CC7BA2EB4}" srcId="{A7B5A376-0BDE-444D-AF32-C78E04EB8ACC}" destId="{391C2CEB-AF2C-4D2B-8F02-FFD9D8E1CD28}" srcOrd="1" destOrd="0" parTransId="{B57E6B98-F792-4452-B41C-64A616E0009C}" sibTransId="{16C16E0E-398B-4637-9DCC-A9A385905964}"/>
    <dgm:cxn modelId="{515BC21A-CFBF-461B-B3F2-57D676F8DFDA}" type="presOf" srcId="{24D6A708-990C-45EA-944D-BA43D6314338}" destId="{F62A3C96-3DEB-40F3-A1C4-3C532BAC8ABC}" srcOrd="0" destOrd="0" presId="urn:microsoft.com/office/officeart/2005/8/layout/list1"/>
    <dgm:cxn modelId="{C219F92A-FE93-489C-A727-E90746EF77FC}" type="presParOf" srcId="{EB50A707-120D-48DE-8CD6-05E8D708DA8D}" destId="{6353ECF3-D890-49C6-AF9A-67B1856011CD}" srcOrd="0" destOrd="0" presId="urn:microsoft.com/office/officeart/2005/8/layout/list1"/>
    <dgm:cxn modelId="{4A4DEF77-2986-4299-9E45-0159783F6077}" type="presParOf" srcId="{6353ECF3-D890-49C6-AF9A-67B1856011CD}" destId="{D5EF04D0-35AD-4BD0-AA28-5D87251DC7C0}" srcOrd="0" destOrd="0" presId="urn:microsoft.com/office/officeart/2005/8/layout/list1"/>
    <dgm:cxn modelId="{F7CDAA6C-397C-4653-AE04-1D23699353C9}" type="presParOf" srcId="{6353ECF3-D890-49C6-AF9A-67B1856011CD}" destId="{24BCAB40-AF6F-482C-81FD-B90E3135C14B}" srcOrd="1" destOrd="0" presId="urn:microsoft.com/office/officeart/2005/8/layout/list1"/>
    <dgm:cxn modelId="{97F549E8-CD89-4937-A931-1FD880CB8338}" type="presParOf" srcId="{EB50A707-120D-48DE-8CD6-05E8D708DA8D}" destId="{963C60EF-4B23-4289-B9AE-AB6E874BB2CE}" srcOrd="1" destOrd="0" presId="urn:microsoft.com/office/officeart/2005/8/layout/list1"/>
    <dgm:cxn modelId="{03EA7AF0-55DF-48C4-8FAA-E9D3A59CB3D7}" type="presParOf" srcId="{EB50A707-120D-48DE-8CD6-05E8D708DA8D}" destId="{F62A3C96-3DEB-40F3-A1C4-3C532BAC8AB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6DC4B-B768-4FB0-AA19-26F1D209C950}">
      <dsp:nvSpPr>
        <dsp:cNvPr id="0" name=""/>
        <dsp:cNvSpPr/>
      </dsp:nvSpPr>
      <dsp:spPr>
        <a:xfrm>
          <a:off x="0" y="492862"/>
          <a:ext cx="6269038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Education</a:t>
          </a:r>
        </a:p>
      </dsp:txBody>
      <dsp:txXfrm>
        <a:off x="59399" y="552261"/>
        <a:ext cx="6150240" cy="1098002"/>
      </dsp:txXfrm>
    </dsp:sp>
    <dsp:sp modelId="{0123DC90-8825-42EC-AA72-062269CE129B}">
      <dsp:nvSpPr>
        <dsp:cNvPr id="0" name=""/>
        <dsp:cNvSpPr/>
      </dsp:nvSpPr>
      <dsp:spPr>
        <a:xfrm>
          <a:off x="0" y="1709662"/>
          <a:ext cx="626903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 dirty="0"/>
        </a:p>
      </dsp:txBody>
      <dsp:txXfrm>
        <a:off x="0" y="1709662"/>
        <a:ext cx="6269038" cy="1076400"/>
      </dsp:txXfrm>
    </dsp:sp>
    <dsp:sp modelId="{3A090A9B-2EBE-432C-B3A9-4A7293C39B7F}">
      <dsp:nvSpPr>
        <dsp:cNvPr id="0" name=""/>
        <dsp:cNvSpPr/>
      </dsp:nvSpPr>
      <dsp:spPr>
        <a:xfrm>
          <a:off x="0" y="2786062"/>
          <a:ext cx="6269038" cy="12168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Employment</a:t>
          </a:r>
          <a:endParaRPr lang="en-US" sz="6500" kern="1200" dirty="0"/>
        </a:p>
      </dsp:txBody>
      <dsp:txXfrm>
        <a:off x="59399" y="2845461"/>
        <a:ext cx="6150240" cy="1098002"/>
      </dsp:txXfrm>
    </dsp:sp>
    <dsp:sp modelId="{EABDD72B-9305-48C9-AF03-1FC8D86674FA}">
      <dsp:nvSpPr>
        <dsp:cNvPr id="0" name=""/>
        <dsp:cNvSpPr/>
      </dsp:nvSpPr>
      <dsp:spPr>
        <a:xfrm>
          <a:off x="0" y="4002862"/>
          <a:ext cx="626903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 dirty="0"/>
        </a:p>
      </dsp:txBody>
      <dsp:txXfrm>
        <a:off x="0" y="4002862"/>
        <a:ext cx="6269038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B0297-34E2-4051-95C4-F924A11E41F9}">
      <dsp:nvSpPr>
        <dsp:cNvPr id="0" name=""/>
        <dsp:cNvSpPr/>
      </dsp:nvSpPr>
      <dsp:spPr>
        <a:xfrm>
          <a:off x="348456" y="0"/>
          <a:ext cx="5572125" cy="557212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BD18A-562F-428E-A00B-1D102D3F200E}">
      <dsp:nvSpPr>
        <dsp:cNvPr id="0" name=""/>
        <dsp:cNvSpPr/>
      </dsp:nvSpPr>
      <dsp:spPr>
        <a:xfrm>
          <a:off x="877808" y="529351"/>
          <a:ext cx="2173128" cy="217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Your Name</a:t>
          </a:r>
        </a:p>
      </dsp:txBody>
      <dsp:txXfrm>
        <a:off x="983891" y="635434"/>
        <a:ext cx="1960962" cy="1960962"/>
      </dsp:txXfrm>
    </dsp:sp>
    <dsp:sp modelId="{F9E8E775-B8BA-4DDD-BF93-629C74F0DFD3}">
      <dsp:nvSpPr>
        <dsp:cNvPr id="0" name=""/>
        <dsp:cNvSpPr/>
      </dsp:nvSpPr>
      <dsp:spPr>
        <a:xfrm>
          <a:off x="3218100" y="529351"/>
          <a:ext cx="2173128" cy="217312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Year </a:t>
          </a:r>
        </a:p>
      </dsp:txBody>
      <dsp:txXfrm>
        <a:off x="3324183" y="635434"/>
        <a:ext cx="1960962" cy="1960962"/>
      </dsp:txXfrm>
    </dsp:sp>
    <dsp:sp modelId="{F1A082E9-0A5D-426C-A1E8-46D9C1EE3005}">
      <dsp:nvSpPr>
        <dsp:cNvPr id="0" name=""/>
        <dsp:cNvSpPr/>
      </dsp:nvSpPr>
      <dsp:spPr>
        <a:xfrm>
          <a:off x="877808" y="2869644"/>
          <a:ext cx="2173128" cy="217312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Where are you from?</a:t>
          </a:r>
        </a:p>
      </dsp:txBody>
      <dsp:txXfrm>
        <a:off x="983891" y="2975727"/>
        <a:ext cx="1960962" cy="1960962"/>
      </dsp:txXfrm>
    </dsp:sp>
    <dsp:sp modelId="{532651D6-03F2-44E6-B153-343DFDB37E84}">
      <dsp:nvSpPr>
        <dsp:cNvPr id="0" name=""/>
        <dsp:cNvSpPr/>
      </dsp:nvSpPr>
      <dsp:spPr>
        <a:xfrm>
          <a:off x="3218100" y="2869644"/>
          <a:ext cx="2173128" cy="21731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Do you have any  IT Experience?</a:t>
          </a:r>
        </a:p>
      </dsp:txBody>
      <dsp:txXfrm>
        <a:off x="3324183" y="2975727"/>
        <a:ext cx="1960962" cy="1960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A3C96-3DEB-40F3-A1C4-3C532BAC8ABC}">
      <dsp:nvSpPr>
        <dsp:cNvPr id="0" name=""/>
        <dsp:cNvSpPr/>
      </dsp:nvSpPr>
      <dsp:spPr>
        <a:xfrm>
          <a:off x="0" y="479002"/>
          <a:ext cx="6269038" cy="502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Part one: IT Foundations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What is IT? Networking, Command line, Virtualization, etc…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Part two: IT Fundamentals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Clients and Servers, Hardware, Services, Security, etc…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Part three: IT Architectures in Practice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/>
            <a:t>Web, IoT, Mobile, Email</a:t>
          </a:r>
        </a:p>
      </dsp:txBody>
      <dsp:txXfrm>
        <a:off x="0" y="479002"/>
        <a:ext cx="6269038" cy="5027400"/>
      </dsp:txXfrm>
    </dsp:sp>
    <dsp:sp modelId="{24BCAB40-AF6F-482C-81FD-B90E3135C14B}">
      <dsp:nvSpPr>
        <dsp:cNvPr id="0" name=""/>
        <dsp:cNvSpPr/>
      </dsp:nvSpPr>
      <dsp:spPr>
        <a:xfrm>
          <a:off x="313451" y="65722"/>
          <a:ext cx="4388326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Three Parts</a:t>
          </a:r>
        </a:p>
      </dsp:txBody>
      <dsp:txXfrm>
        <a:off x="353800" y="106071"/>
        <a:ext cx="4307628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Out the Syllabus while People are getting settled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schedule from the syllabus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2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7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4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6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3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4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8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22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E2A2A2-F8AA-47DF-8AF1-796DFF8E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IST346 Information Technology Management &amp; Administration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4B4A4-A68F-45C0-8CB2-E87922E0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21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Go Over The Syllabus!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of Evaluation</a:t>
            </a:r>
          </a:p>
          <a:p>
            <a:r>
              <a:rPr lang="en-US" dirty="0" smtClean="0"/>
              <a:t>How you will be graded.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8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06A3FC-AF04-4CFB-92B3-C9D8DBCE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This Course is Organized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679EB-1B24-48DC-9F6E-994F7AC09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82135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02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CEBA7D-1610-46D8-AAD9-C1ADE7A6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Schedule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791D6-097D-44FF-9687-CDC92ED8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39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A sign in front of a door on brick building says pull, but the student in pushing.&#10;&#10;The building says &quot;Midvale school for the gifted&quot;&#10;"/>
          <p:cNvPicPr>
            <a:picLocks noChangeAspect="1" noChangeArrowheads="1"/>
          </p:cNvPicPr>
          <p:nvPr/>
        </p:nvPicPr>
        <p:blipFill rotWithShape="1">
          <a:blip r:embed="rId2" cstate="print"/>
          <a:srcRect r="504" b="3"/>
          <a:stretch/>
        </p:blipFill>
        <p:spPr bwMode="auto">
          <a:xfrm>
            <a:off x="7556409" y="640082"/>
            <a:ext cx="3995928" cy="5577837"/>
          </a:xfrm>
          <a:prstGeom prst="rect">
            <a:avLst/>
          </a:prstGeom>
          <a:noFill/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010" y="1808480"/>
            <a:ext cx="6708410" cy="44153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#1 </a:t>
            </a:r>
            <a:r>
              <a:rPr lang="en-US" sz="2400" dirty="0"/>
              <a:t>Come to class prepared.</a:t>
            </a:r>
          </a:p>
          <a:p>
            <a:pPr lvl="1"/>
            <a:r>
              <a:rPr lang="en-US" dirty="0"/>
              <a:t>Read and review the required materials </a:t>
            </a:r>
            <a:br>
              <a:rPr lang="en-US" dirty="0"/>
            </a:br>
            <a:r>
              <a:rPr lang="en-US" dirty="0"/>
              <a:t>before class</a:t>
            </a:r>
          </a:p>
          <a:p>
            <a:pPr lvl="1"/>
            <a:r>
              <a:rPr lang="en-US" dirty="0"/>
              <a:t>Make the most of your face time with me</a:t>
            </a:r>
          </a:p>
          <a:p>
            <a:r>
              <a:rPr lang="en-US" sz="2400" dirty="0" smtClean="0"/>
              <a:t>#2 </a:t>
            </a:r>
            <a:r>
              <a:rPr lang="en-US" sz="2400" dirty="0"/>
              <a:t>Take an interest in the course material</a:t>
            </a:r>
          </a:p>
          <a:p>
            <a:pPr lvl="1"/>
            <a:r>
              <a:rPr lang="en-US" dirty="0"/>
              <a:t>Be passionate; have fun. </a:t>
            </a:r>
          </a:p>
          <a:p>
            <a:pPr lvl="1"/>
            <a:r>
              <a:rPr lang="en-US" dirty="0"/>
              <a:t>How does it apply to your career? everyday life?</a:t>
            </a:r>
          </a:p>
          <a:p>
            <a:pPr lvl="1"/>
            <a:r>
              <a:rPr lang="en-US" dirty="0"/>
              <a:t>How can you put the knowledge you learn in class to practice outside of class?</a:t>
            </a:r>
          </a:p>
          <a:p>
            <a:r>
              <a:rPr lang="en-US" sz="2400" dirty="0" smtClean="0"/>
              <a:t>#3 </a:t>
            </a:r>
            <a:r>
              <a:rPr lang="en-US" sz="2400" dirty="0"/>
              <a:t>Ask for help instead of falling behind!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7009" y="35494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Recipe for Success!</a:t>
            </a:r>
          </a:p>
        </p:txBody>
      </p:sp>
    </p:spTree>
    <p:extLst>
      <p:ext uri="{BB962C8B-B14F-4D97-AF65-F5344CB8AC3E}">
        <p14:creationId xmlns:p14="http://schemas.microsoft.com/office/powerpoint/2010/main" val="247469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09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940570-1A88-4539-9B21-7117D9FB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8A49D-5B5A-455C-B602-87AAD7FB8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29772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1AE168-84BA-419A-998B-52B4CC21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15AAA-CAC2-4885-8FD1-410B1D71D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5541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82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940570-1A88-4539-9B21-7117D9FB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</a:t>
            </a:r>
            <a:r>
              <a:rPr lang="en-US" dirty="0" smtClean="0">
                <a:solidFill>
                  <a:srgbClr val="FFFFFF"/>
                </a:solidFill>
              </a:rPr>
              <a:t>This Course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285" y="2868327"/>
            <a:ext cx="5774514" cy="330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IST346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105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51C9FAD-2605-4F81-86E6-6F0DBCF74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707368" cy="1325563"/>
          </a:xfrm>
        </p:spPr>
        <p:txBody>
          <a:bodyPr>
            <a:normAutofit/>
          </a:bodyPr>
          <a:lstStyle/>
          <a:p>
            <a:r>
              <a:rPr lang="en-US" dirty="0"/>
              <a:t>What Will </a:t>
            </a:r>
            <a:r>
              <a:rPr lang="en-US" dirty="0" smtClean="0"/>
              <a:t>You </a:t>
            </a:r>
            <a:r>
              <a:rPr lang="en-US" dirty="0"/>
              <a:t>Learn in This Course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345" y="1953127"/>
            <a:ext cx="8024056" cy="4205077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Discuss the strategic role that technology plays in today's competitive business environment.</a:t>
            </a:r>
          </a:p>
          <a:p>
            <a:pPr lvl="0"/>
            <a:r>
              <a:rPr lang="en-US" sz="2400" dirty="0"/>
              <a:t>Understand the role that IT plays in improving business processes by helping organizations cut costs and become more competitive.</a:t>
            </a:r>
          </a:p>
          <a:p>
            <a:pPr lvl="0"/>
            <a:r>
              <a:rPr lang="en-US" sz="2400" dirty="0"/>
              <a:t>Survey several technologies and assess the implications of implementing them to solve business problems in an enterprise environment. </a:t>
            </a:r>
          </a:p>
          <a:p>
            <a:pPr lvl="0"/>
            <a:r>
              <a:rPr lang="en-US" sz="2400" dirty="0"/>
              <a:t>Evaluate information technology services through the lenses of: support, management, cost, security, value, and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Survey Course!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will introduce you to several IT related topics</a:t>
            </a:r>
          </a:p>
          <a:p>
            <a:r>
              <a:rPr lang="en-US" dirty="0" smtClean="0"/>
              <a:t>You will master none of them</a:t>
            </a:r>
          </a:p>
          <a:p>
            <a:r>
              <a:rPr lang="en-US" dirty="0" smtClean="0"/>
              <a:t>The purpose is to provide a broad understanding of the IT landscape.</a:t>
            </a:r>
          </a:p>
          <a:p>
            <a:r>
              <a:rPr lang="en-US" dirty="0" smtClean="0"/>
              <a:t>It has labs to help you understand how the IT is applied in practice.</a:t>
            </a:r>
            <a:endParaRPr lang="en-US" dirty="0"/>
          </a:p>
        </p:txBody>
      </p:sp>
      <p:pic>
        <p:nvPicPr>
          <p:cNvPr id="2050" name="Picture 2" descr="Image result for massive buffe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61022"/>
            <a:ext cx="5886705" cy="40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0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the text book cover. The practice of system and network administration - devops and other best practices for enterprise it. 3rd edition.&#10;&#10;Description generated with very high confidence">
            <a:extLst>
              <a:ext uri="{FF2B5EF4-FFF2-40B4-BE49-F238E27FC236}">
                <a16:creationId xmlns:a16="http://schemas.microsoft.com/office/drawing/2014/main" id="{69977245-B581-4D12-BAA7-E8F6FE0DD9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84" y="643467"/>
            <a:ext cx="4152327" cy="5410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5C721-1FFB-4C99-9BA5-EDFF67CD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Text book</a:t>
            </a:r>
            <a:b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A8AA-D384-4859-86C1-A7B21258E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456894" cy="38643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Practice of System and Network Administration,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Edition.</a:t>
            </a:r>
          </a:p>
          <a:p>
            <a:r>
              <a:rPr lang="en-US" dirty="0">
                <a:solidFill>
                  <a:schemeClr val="bg1"/>
                </a:solidFill>
              </a:rPr>
              <a:t>ISBN:  0321919165</a:t>
            </a:r>
          </a:p>
          <a:p>
            <a:r>
              <a:rPr lang="en-US" dirty="0">
                <a:solidFill>
                  <a:schemeClr val="bg1"/>
                </a:solidFill>
              </a:rPr>
              <a:t>Buy $50, Rent $</a:t>
            </a:r>
            <a:r>
              <a:rPr lang="en-US" dirty="0" smtClean="0">
                <a:solidFill>
                  <a:schemeClr val="bg1"/>
                </a:solidFill>
              </a:rPr>
              <a:t>15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 Reserve at the Library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2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picture containing stationary, writing implement, pen&#10;&#10;Description generated with very high confidence">
            <a:extLst>
              <a:ext uri="{FF2B5EF4-FFF2-40B4-BE49-F238E27FC236}">
                <a16:creationId xmlns:a16="http://schemas.microsoft.com/office/drawing/2014/main" id="{6EFF7BE2-60AB-49CC-A0BB-54547BB72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95" y="1032164"/>
            <a:ext cx="5994885" cy="427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B12D0-B74E-4276-AEA7-BD60DC90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Also, You Need a 8.5x11 Notebook and a Writing Instrument!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C666-A6D5-49F6-A9AB-46C637738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5120" y="4013165"/>
            <a:ext cx="4517813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Bring it with you to every class. </a:t>
            </a:r>
          </a:p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Pen and paper in the digital age? </a:t>
            </a:r>
          </a:p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Oh, the humanity! </a:t>
            </a:r>
            <a:r>
              <a:rPr lang="en-US" sz="2400" dirty="0">
                <a:solidFill>
                  <a:srgbClr val="FFFFFF"/>
                </a:solidFill>
              </a:rPr>
              <a:t>What’s next? Cat and dogs living  together in harmony?!?!?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7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This Class uses the “Un-Lecture” format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034238" cy="4767680"/>
          </a:xfrm>
        </p:spPr>
        <p:txBody>
          <a:bodyPr>
            <a:normAutofit/>
          </a:bodyPr>
          <a:lstStyle/>
          <a:p>
            <a:r>
              <a:rPr lang="en-US" dirty="0" smtClean="0"/>
              <a:t>Our class sessions are not information dumps. That’s the internet!</a:t>
            </a:r>
          </a:p>
          <a:p>
            <a:r>
              <a:rPr lang="en-US" dirty="0" smtClean="0"/>
              <a:t>Instead we discuss what you have learned and reinforce important concepts.</a:t>
            </a:r>
          </a:p>
          <a:p>
            <a:pPr lvl="1"/>
            <a:r>
              <a:rPr lang="en-US" dirty="0" smtClean="0"/>
              <a:t>You must come prepared to discuss the readings</a:t>
            </a:r>
          </a:p>
          <a:p>
            <a:pPr lvl="1"/>
            <a:r>
              <a:rPr lang="en-US" dirty="0" smtClean="0"/>
              <a:t>Have your homework completed and bring it with you to class. </a:t>
            </a:r>
          </a:p>
          <a:p>
            <a:pPr lvl="1"/>
            <a:r>
              <a:rPr lang="en-US" dirty="0" smtClean="0"/>
              <a:t>You will be called upon, and it will count for a grade.</a:t>
            </a:r>
          </a:p>
          <a:p>
            <a:pPr lvl="1"/>
            <a:r>
              <a:rPr lang="en-US" dirty="0" smtClean="0"/>
              <a:t>You will complete a lot of ungraded work.</a:t>
            </a:r>
            <a:endParaRPr lang="en-US" dirty="0"/>
          </a:p>
        </p:txBody>
      </p:sp>
      <p:pic>
        <p:nvPicPr>
          <p:cNvPr id="1026" name="Picture 2" descr="Image result for l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9" r="12031"/>
          <a:stretch/>
        </p:blipFill>
        <p:spPr bwMode="auto">
          <a:xfrm>
            <a:off x="7170819" y="1945648"/>
            <a:ext cx="4546794" cy="38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No&quot; Symbol 5"/>
          <p:cNvSpPr/>
          <p:nvPr/>
        </p:nvSpPr>
        <p:spPr>
          <a:xfrm>
            <a:off x="7170820" y="1901661"/>
            <a:ext cx="4546794" cy="3907857"/>
          </a:xfrm>
          <a:prstGeom prst="noSmoking">
            <a:avLst>
              <a:gd name="adj" fmla="val 7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2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433</Words>
  <Application>Microsoft Office PowerPoint</Application>
  <PresentationFormat>Widescreen</PresentationFormat>
  <Paragraphs>67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1_Office Theme</vt:lpstr>
      <vt:lpstr>IST346 Information Technology Management &amp; Administration </vt:lpstr>
      <vt:lpstr>About Me</vt:lpstr>
      <vt:lpstr>About You</vt:lpstr>
      <vt:lpstr>About This Course</vt:lpstr>
      <vt:lpstr>What Will You Learn in This Course ?</vt:lpstr>
      <vt:lpstr>It’s a Survey Course!</vt:lpstr>
      <vt:lpstr>Text book Is Required</vt:lpstr>
      <vt:lpstr>Also, You Need a 8.5x11 Notebook and a Writing Instrument!</vt:lpstr>
      <vt:lpstr>This Class uses the “Un-Lecture” format</vt:lpstr>
      <vt:lpstr>Let’s Go Over The Syllabus!</vt:lpstr>
      <vt:lpstr>How This Course is Organized</vt:lpstr>
      <vt:lpstr>Course Schedule</vt:lpstr>
      <vt:lpstr>Recipe for Success!</vt:lpstr>
      <vt:lpstr>Your To-Do List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24</cp:revision>
  <dcterms:created xsi:type="dcterms:W3CDTF">2018-06-15T01:33:02Z</dcterms:created>
  <dcterms:modified xsi:type="dcterms:W3CDTF">2018-08-21T16:41:47Z</dcterms:modified>
</cp:coreProperties>
</file>