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97" r:id="rId2"/>
    <p:sldId id="289" r:id="rId3"/>
    <p:sldId id="258" r:id="rId4"/>
    <p:sldId id="298" r:id="rId5"/>
    <p:sldId id="296" r:id="rId6"/>
    <p:sldId id="291" r:id="rId7"/>
    <p:sldId id="294" r:id="rId8"/>
    <p:sldId id="292" r:id="rId9"/>
    <p:sldId id="300" r:id="rId10"/>
    <p:sldId id="29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0"/>
            <p14:sldId id="29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http://www.glasbergen.com/wp-content/gallery/global/global6.gif">
            <a:extLst>
              <a:ext uri="{FF2B5EF4-FFF2-40B4-BE49-F238E27FC236}">
                <a16:creationId xmlns:a16="http://schemas.microsoft.com/office/drawing/2014/main" id="{A9BC627B-E721-452A-932F-9FD4D9599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5" y="961812"/>
            <a:ext cx="66896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TEMPLATE</a:t>
            </a:r>
          </a:p>
        </p:txBody>
      </p:sp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4372D082-455A-4D13-9AD3-3D3C8E3860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2D9C269-F0E5-4794-A5B4-EA04FD20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was the most confusing thing we covered in this lesson?</a:t>
            </a:r>
          </a:p>
        </p:txBody>
      </p:sp>
    </p:spTree>
    <p:extLst>
      <p:ext uri="{BB962C8B-B14F-4D97-AF65-F5344CB8AC3E}">
        <p14:creationId xmlns:p14="http://schemas.microsoft.com/office/powerpoint/2010/main" val="295592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Activity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Questions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Here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Please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Lab Debrief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Lab ?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Dfhkalsjdf</a:t>
            </a:r>
            <a:endParaRPr lang="en-US" dirty="0"/>
          </a:p>
          <a:p>
            <a:r>
              <a:rPr lang="en-US" dirty="0" err="1"/>
              <a:t>Asdf</a:t>
            </a:r>
            <a:endParaRPr lang="en-US" dirty="0"/>
          </a:p>
          <a:p>
            <a:r>
              <a:rPr lang="en-US" dirty="0" err="1"/>
              <a:t>Fasdhfsad</a:t>
            </a:r>
            <a:endParaRPr lang="en-US" dirty="0"/>
          </a:p>
          <a:p>
            <a:r>
              <a:rPr lang="en-US" dirty="0" err="1"/>
              <a:t>sadf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some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Fsadghsadfasd</a:t>
            </a:r>
            <a:endParaRPr lang="en-US" sz="3200" dirty="0"/>
          </a:p>
          <a:p>
            <a:r>
              <a:rPr lang="en-US" sz="3200" dirty="0" err="1"/>
              <a:t>Fsadgfsad</a:t>
            </a:r>
            <a:endParaRPr lang="en-US" sz="3200" dirty="0"/>
          </a:p>
          <a:p>
            <a:r>
              <a:rPr lang="en-US" sz="3200" dirty="0" err="1"/>
              <a:t>fashdfas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25E15EC-F3C2-49B3-B38B-7404B833B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7" y="4670258"/>
            <a:ext cx="6409776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</p:spTree>
    <p:extLst>
      <p:ext uri="{BB962C8B-B14F-4D97-AF65-F5344CB8AC3E}">
        <p14:creationId xmlns:p14="http://schemas.microsoft.com/office/powerpoint/2010/main" val="354848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117</Words>
  <Application>Microsoft Office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IST346: TEMPLATE</vt:lpstr>
      <vt:lpstr>Agenda</vt:lpstr>
      <vt:lpstr>Discussion Questions</vt:lpstr>
      <vt:lpstr>Lab Debrief</vt:lpstr>
      <vt:lpstr>Course Content</vt:lpstr>
      <vt:lpstr>Group Activity</vt:lpstr>
      <vt:lpstr>Details of Group Activity</vt:lpstr>
      <vt:lpstr>Your To-Do List</vt:lpstr>
      <vt:lpstr>Exit Ticket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22</cp:revision>
  <dcterms:created xsi:type="dcterms:W3CDTF">2018-06-15T01:33:02Z</dcterms:created>
  <dcterms:modified xsi:type="dcterms:W3CDTF">2018-08-29T13:23:01Z</dcterms:modified>
</cp:coreProperties>
</file>