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PBI_CV_25997FEB_F466_44FA_B562_AC4063283C4C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Date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Date Range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Date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InactiveQrt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InactiveWeek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Gross Revenue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by Customer Ratings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Date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3254086-1228-4aa4-b2d3-b1cae1c2441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2b8b7311378490f" /><Relationship Type="http://schemas.openxmlformats.org/officeDocument/2006/relationships/slideLayout" Target="/ppt/slideLayouts/slideLayout8.xml" Id="R6002c08ca10b4fcd" /><Relationship Type="http://schemas.openxmlformats.org/officeDocument/2006/relationships/hyperlink" Target="https://app.powerbi.com/groups/me/reports/63254086-1228-4aa4-b2d3-b1cae1c24410/?pbi_source=PowerPoint" TargetMode="External" Id="RelId0" /><Relationship Type="http://schemas.openxmlformats.org/officeDocument/2006/relationships/image" Target="/ppt/media/image4.png" Id="imgId5762094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de1d3c5b61243a3" /><Relationship Type="http://schemas.openxmlformats.org/officeDocument/2006/relationships/slideLayout" Target="/ppt/slideLayouts/slideLayout8.xml" Id="Rf4de5dd900f740b2" /><Relationship Type="http://schemas.openxmlformats.org/officeDocument/2006/relationships/hyperlink" Target="https://app.powerbi.com/groups/me/reports/63254086-1228-4aa4-b2d3-b1cae1c24410/?pbi_source=PowerPoint" TargetMode="External" Id="RelId1" /><Relationship Type="http://schemas.openxmlformats.org/officeDocument/2006/relationships/image" Target="/ppt/media/image5.png" Id="imgId5762094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dc7adf5140742ae" /><Relationship Type="http://schemas.openxmlformats.org/officeDocument/2006/relationships/slideLayout" Target="/ppt/slideLayouts/slideLayout8.xml" Id="R4e322978c8654286" /><Relationship Type="http://schemas.openxmlformats.org/officeDocument/2006/relationships/hyperlink" Target="https://app.powerbi.com/groups/me/reports/63254086-1228-4aa4-b2d3-b1cae1c24410/?pbi_source=PowerPoint" TargetMode="External" Id="RelId2" /><Relationship Type="http://schemas.openxmlformats.org/officeDocument/2006/relationships/image" Target="/ppt/media/image6.png" Id="imgId57620943"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c747441598044416" /><Relationship Type="http://schemas.openxmlformats.org/officeDocument/2006/relationships/slideLayout" Target="/ppt/slideLayouts/slideLayout8.xml" Id="Rc5c5cecda08e45bd" /><Relationship Type="http://schemas.openxmlformats.org/officeDocument/2006/relationships/hyperlink" Target="https://app.powerbi.com/groups/me/reports/63254086-1228-4aa4-b2d3-b1cae1c24410/?pbi_source=PowerPoint" TargetMode="External" Id="RelId3" /><Relationship Type="http://schemas.openxmlformats.org/officeDocument/2006/relationships/image" Target="/ppt/media/image7.png" Id="imgId57620944"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95a5b32d0c4246d6" /><Relationship Type="http://schemas.openxmlformats.org/officeDocument/2006/relationships/slideLayout" Target="/ppt/slideLayouts/slideLayout8.xml" Id="R900a5633bd574ca8" /><Relationship Type="http://schemas.openxmlformats.org/officeDocument/2006/relationships/hyperlink" Target="https://app.powerbi.com/groups/me/reports/63254086-1228-4aa4-b2d3-b1cae1c24410/?pbi_source=PowerPoint" TargetMode="External" Id="RelId4" /><Relationship Type="http://schemas.openxmlformats.org/officeDocument/2006/relationships/image" Target="/ppt/media/image8.png" Id="imgId57620945"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51d892fc8611474e" /><Relationship Type="http://schemas.openxmlformats.org/officeDocument/2006/relationships/slideLayout" Target="/ppt/slideLayouts/slideLayout8.xml" Id="R1b2332ce56704ee1" /><Relationship Type="http://schemas.openxmlformats.org/officeDocument/2006/relationships/hyperlink" Target="https://app.powerbi.com/groups/me/reports/63254086-1228-4aa4-b2d3-b1cae1c24410/?pbi_source=PowerPoint" TargetMode="External" Id="RelId5" /><Relationship Type="http://schemas.openxmlformats.org/officeDocument/2006/relationships/image" Target="/ppt/media/image9.png" Id="imgId57620946"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ffc7f612c4c24ab6" /><Relationship Type="http://schemas.openxmlformats.org/officeDocument/2006/relationships/slideLayout" Target="/ppt/slideLayouts/slideLayout8.xml" Id="Re574a29c4c044491" /><Relationship Type="http://schemas.openxmlformats.org/officeDocument/2006/relationships/hyperlink" Target="https://app.powerbi.com/groups/me/reports/63254086-1228-4aa4-b2d3-b1cae1c24410/?pbi_source=PowerPoint" TargetMode="External" Id="RelId6" /><Relationship Type="http://schemas.openxmlformats.org/officeDocument/2006/relationships/image" Target="/ppt/media/imagea.png" Id="imgId5762094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HPN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2/15/2024 12:43:59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2/15/2024 12:40:59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actionButton ,actionButton ,actionButton ,PBI_CV_25997FEB_F466_44FA_B562_AC4063283C4C ,textbox ,actionButton ,Select Date Range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76209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ableEx ,slicer ,slicer ,textbox ,multiRowCard ,slicer ,textbox ,textbox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76209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 ,card ,card ,card ,lineChart ,actionButton ,ActiveMonth ,actionButton ,InactiveQrt ,InactiveWeek ,actionButton ,InactiveYear ,actionButton ,columnChart ,columnChart ,columnChart ,textbox ,treemap ,textbox ,card ,actionButton ,actionButton ,textbox ,card ,actionButton ,slicer ,textbox ,textbox ,actionButton ,actionButton ,actionButton ,multiRowCard ,textbox ,Select Date Ran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76209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Transactions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ard ,card ,card ,card ,lineChart ,actionButton ,ActiveMonth ,actionButton ,InactiveQrt ,InactiveWeek ,actionButton ,InactiveYear ,actionButton ,columnChart ,columnChart ,columnChart ,textbox ,treemap ,textbox ,card ,actionButton ,actionButton ,textbox ,card ,actionButton ,actionButton ,actionButton ,actionButton ,multiRowCard ,textbox ,Select Date Range ,slicer ,textbox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76209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Profits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card ,card ,card ,card ,lineChart ,InactiveMonth ,actionButton ,actionButton ,InactiveQrt ,InactiveWeek ,actionButton ,actionButton ,ActiveYear ,columnChart ,columnChart ,Gross Revenue by Year ,textbox ,Net Sales by Customer Ratings ,textbox ,card ,actionButton ,actionButton ,textbox ,card ,actionButton ,actionButton ,actionButton ,actionButton ,multiRowCard ,textbox ,Select Date Range ,slicer ,textbox ,textbox.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576209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Revenue</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ableEx ,map ,card ,card ,textbox ,textbox ,textbox ,textbox ,actionButton ,slicer ,slic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576209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Gold Customers</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ableEx ,actionButton ,map ,card ,card ,textbox ,textbox ,textbox ,textbox ,slicer ,slic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576209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Diamond Customers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