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arrold" initials="LH" lastIdx="1" clrIdx="0">
    <p:extLst>
      <p:ext uri="{19B8F6BF-5375-455C-9EA6-DF929625EA0E}">
        <p15:presenceInfo xmlns:p15="http://schemas.microsoft.com/office/powerpoint/2012/main" userId="cf83bcd43a7590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44E47-2B5B-49EB-91A0-A5E1993A991F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80637-4FE9-4734-9380-90F81572D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7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Hello, I’m Liam Harrold.</a:t>
            </a:r>
          </a:p>
          <a:p>
            <a:r>
              <a:rPr lang="en-GB" dirty="0"/>
              <a:t>Welcome to my Inventory management system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80637-4FE9-4734-9380-90F81572D1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5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IMS contains 3 tables.</a:t>
            </a:r>
          </a:p>
          <a:p>
            <a:r>
              <a:rPr lang="en-GB" dirty="0"/>
              <a:t>Crud functionality for each table – add multiple items to an order/calculate price</a:t>
            </a:r>
          </a:p>
          <a:p>
            <a:r>
              <a:rPr lang="en-GB" dirty="0"/>
              <a:t>SOLID Principles – focus on good design and coding methods - </a:t>
            </a:r>
            <a:r>
              <a:rPr lang="en-GB" b="0" i="0" dirty="0">
                <a:solidFill>
                  <a:srgbClr val="212529"/>
                </a:solidFill>
                <a:effectLst/>
                <a:latin typeface="Montserrat"/>
              </a:rPr>
              <a:t> to create easily-maintainable, more understandable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ontserrat"/>
              </a:rPr>
              <a:t>Agile – Flexible and adaptable working environment 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ontserrat"/>
              </a:rPr>
              <a:t>Jira – used to manage the sprint and clearly show what work to do/in progress/completed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80637-4FE9-4734-9380-90F81572D1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6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Java/SQL – </a:t>
            </a:r>
            <a:r>
              <a:rPr lang="en-GB" dirty="0" err="1"/>
              <a:t>uni</a:t>
            </a:r>
            <a:r>
              <a:rPr lang="en-GB" dirty="0"/>
              <a:t> experience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80637-4FE9-4734-9380-90F81572D1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1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Cloned initial dev branch repository ’IMS-Starter’</a:t>
            </a:r>
          </a:p>
          <a:p>
            <a:r>
              <a:rPr lang="en-GB" dirty="0"/>
              <a:t> Push any changes to </a:t>
            </a:r>
            <a:r>
              <a:rPr lang="en-GB" dirty="0" err="1"/>
              <a:t>github</a:t>
            </a:r>
            <a:r>
              <a:rPr lang="en-GB" dirty="0"/>
              <a:t> using git and feature branch model</a:t>
            </a:r>
          </a:p>
          <a:p>
            <a:r>
              <a:rPr lang="en-GB" i="1" dirty="0"/>
              <a:t>Talk about feature branches in diagram</a:t>
            </a:r>
          </a:p>
          <a:p>
            <a:r>
              <a:rPr lang="en-GB" i="0" dirty="0"/>
              <a:t>Discuss database ERD – how it changed</a:t>
            </a:r>
          </a:p>
          <a:p>
            <a:r>
              <a:rPr lang="en-GB" i="0" dirty="0"/>
              <a:t>GCP</a:t>
            </a:r>
          </a:p>
          <a:p>
            <a:r>
              <a:rPr lang="en-GB" i="0" dirty="0"/>
              <a:t>Maven</a:t>
            </a:r>
          </a:p>
          <a:p>
            <a:r>
              <a:rPr lang="en-GB" i="0" dirty="0"/>
              <a:t>Junit – leads to next slide 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80637-4FE9-4734-9380-90F81572D1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8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Discuss image</a:t>
            </a:r>
          </a:p>
          <a:p>
            <a:r>
              <a:rPr lang="en-GB" dirty="0"/>
              <a:t>Further exception tests to increase coverage of DAO class</a:t>
            </a:r>
          </a:p>
          <a:p>
            <a:r>
              <a:rPr lang="en-GB" dirty="0"/>
              <a:t>Used Mockito template for Controller classes – not covered Mockito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80637-4FE9-4734-9380-90F81572D1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9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Read user stories then give demonstrations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80637-4FE9-4734-9380-90F81572D1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2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Completed CRUD functionality and add/calculate cost order</a:t>
            </a:r>
          </a:p>
          <a:p>
            <a:r>
              <a:rPr lang="en-GB" dirty="0"/>
              <a:t>Left extension behind to focus on accuracy and correctness of project</a:t>
            </a:r>
          </a:p>
          <a:p>
            <a:r>
              <a:rPr lang="en-GB" dirty="0"/>
              <a:t>Needed time to complete testing </a:t>
            </a:r>
          </a:p>
          <a:p>
            <a:r>
              <a:rPr lang="en-GB" dirty="0"/>
              <a:t>Some documentation to complete as well which reduced time to do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80637-4FE9-4734-9380-90F81572D1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0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Flow of working was good</a:t>
            </a:r>
          </a:p>
          <a:p>
            <a:r>
              <a:rPr lang="en-GB" dirty="0"/>
              <a:t>Met the minimum viable product spec</a:t>
            </a:r>
          </a:p>
          <a:p>
            <a:r>
              <a:rPr lang="en-GB" dirty="0"/>
              <a:t>Managed my timings well – didn’t spend too long on simpler tasks (domain class) allowed more time for SQL statements etc</a:t>
            </a:r>
          </a:p>
          <a:p>
            <a:endParaRPr lang="en-GB" dirty="0"/>
          </a:p>
          <a:p>
            <a:r>
              <a:rPr lang="en-GB" dirty="0"/>
              <a:t>Found myself just working on the dev branch to implement new features</a:t>
            </a:r>
          </a:p>
          <a:p>
            <a:r>
              <a:rPr lang="en-GB" dirty="0"/>
              <a:t>First time using the branch model – when used I used it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80637-4FE9-4734-9380-90F81572D1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0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Never felt panicked or overstressed</a:t>
            </a:r>
          </a:p>
          <a:p>
            <a:r>
              <a:rPr lang="en-GB" dirty="0"/>
              <a:t>Issues – how I thought I had a solution but then had to change database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80637-4FE9-4734-9380-90F81572D1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3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8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1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4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4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8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8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8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5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E9A4F3-CEE7-4727-A836-CB9769734DB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3859A8-A0D5-4FFA-8D7B-B8609A4143E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1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82C9-701D-4C03-B98F-308132CA1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Inventory Management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CD39F-6E17-4CF0-804F-C7B54ED5A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Liam Harrold</a:t>
            </a:r>
          </a:p>
        </p:txBody>
      </p:sp>
    </p:spTree>
    <p:extLst>
      <p:ext uri="{BB962C8B-B14F-4D97-AF65-F5344CB8AC3E}">
        <p14:creationId xmlns:p14="http://schemas.microsoft.com/office/powerpoint/2010/main" val="358563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ED6C-389D-4CD0-8AA7-99FBE1689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FF4A1-15BA-42A9-A00D-26C274116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9318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0C19-53BA-48FD-88EC-04871C3F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90D7-D8A6-4872-9849-9F450FD4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Customers, Items and Orders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SOLID Principles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Agile project management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Jira – Epics, User Stories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230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0D49-A008-407B-A796-28EF22C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 –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FED9-1964-4893-818D-A4133AA1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Java – Previous experience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Junit – New technology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SQL – Previous experience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JDBC – New technology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Git – New technology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Maven –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167903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A956-3052-4203-B734-CBA1CB9F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0EC3-F55D-461B-9C65-B144862A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022"/>
            <a:ext cx="10058400" cy="4124184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Source code/Programming Language: </a:t>
            </a:r>
            <a:r>
              <a:rPr lang="en-GB" dirty="0"/>
              <a:t>Java - Eclipse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Source code management: </a:t>
            </a:r>
            <a:r>
              <a:rPr lang="en-GB" dirty="0"/>
              <a:t>GitHub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Version Control System: </a:t>
            </a:r>
            <a:r>
              <a:rPr lang="en-GB" dirty="0"/>
              <a:t>Git – Feature-Branch model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Database Management System: </a:t>
            </a:r>
            <a:r>
              <a:rPr lang="en-GB" dirty="0"/>
              <a:t>MySQL 5.7</a:t>
            </a:r>
            <a:endParaRPr lang="en-GB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Build Tool: </a:t>
            </a:r>
            <a:r>
              <a:rPr lang="en-GB" dirty="0"/>
              <a:t>Maven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Unit Testing: </a:t>
            </a:r>
            <a:r>
              <a:rPr lang="en-GB" dirty="0"/>
              <a:t>JUnit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4D695-B76A-491A-8B23-30C91058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55" y="4402676"/>
            <a:ext cx="6562725" cy="121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52A982-78E9-4623-8B0A-651B564F8C63}"/>
              </a:ext>
            </a:extLst>
          </p:cNvPr>
          <p:cNvSpPr txBox="1"/>
          <p:nvPr/>
        </p:nvSpPr>
        <p:spPr>
          <a:xfrm>
            <a:off x="6526636" y="5659207"/>
            <a:ext cx="342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Feature-Branch Model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A9785-9111-4425-A9C9-CF421F96BCC9}"/>
              </a:ext>
            </a:extLst>
          </p:cNvPr>
          <p:cNvSpPr txBox="1"/>
          <p:nvPr/>
        </p:nvSpPr>
        <p:spPr>
          <a:xfrm>
            <a:off x="7317074" y="4088346"/>
            <a:ext cx="93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64078-B1C7-4A04-BA1E-47E81751B428}"/>
              </a:ext>
            </a:extLst>
          </p:cNvPr>
          <p:cNvSpPr txBox="1"/>
          <p:nvPr/>
        </p:nvSpPr>
        <p:spPr>
          <a:xfrm>
            <a:off x="8699384" y="4052107"/>
            <a:ext cx="4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Dev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2F135-378D-46BE-BAB0-656F1EACD45A}"/>
              </a:ext>
            </a:extLst>
          </p:cNvPr>
          <p:cNvSpPr txBox="1"/>
          <p:nvPr/>
        </p:nvSpPr>
        <p:spPr>
          <a:xfrm>
            <a:off x="9576737" y="4088346"/>
            <a:ext cx="1711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Feature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BA22B1-B996-41E5-BFE5-055FB2AAB04C}"/>
              </a:ext>
            </a:extLst>
          </p:cNvPr>
          <p:cNvCxnSpPr>
            <a:stCxn id="8" idx="2"/>
          </p:cNvCxnSpPr>
          <p:nvPr/>
        </p:nvCxnSpPr>
        <p:spPr>
          <a:xfrm>
            <a:off x="7786233" y="4365345"/>
            <a:ext cx="0" cy="42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AA9276-B4B6-40D7-AE4A-366A8532729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911558" y="4329106"/>
            <a:ext cx="0" cy="68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568FAD-3E86-428B-87B2-E96918C01832}"/>
              </a:ext>
            </a:extLst>
          </p:cNvPr>
          <p:cNvCxnSpPr>
            <a:stCxn id="11" idx="2"/>
          </p:cNvCxnSpPr>
          <p:nvPr/>
        </p:nvCxnSpPr>
        <p:spPr>
          <a:xfrm flipH="1">
            <a:off x="9444365" y="4365345"/>
            <a:ext cx="988030" cy="8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06D1F0E-05D5-4C53-908D-390C587E06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50871" y="1887571"/>
            <a:ext cx="4745719" cy="1535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49B69-7CF1-439F-8A46-AEF9F69AFFB3}"/>
              </a:ext>
            </a:extLst>
          </p:cNvPr>
          <p:cNvSpPr txBox="1"/>
          <p:nvPr/>
        </p:nvSpPr>
        <p:spPr>
          <a:xfrm>
            <a:off x="9576737" y="2037139"/>
            <a:ext cx="1784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94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AD5C-20E5-4B39-95A2-1639CA49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1511B-6BC7-4F44-8D63-8E1DDA08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Test coverage </a:t>
            </a:r>
            <a:r>
              <a:rPr lang="en-GB" dirty="0" err="1"/>
              <a:t>src</a:t>
            </a:r>
            <a:r>
              <a:rPr lang="en-GB" dirty="0"/>
              <a:t>/main/java: 64.3%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Domain tests – Junit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DAO tests – Junit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Controller tests - Mockito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8A0651E-9766-45E5-BE9F-24529D6B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11" y="3892492"/>
            <a:ext cx="5922369" cy="18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6D9-53F3-4863-B60D-55D4B908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F719-74D6-4FDE-A1EE-1888DB91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As a user, I would like to update a customers details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As a user, I would like to view all items in the system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As a user, I would like to create an order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As a user, I would like to add an item to an order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As a user, I would like to calculate a cost for an order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89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C4CC-8C91-40F2-A9B3-E3696E4B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1CA9-A869-4D98-87A8-B13B23D2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Completed all user stories for minimum viable product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Left behind extension task – Users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Focussed on accuracy of project</a:t>
            </a:r>
          </a:p>
        </p:txBody>
      </p:sp>
    </p:spTree>
    <p:extLst>
      <p:ext uri="{BB962C8B-B14F-4D97-AF65-F5344CB8AC3E}">
        <p14:creationId xmlns:p14="http://schemas.microsoft.com/office/powerpoint/2010/main" val="162241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929-A32B-4A91-A177-C5EF398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0FC5-9EE0-4401-A890-C97D799F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What went well?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Followed user stories in logical way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Requirements met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Flexible timings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Future Improvements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Usage of feature-branch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2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47E-E999-4C3B-BB0A-CDF68A97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B092-B843-435F-BA7A-C4F3D81D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Thoughts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Happy with how I worked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Consolidation of skills being taught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Overcame issues well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Further steps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Add a user/login system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Use GCP for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a front-end</a:t>
            </a:r>
          </a:p>
        </p:txBody>
      </p:sp>
    </p:spTree>
    <p:extLst>
      <p:ext uri="{BB962C8B-B14F-4D97-AF65-F5344CB8AC3E}">
        <p14:creationId xmlns:p14="http://schemas.microsoft.com/office/powerpoint/2010/main" val="39188973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551</TotalTime>
  <Words>546</Words>
  <Application>Microsoft Office PowerPoint</Application>
  <PresentationFormat>Widescreen</PresentationFormat>
  <Paragraphs>104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Retrospect</vt:lpstr>
      <vt:lpstr>Inventory Management System Project</vt:lpstr>
      <vt:lpstr>Introduction</vt:lpstr>
      <vt:lpstr>Consultant Journey – Technologies Used</vt:lpstr>
      <vt:lpstr>CI Pipeline</vt:lpstr>
      <vt:lpstr>Testing</vt:lpstr>
      <vt:lpstr>Code Demonstration</vt:lpstr>
      <vt:lpstr>Sprint Review</vt:lpstr>
      <vt:lpstr>Sprint Retrospective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Liam Harrold</dc:creator>
  <cp:lastModifiedBy>Liam Harrold</cp:lastModifiedBy>
  <cp:revision>31</cp:revision>
  <dcterms:created xsi:type="dcterms:W3CDTF">2020-09-17T13:06:49Z</dcterms:created>
  <dcterms:modified xsi:type="dcterms:W3CDTF">2020-09-18T14:04:37Z</dcterms:modified>
</cp:coreProperties>
</file>