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AC91-4FCB-4637-8DBD-2091D995E4F4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23BC-58F3-484B-8FCE-63B48A45769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23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AC91-4FCB-4637-8DBD-2091D995E4F4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23BC-58F3-484B-8FCE-63B48A4576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44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AC91-4FCB-4637-8DBD-2091D995E4F4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23BC-58F3-484B-8FCE-63B48A4576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40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AC91-4FCB-4637-8DBD-2091D995E4F4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23BC-58F3-484B-8FCE-63B48A4576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623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AC91-4FCB-4637-8DBD-2091D995E4F4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23BC-58F3-484B-8FCE-63B48A45769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2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AC91-4FCB-4637-8DBD-2091D995E4F4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23BC-58F3-484B-8FCE-63B48A4576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23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AC91-4FCB-4637-8DBD-2091D995E4F4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23BC-58F3-484B-8FCE-63B48A4576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150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AC91-4FCB-4637-8DBD-2091D995E4F4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23BC-58F3-484B-8FCE-63B48A4576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05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AC91-4FCB-4637-8DBD-2091D995E4F4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23BC-58F3-484B-8FCE-63B48A4576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51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073AC91-4FCB-4637-8DBD-2091D995E4F4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5C23BC-58F3-484B-8FCE-63B48A4576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32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AC91-4FCB-4637-8DBD-2091D995E4F4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23BC-58F3-484B-8FCE-63B48A4576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30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073AC91-4FCB-4637-8DBD-2091D995E4F4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5C23BC-58F3-484B-8FCE-63B48A457692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16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80A-4CB5-494D-B9AB-19CCABB440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To-Do list 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44433-9285-48A7-9256-162B03F5ED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Liam Harrold</a:t>
            </a:r>
          </a:p>
        </p:txBody>
      </p:sp>
    </p:spTree>
    <p:extLst>
      <p:ext uri="{BB962C8B-B14F-4D97-AF65-F5344CB8AC3E}">
        <p14:creationId xmlns:p14="http://schemas.microsoft.com/office/powerpoint/2010/main" val="2918017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AE7D-F3BA-45C8-BE6F-65EA2148D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DE196-FC41-473D-98CE-284447D1A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20567"/>
            <a:ext cx="10058400" cy="402336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b="1" dirty="0"/>
              <a:t>Thoughts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Happy with how I worked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Consolidation of skills being taught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Overcame issues well – Nested JSON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800" b="1" dirty="0"/>
              <a:t>Further steps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Add a user/login system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Use GCP for database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800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065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1524F-B0C8-4AD8-A477-6838EF7A08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Thanks for Listening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9A941-E18F-4906-8EC3-CD02067B5E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33983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7299-1BC0-49BA-8B92-5CCD08FC9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C8D0A-BD23-46A4-9796-EE3524728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To-Do list project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Agile project management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Jira – Epics, User Stories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SOLID Principles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7847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5B93-C5D3-4F72-89BA-CC5FA41B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D7327-EF2D-4752-B713-F64FC130C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dirty="0"/>
              <a:t>Tasks, Users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dirty="0"/>
              <a:t>Many tasks to one user relationship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dirty="0"/>
              <a:t>Users store personal information and their tasks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dirty="0"/>
              <a:t>Tasks store task category and description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159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33C92-9C8C-43A7-9A30-DCA4A4CC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0ADF8-1AF5-4C54-9C1F-6539D2FF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User stories – Epics, estimations, priority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Focussed on each story at a time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Kanban board</a:t>
            </a:r>
          </a:p>
        </p:txBody>
      </p:sp>
    </p:spTree>
    <p:extLst>
      <p:ext uri="{BB962C8B-B14F-4D97-AF65-F5344CB8AC3E}">
        <p14:creationId xmlns:p14="http://schemas.microsoft.com/office/powerpoint/2010/main" val="2778035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C830-C19C-4B46-BA9C-4593274D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Consultant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10DF9-3DA6-46F5-9E46-F633CE380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Java – Previously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Spring – New technology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HTML, CSS, JavaScript – Previous experience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H2 console (MySQL) – Experience with MySQL not H2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Maven- Previous experience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Junit – Previous experience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Mockito – New technology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Selenium – New technology</a:t>
            </a:r>
          </a:p>
        </p:txBody>
      </p:sp>
    </p:spTree>
    <p:extLst>
      <p:ext uri="{BB962C8B-B14F-4D97-AF65-F5344CB8AC3E}">
        <p14:creationId xmlns:p14="http://schemas.microsoft.com/office/powerpoint/2010/main" val="347970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1ACB-2C6D-43EB-AFA3-4653B11A2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97718-53F3-495D-846A-D87C8C09C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Source code: </a:t>
            </a:r>
            <a:r>
              <a:rPr lang="en-GB" dirty="0"/>
              <a:t>Java/Spring – Spring tool suite, HTML/CSS/JavaScript – Visual Basic Studio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Version Control System: </a:t>
            </a:r>
            <a:r>
              <a:rPr lang="en-GB" dirty="0"/>
              <a:t>Git/GitHub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Project Tracking: </a:t>
            </a:r>
            <a:r>
              <a:rPr lang="en-GB" dirty="0"/>
              <a:t>Jira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Build Tool: </a:t>
            </a:r>
            <a:r>
              <a:rPr lang="en-GB" dirty="0"/>
              <a:t>Maven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Automated Testing: </a:t>
            </a:r>
            <a:r>
              <a:rPr lang="en-GB" dirty="0"/>
              <a:t>Junit, Mockito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User acceptance testing: </a:t>
            </a:r>
            <a:r>
              <a:rPr lang="en-GB" dirty="0"/>
              <a:t>Selenium</a:t>
            </a:r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20515B-6B5B-4DD2-9AC1-B5FFFD4CC0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98003" y="2332140"/>
            <a:ext cx="4599963" cy="9743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536022-0128-4459-8818-5B348D160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12241"/>
            <a:ext cx="3982865" cy="1909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EFA9A8-490A-4F00-8170-6B6EE50B2228}"/>
              </a:ext>
            </a:extLst>
          </p:cNvPr>
          <p:cNvSpPr txBox="1"/>
          <p:nvPr/>
        </p:nvSpPr>
        <p:spPr>
          <a:xfrm>
            <a:off x="6047311" y="3431190"/>
            <a:ext cx="938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Master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2B79D4-131C-4654-A70F-5BC51CC5709C}"/>
              </a:ext>
            </a:extLst>
          </p:cNvPr>
          <p:cNvSpPr txBox="1"/>
          <p:nvPr/>
        </p:nvSpPr>
        <p:spPr>
          <a:xfrm>
            <a:off x="7875258" y="3604492"/>
            <a:ext cx="424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Dev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F23795-0844-46EF-AFC6-1B2DDD0A493D}"/>
              </a:ext>
            </a:extLst>
          </p:cNvPr>
          <p:cNvCxnSpPr/>
          <p:nvPr/>
        </p:nvCxnSpPr>
        <p:spPr>
          <a:xfrm>
            <a:off x="8113847" y="3812240"/>
            <a:ext cx="0" cy="42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B39C1F-27B5-4609-B075-664748C7671C}"/>
              </a:ext>
            </a:extLst>
          </p:cNvPr>
          <p:cNvCxnSpPr>
            <a:cxnSpLocks/>
          </p:cNvCxnSpPr>
          <p:nvPr/>
        </p:nvCxnSpPr>
        <p:spPr>
          <a:xfrm>
            <a:off x="6516470" y="3708189"/>
            <a:ext cx="0" cy="256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88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3DCA-4E76-41BB-AC9D-764455D0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286FF-24E2-42C5-9C3A-8D2A61890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dirty="0" err="1"/>
              <a:t>Src</a:t>
            </a:r>
            <a:r>
              <a:rPr lang="en-GB" dirty="0"/>
              <a:t>/main/Java : 60% test coverage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dirty="0"/>
              <a:t>Service and Controller tests 90-100% coverage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dirty="0"/>
              <a:t>Next step: Exception testing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dirty="0"/>
              <a:t>Selenium testing – Page navigation, Entity creation</a:t>
            </a:r>
          </a:p>
        </p:txBody>
      </p:sp>
    </p:spTree>
    <p:extLst>
      <p:ext uri="{BB962C8B-B14F-4D97-AF65-F5344CB8AC3E}">
        <p14:creationId xmlns:p14="http://schemas.microsoft.com/office/powerpoint/2010/main" val="4184416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BA52-8EAE-422F-A8A3-FAF7C11B8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FB1A5-A9A1-4DF1-8553-FD8F39730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dirty="0"/>
              <a:t>Completed all user stories for minimum viable product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dirty="0"/>
              <a:t>Focussed on accuracy of project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dirty="0"/>
              <a:t>No time for extension tasks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2658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24128-2C95-436D-A05A-7F8ACB8E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496D9-3E68-48D3-8E6C-29FD4B31A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b="1" dirty="0"/>
              <a:t>What went well?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Followed user stories in logical way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Requirements met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Flexible timings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b="1" dirty="0"/>
              <a:t>Future Improvements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Usage of feature-branch model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3429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</TotalTime>
  <Words>267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To-Do list Web Application</vt:lpstr>
      <vt:lpstr>Introduction</vt:lpstr>
      <vt:lpstr>Concept</vt:lpstr>
      <vt:lpstr>Sprint Plan</vt:lpstr>
      <vt:lpstr>Consultant Journey</vt:lpstr>
      <vt:lpstr>CI pipeline</vt:lpstr>
      <vt:lpstr>Testing</vt:lpstr>
      <vt:lpstr>Sprint review</vt:lpstr>
      <vt:lpstr>Sprint Retrospective</vt:lpstr>
      <vt:lpstr>Conclusion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To-Do list Web Application</dc:title>
  <dc:creator>Liam Harrold</dc:creator>
  <cp:lastModifiedBy>Liam Harrold</cp:lastModifiedBy>
  <cp:revision>8</cp:revision>
  <dcterms:created xsi:type="dcterms:W3CDTF">2020-10-09T11:13:49Z</dcterms:created>
  <dcterms:modified xsi:type="dcterms:W3CDTF">2020-10-09T12:02:28Z</dcterms:modified>
</cp:coreProperties>
</file>