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CD337-9293-40F9-AD09-F2329A899935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FE798-BE03-4B47-BB1F-4E13516BE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DDC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FPGA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19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56" y="161950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生成</a:t>
            </a:r>
            <a:r>
              <a:rPr lang="en-US" altLang="zh-CN" sz="2800" dirty="0" smtClean="0"/>
              <a:t>Fir</a:t>
            </a:r>
            <a:r>
              <a:rPr lang="zh-CN" altLang="en-US" sz="2800" dirty="0" smtClean="0"/>
              <a:t>滤波器</a:t>
            </a: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" y="2142728"/>
            <a:ext cx="7875612" cy="449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48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56" y="161950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生成</a:t>
            </a:r>
            <a:r>
              <a:rPr lang="en-US" altLang="zh-CN" sz="2800" dirty="0" smtClean="0"/>
              <a:t>Fir</a:t>
            </a:r>
            <a:r>
              <a:rPr lang="zh-CN" altLang="en-US" sz="2800" dirty="0" smtClean="0"/>
              <a:t>滤波器</a:t>
            </a:r>
            <a:endParaRPr lang="zh-CN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42728"/>
            <a:ext cx="5691747" cy="4642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64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56" y="161950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生成</a:t>
            </a:r>
            <a:r>
              <a:rPr lang="en-US" altLang="zh-CN" sz="2800" dirty="0" smtClean="0"/>
              <a:t>Fir</a:t>
            </a:r>
            <a:r>
              <a:rPr lang="zh-CN" altLang="en-US" sz="2800" dirty="0" smtClean="0"/>
              <a:t>滤波器</a:t>
            </a:r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06900"/>
            <a:ext cx="5632262" cy="449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75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56" y="161950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生成测试文件</a:t>
            </a:r>
            <a:endParaRPr lang="zh-CN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73455"/>
            <a:ext cx="4843914" cy="452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71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56" y="1619508"/>
            <a:ext cx="3746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1.Modelsim_se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首先设置</a:t>
            </a:r>
            <a:r>
              <a:rPr lang="en-US" altLang="zh-CN" sz="2800" dirty="0" err="1" smtClean="0"/>
              <a:t>Modelsie</a:t>
            </a:r>
            <a:r>
              <a:rPr lang="zh-CN" altLang="en-US" sz="2800" dirty="0" smtClean="0"/>
              <a:t>路径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1214780"/>
            <a:ext cx="2447925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06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98" y="1257349"/>
            <a:ext cx="37464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1.Modelsim_se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首先设置</a:t>
            </a:r>
            <a:r>
              <a:rPr lang="en-US" altLang="zh-CN" sz="2800" dirty="0" err="1" smtClean="0"/>
              <a:t>Modelsie</a:t>
            </a:r>
            <a:r>
              <a:rPr lang="zh-CN" altLang="en-US" sz="2800" dirty="0" smtClean="0"/>
              <a:t>路径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1290"/>
            <a:ext cx="5688632" cy="4573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22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98" y="1257349"/>
            <a:ext cx="374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1.Modelsim_se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然后指定仿真工具</a:t>
            </a:r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274320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755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98" y="1257349"/>
            <a:ext cx="374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1.Modelsim_se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关联</a:t>
            </a:r>
            <a:r>
              <a:rPr lang="en-US" altLang="zh-CN" sz="2800" dirty="0" err="1" smtClean="0"/>
              <a:t>Test_bench</a:t>
            </a:r>
            <a:endParaRPr lang="zh-CN" altLang="en-US" sz="28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39" y="2211456"/>
            <a:ext cx="6531607" cy="453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20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98" y="1257349"/>
            <a:ext cx="8174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1.Modelsim_se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关联</a:t>
            </a:r>
            <a:r>
              <a:rPr lang="en-US" altLang="zh-CN" sz="2800" dirty="0" err="1" smtClean="0"/>
              <a:t>Test_bench</a:t>
            </a:r>
            <a:r>
              <a:rPr lang="zh-CN" altLang="en-US" sz="2800" dirty="0" smtClean="0"/>
              <a:t>，点击</a:t>
            </a:r>
            <a:r>
              <a:rPr lang="en-US" altLang="zh-CN" sz="2800" dirty="0" smtClean="0"/>
              <a:t>Simulation=&gt;Compile test bench=&gt;Test </a:t>
            </a:r>
            <a:r>
              <a:rPr lang="en-US" altLang="zh-CN" sz="2800" dirty="0" err="1" smtClean="0"/>
              <a:t>Benche</a:t>
            </a:r>
            <a:r>
              <a:rPr lang="en-US" altLang="zh-CN" sz="2800" dirty="0"/>
              <a:t>=&gt;new=&gt;add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85182"/>
            <a:ext cx="8664472" cy="394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81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98" y="1257349"/>
            <a:ext cx="8174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1.Modelsim_se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关联</a:t>
            </a:r>
            <a:r>
              <a:rPr lang="en-US" altLang="zh-CN" sz="2800" dirty="0" err="1" smtClean="0"/>
              <a:t>Test_bench</a:t>
            </a:r>
            <a:r>
              <a:rPr lang="zh-CN" altLang="en-US" sz="2800" dirty="0" smtClean="0"/>
              <a:t>，点击</a:t>
            </a:r>
            <a:r>
              <a:rPr lang="en-US" altLang="zh-CN" sz="2800" dirty="0" smtClean="0"/>
              <a:t>Simulation=&gt;Compile test bench=&gt;Test </a:t>
            </a:r>
            <a:r>
              <a:rPr lang="en-US" altLang="zh-CN" sz="2800" dirty="0" err="1" smtClean="0"/>
              <a:t>Benche</a:t>
            </a:r>
            <a:r>
              <a:rPr lang="en-US" altLang="zh-CN" sz="2800" dirty="0" smtClean="0"/>
              <a:t>=&gt;new=&gt;add</a:t>
            </a:r>
            <a:endParaRPr lang="zh-CN" altLang="en-US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41271"/>
            <a:ext cx="7203579" cy="393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9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产生</a:t>
            </a:r>
            <a:r>
              <a:rPr lang="en-US" altLang="zh-CN" dirty="0" smtClean="0"/>
              <a:t>LFM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混频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滤波器设计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抽取</a:t>
            </a:r>
          </a:p>
        </p:txBody>
      </p:sp>
    </p:spTree>
    <p:extLst>
      <p:ext uri="{BB962C8B-B14F-4D97-AF65-F5344CB8AC3E}">
        <p14:creationId xmlns:p14="http://schemas.microsoft.com/office/powerpoint/2010/main" val="2970420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098" y="1257349"/>
            <a:ext cx="8174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1.Modelsim_se</a:t>
            </a:r>
            <a:r>
              <a:rPr lang="zh-CN" altLang="en-US" sz="2800" dirty="0" smtClean="0"/>
              <a:t>调用</a:t>
            </a:r>
            <a:endParaRPr lang="en-US" altLang="zh-CN" sz="2800" dirty="0" smtClean="0"/>
          </a:p>
          <a:p>
            <a:r>
              <a:rPr lang="zh-CN" altLang="en-US" sz="2800" dirty="0" smtClean="0"/>
              <a:t>运行</a:t>
            </a:r>
            <a:r>
              <a:rPr lang="en-US" altLang="zh-CN" sz="2800" dirty="0" err="1" smtClean="0"/>
              <a:t>Modelsim</a:t>
            </a:r>
            <a:endParaRPr lang="en-US" altLang="zh-CN" sz="28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194" y="1245723"/>
            <a:ext cx="40671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3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9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1.MATLAB</a:t>
            </a:r>
            <a:r>
              <a:rPr lang="zh-CN" altLang="en-US" dirty="0" smtClean="0"/>
              <a:t>产生数据，做归一化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quartus</a:t>
            </a:r>
            <a:r>
              <a:rPr lang="zh-CN" altLang="en-US" dirty="0" smtClean="0"/>
              <a:t>中生成</a:t>
            </a:r>
            <a:r>
              <a:rPr lang="en-US" altLang="zh-CN" dirty="0" smtClean="0"/>
              <a:t>Rom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556" y="161950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产生</a:t>
            </a:r>
            <a:r>
              <a:rPr lang="en-US" altLang="zh-CN" sz="2800" dirty="0" smtClean="0"/>
              <a:t>LFM</a:t>
            </a:r>
            <a:r>
              <a:rPr lang="zh-CN" altLang="en-US" sz="2800" dirty="0" smtClean="0"/>
              <a:t>信号</a:t>
            </a:r>
            <a:endParaRPr lang="zh-CN" altLang="en-US" sz="28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4743"/>
            <a:ext cx="2686050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873" y="5370594"/>
            <a:ext cx="30861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3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38" y="1772816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rom</a:t>
            </a:r>
            <a:r>
              <a:rPr lang="zh-CN" altLang="en-US" dirty="0" smtClean="0"/>
              <a:t>中存储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生成的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数据，保存成</a:t>
            </a:r>
            <a:r>
              <a:rPr lang="en-US" altLang="zh-CN" dirty="0" smtClean="0"/>
              <a:t>rom0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38" y="1484784"/>
            <a:ext cx="274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34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38" y="1700808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核，生成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40768"/>
            <a:ext cx="23526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82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84" y="1340768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核，生成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88840"/>
            <a:ext cx="654367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61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84" y="1340768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核，生成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61437"/>
            <a:ext cx="5233439" cy="47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42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6884" y="1340768"/>
            <a:ext cx="8229600" cy="12241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核，生成</a:t>
            </a:r>
            <a:r>
              <a:rPr lang="en-US" altLang="zh-CN" dirty="0" smtClean="0"/>
              <a:t>memory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662542" cy="467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08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DDC</a:t>
            </a:r>
            <a:r>
              <a:rPr lang="zh-CN" altLang="en-US" dirty="0"/>
              <a:t>的</a:t>
            </a:r>
            <a:r>
              <a:rPr lang="en-US" altLang="zh-CN" dirty="0"/>
              <a:t>FPGA</a:t>
            </a:r>
            <a:r>
              <a:rPr lang="zh-CN" altLang="en-US" dirty="0"/>
              <a:t>实现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56" y="161950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生成</a:t>
            </a:r>
            <a:r>
              <a:rPr lang="en-US" altLang="zh-CN" sz="2800" dirty="0" smtClean="0"/>
              <a:t>Fir</a:t>
            </a:r>
            <a:r>
              <a:rPr lang="zh-CN" altLang="en-US" sz="2800" dirty="0" smtClean="0"/>
              <a:t>滤波器</a:t>
            </a: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22449"/>
            <a:ext cx="65151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12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238</Words>
  <Application>Microsoft Office PowerPoint</Application>
  <PresentationFormat>全屏显示(4:3)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  <vt:lpstr>DDC的FPGA实现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DDC的FPGA实现</dc:title>
  <cp:lastModifiedBy>微软用户</cp:lastModifiedBy>
  <cp:revision>14</cp:revision>
  <dcterms:modified xsi:type="dcterms:W3CDTF">2013-05-27T02:24:16Z</dcterms:modified>
</cp:coreProperties>
</file>