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EDFF-0CED-4F17-A80E-381C924962CE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81094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zhang35.UNCCHARLOTTE-NT\Dropbox\Xiaofan_Shaoting\computer_vision_teaching\pokemong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94"/>
            <a:ext cx="3733800" cy="646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436607" y="339762"/>
            <a:ext cx="914400" cy="4491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52700" y="3410068"/>
            <a:ext cx="914400" cy="3425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09900" y="5132294"/>
            <a:ext cx="571500" cy="4491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1169894"/>
            <a:ext cx="381000" cy="3810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1169894"/>
            <a:ext cx="1447800" cy="17526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16764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/>
                </a:solidFill>
              </a:rPr>
              <a:t>Type of the </a:t>
            </a:r>
            <a:r>
              <a:rPr lang="en-US" sz="2000" b="1" dirty="0" err="1">
                <a:solidFill>
                  <a:schemeClr val="accent3"/>
                </a:solidFill>
              </a:rPr>
              <a:t>Pokemon</a:t>
            </a:r>
            <a:endParaRPr lang="en-US" sz="2000" b="1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Stardust for power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Level of the </a:t>
            </a:r>
            <a:r>
              <a:rPr lang="en-US" sz="2000" b="1" dirty="0" err="1">
                <a:solidFill>
                  <a:srgbClr val="00B0F0"/>
                </a:solidFill>
              </a:rPr>
              <a:t>Pokemon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953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Grading:</a:t>
            </a:r>
          </a:p>
          <a:p>
            <a:endParaRPr lang="en-US" dirty="0"/>
          </a:p>
          <a:p>
            <a:r>
              <a:rPr lang="en-US" dirty="0"/>
              <a:t>35 base + ranking</a:t>
            </a:r>
          </a:p>
        </p:txBody>
      </p:sp>
    </p:spTree>
    <p:extLst>
      <p:ext uri="{BB962C8B-B14F-4D97-AF65-F5344CB8AC3E}">
        <p14:creationId xmlns:p14="http://schemas.microsoft.com/office/powerpoint/2010/main" val="308232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10150" y="642877"/>
            <a:ext cx="39814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has two parts: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train: for training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: for validation. You could use “</a:t>
            </a:r>
            <a:r>
              <a:rPr lang="en-US" dirty="0" err="1"/>
              <a:t>test.m</a:t>
            </a:r>
            <a:r>
              <a:rPr lang="en-US" dirty="0"/>
              <a:t>” to calculate scores of these validation images for your trained model and tune the parameters.</a:t>
            </a:r>
          </a:p>
          <a:p>
            <a:endParaRPr lang="en-US" dirty="0"/>
          </a:p>
          <a:p>
            <a:r>
              <a:rPr lang="en-US" dirty="0"/>
              <a:t>Ground truth label could be found in image file name, e.g.: 136_CP581_HP54_SD800_8769_1.jpg</a:t>
            </a:r>
          </a:p>
        </p:txBody>
      </p:sp>
      <p:pic>
        <p:nvPicPr>
          <p:cNvPr id="10" name="Picture 2" descr="C:\Users\xzhang35.UNCCHARLOTTE-NT\Dropbox\Xiaofan_Shaoting\computer_vision_teaching\pokemong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2438400" cy="421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62550" y="51932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136_CP581_HP54_SD800_8769_1.jpg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76800" y="5574268"/>
            <a:ext cx="1428750" cy="1131332"/>
            <a:chOff x="4819650" y="3505200"/>
            <a:chExt cx="1428750" cy="11313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9650" y="4267200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Pokemon</a:t>
              </a:r>
              <a:r>
                <a:rPr lang="en-US" altLang="zh-CN" dirty="0"/>
                <a:t> </a:t>
              </a:r>
              <a:r>
                <a:rPr lang="en-US" dirty="0"/>
                <a:t>ID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9800" y="5574268"/>
            <a:ext cx="1428750" cy="1131332"/>
            <a:chOff x="4743450" y="3505200"/>
            <a:chExt cx="1428750" cy="11313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43450" y="4267200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HP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5257800" y="4050268"/>
            <a:ext cx="1428750" cy="1131332"/>
            <a:chOff x="4724400" y="3505200"/>
            <a:chExt cx="1428750" cy="113133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0800000">
              <a:off x="4724400" y="4267200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CP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6534150" y="3745468"/>
            <a:ext cx="1428750" cy="1447800"/>
            <a:chOff x="4724400" y="3505200"/>
            <a:chExt cx="1428750" cy="14478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0800000">
              <a:off x="4724400" y="4306669"/>
              <a:ext cx="1428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Required stardust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95800" y="152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Dataset Description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5193268"/>
            <a:ext cx="381000" cy="381000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15000" y="5193268"/>
            <a:ext cx="609600" cy="381000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00800" y="5193268"/>
            <a:ext cx="533400" cy="381000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10400" y="5193268"/>
            <a:ext cx="609600" cy="381000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IMG_148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2438400" cy="43371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4419600"/>
            <a:ext cx="225178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136_CP581_HP54_SD800_8769_1.jpg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38400" y="5943600"/>
            <a:ext cx="2362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001_CP121_HP27_SD600_8769_2.jpg</a:t>
            </a:r>
          </a:p>
        </p:txBody>
      </p:sp>
    </p:spTree>
    <p:extLst>
      <p:ext uri="{BB962C8B-B14F-4D97-AF65-F5344CB8AC3E}">
        <p14:creationId xmlns:p14="http://schemas.microsoft.com/office/powerpoint/2010/main" val="12751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zhang35.UNCCHARLOTTE-NT\Dropbox\Xiaofan_Shaoting\computer_vision_teaching\pokemong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9294"/>
            <a:ext cx="3733800" cy="646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1674607" y="339762"/>
            <a:ext cx="914400" cy="4491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90700" y="3410068"/>
            <a:ext cx="914400" cy="3425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47900" y="5132294"/>
            <a:ext cx="571500" cy="4491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4200" y="1169894"/>
            <a:ext cx="381000" cy="3810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0" y="1169894"/>
            <a:ext cx="1447800" cy="17526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7200" y="838200"/>
            <a:ext cx="472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Report:</a:t>
            </a:r>
            <a:br>
              <a:rPr lang="en-US" dirty="0"/>
            </a:br>
            <a:r>
              <a:rPr lang="en-US" dirty="0"/>
              <a:t>problem description and your detailed solution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model.mat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parameters for feature extraction, the parameters of your classifiers and detectors, etc.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pokemon_stats.m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function you need to implement.</a:t>
            </a:r>
            <a:br>
              <a:rPr lang="en-US" dirty="0"/>
            </a:br>
            <a:r>
              <a:rPr lang="en-US" dirty="0"/>
              <a:t>* Please do not change the input and output name of the function.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453378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[ID, CP, HP, stardust, level] = 			</a:t>
            </a:r>
            <a:r>
              <a:rPr lang="en-US" dirty="0" err="1"/>
              <a:t>pokemon_stats</a:t>
            </a:r>
            <a:r>
              <a:rPr lang="en-US" dirty="0"/>
              <a:t> (image)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953000" y="4609981"/>
            <a:ext cx="1181100" cy="1588532"/>
            <a:chOff x="4953000" y="2362200"/>
            <a:chExt cx="1181100" cy="1588532"/>
          </a:xfrm>
        </p:grpSpPr>
        <p:sp>
          <p:nvSpPr>
            <p:cNvPr id="11" name="Oval 10"/>
            <p:cNvSpPr/>
            <p:nvPr/>
          </p:nvSpPr>
          <p:spPr>
            <a:xfrm>
              <a:off x="5257800" y="2362200"/>
              <a:ext cx="304800" cy="246965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410200" y="2609165"/>
              <a:ext cx="0" cy="896035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53000" y="3581400"/>
              <a:ext cx="118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ID number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00800" y="4609980"/>
            <a:ext cx="1981200" cy="2019420"/>
            <a:chOff x="6400800" y="2362199"/>
            <a:chExt cx="1981200" cy="2019420"/>
          </a:xfrm>
        </p:grpSpPr>
        <p:sp>
          <p:nvSpPr>
            <p:cNvPr id="17" name="Oval 16"/>
            <p:cNvSpPr/>
            <p:nvPr/>
          </p:nvSpPr>
          <p:spPr>
            <a:xfrm>
              <a:off x="7200900" y="2362199"/>
              <a:ext cx="495300" cy="246965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467600" y="2609164"/>
              <a:ext cx="0" cy="97223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400800" y="3581400"/>
              <a:ext cx="19812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00B0F0"/>
                  </a:solidFill>
                </a:rPr>
                <a:t>Pokemon</a:t>
              </a:r>
              <a:r>
                <a:rPr lang="en-US" dirty="0">
                  <a:solidFill>
                    <a:srgbClr val="00B0F0"/>
                  </a:solidFill>
                </a:rPr>
                <a:t> Level</a:t>
              </a:r>
            </a:p>
            <a:p>
              <a:pPr algn="ctr"/>
              <a:r>
                <a:rPr lang="en-US" sz="1400" dirty="0">
                  <a:solidFill>
                    <a:srgbClr val="00B0F0"/>
                  </a:solidFill>
                </a:rPr>
                <a:t>(Indicated by the point on the semi circle)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953000" y="1524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044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153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Final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Xiaofan</dc:creator>
  <cp:lastModifiedBy>Kong, Bin</cp:lastModifiedBy>
  <cp:revision>15</cp:revision>
  <dcterms:created xsi:type="dcterms:W3CDTF">2016-09-26T21:16:33Z</dcterms:created>
  <dcterms:modified xsi:type="dcterms:W3CDTF">2019-04-12T15:23:15Z</dcterms:modified>
</cp:coreProperties>
</file>