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1452" r:id="rId4"/>
    <p:sldId id="262" r:id="rId5"/>
    <p:sldId id="264" r:id="rId6"/>
    <p:sldId id="11448" r:id="rId7"/>
    <p:sldId id="345" r:id="rId8"/>
    <p:sldId id="11450" r:id="rId9"/>
    <p:sldId id="265" r:id="rId10"/>
    <p:sldId id="11391" r:id="rId11"/>
    <p:sldId id="430" r:id="rId12"/>
    <p:sldId id="266" r:id="rId13"/>
    <p:sldId id="2700" r:id="rId14"/>
    <p:sldId id="11451" r:id="rId15"/>
    <p:sldId id="267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3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7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8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0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046E-6E5B-47A7-855B-565BC8B289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5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4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基于豆瓣电影爬虫</a:t>
            </a: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组长：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组员：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>
            <a:extLst>
              <a:ext uri="{FF2B5EF4-FFF2-40B4-BE49-F238E27FC236}">
                <a16:creationId xmlns:a16="http://schemas.microsoft.com/office/drawing/2014/main" id="{DA288D28-64E4-4829-89E0-94CE6D242325}"/>
              </a:ext>
            </a:extLst>
          </p:cNvPr>
          <p:cNvSpPr txBox="1"/>
          <p:nvPr/>
        </p:nvSpPr>
        <p:spPr>
          <a:xfrm>
            <a:off x="1275127" y="295903"/>
            <a:ext cx="771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把数据库的数据导出成</a:t>
            </a:r>
            <a:r>
              <a:rPr lang="en-US" altLang="zh-CN" sz="3200" dirty="0" err="1"/>
              <a:t>xls</a:t>
            </a:r>
            <a:r>
              <a:rPr lang="zh-CN" altLang="en-US" sz="3200" dirty="0"/>
              <a:t>文件进行分析 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3B665523-E061-4D78-807B-F3F6F1D5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8" y="1170701"/>
            <a:ext cx="11106237" cy="53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rc 52"/>
          <p:cNvSpPr/>
          <p:nvPr/>
        </p:nvSpPr>
        <p:spPr>
          <a:xfrm>
            <a:off x="1472216" y="2673292"/>
            <a:ext cx="2128163" cy="2128161"/>
          </a:xfrm>
          <a:prstGeom prst="arc">
            <a:avLst>
              <a:gd name="adj1" fmla="val 16200000"/>
              <a:gd name="adj2" fmla="val 5507395"/>
            </a:avLst>
          </a:prstGeom>
          <a:ln w="571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932A193-988B-4CD7-A9FB-3F657B22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7" y="1652175"/>
            <a:ext cx="11425805" cy="48893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B3302F-A638-4729-ADEA-CC026FE55080}"/>
              </a:ext>
            </a:extLst>
          </p:cNvPr>
          <p:cNvSpPr txBox="1"/>
          <p:nvPr/>
        </p:nvSpPr>
        <p:spPr>
          <a:xfrm>
            <a:off x="1472216" y="556841"/>
            <a:ext cx="768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导入</a:t>
            </a:r>
            <a:r>
              <a:rPr lang="en-US" altLang="zh-CN" sz="3200" b="1" dirty="0"/>
              <a:t>movie.xls</a:t>
            </a:r>
            <a:r>
              <a:rPr lang="zh-CN" altLang="en-US" sz="3200" b="1" dirty="0"/>
              <a:t>文件，然后进行数据清晰</a:t>
            </a:r>
          </a:p>
        </p:txBody>
      </p:sp>
    </p:spTree>
    <p:extLst>
      <p:ext uri="{BB962C8B-B14F-4D97-AF65-F5344CB8AC3E}">
        <p14:creationId xmlns:p14="http://schemas.microsoft.com/office/powerpoint/2010/main" val="1659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9958" y="4000103"/>
            <a:ext cx="6776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数据可视化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6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AutoShape 19"/>
          <p:cNvSpPr>
            <a:spLocks/>
          </p:cNvSpPr>
          <p:nvPr/>
        </p:nvSpPr>
        <p:spPr bwMode="auto">
          <a:xfrm>
            <a:off x="2010001" y="4973914"/>
            <a:ext cx="444476" cy="2685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327" b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lang="es-ES" altLang="zh-CN" sz="1327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EE3F83-0DD7-4517-8CE7-F647D016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8" y="1400733"/>
            <a:ext cx="11945923" cy="52501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3E6436-07DC-4682-A4E3-4302F7A59519}"/>
              </a:ext>
            </a:extLst>
          </p:cNvPr>
          <p:cNvSpPr txBox="1"/>
          <p:nvPr/>
        </p:nvSpPr>
        <p:spPr>
          <a:xfrm>
            <a:off x="1879135" y="302004"/>
            <a:ext cx="693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数据可视化，然后保存成</a:t>
            </a:r>
            <a:r>
              <a:rPr lang="en-US" altLang="zh-CN" sz="3200" b="1" dirty="0"/>
              <a:t>html</a:t>
            </a:r>
            <a:r>
              <a:rPr lang="zh-CN" altLang="en-US" sz="3200" b="1" dirty="0"/>
              <a:t>文件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2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rc 52"/>
          <p:cNvSpPr/>
          <p:nvPr/>
        </p:nvSpPr>
        <p:spPr>
          <a:xfrm>
            <a:off x="1472216" y="2673292"/>
            <a:ext cx="2128163" cy="2128161"/>
          </a:xfrm>
          <a:prstGeom prst="arc">
            <a:avLst>
              <a:gd name="adj1" fmla="val 16200000"/>
              <a:gd name="adj2" fmla="val 5507395"/>
            </a:avLst>
          </a:prstGeom>
          <a:ln w="571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97150-AA3D-4ECE-8095-9489E6662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7" y="172720"/>
            <a:ext cx="11868743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谢谢大家的观看</a:t>
            </a:r>
          </a:p>
        </p:txBody>
      </p:sp>
      <p:sp>
        <p:nvSpPr>
          <p:cNvPr id="31" name="矩形 30"/>
          <p:cNvSpPr/>
          <p:nvPr/>
        </p:nvSpPr>
        <p:spPr>
          <a:xfrm>
            <a:off x="5056651" y="5434605"/>
            <a:ext cx="1771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Thank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0260" y="2286332"/>
            <a:ext cx="3944711" cy="896447"/>
            <a:chOff x="1382032" y="2286332"/>
            <a:chExt cx="3944711" cy="896447"/>
          </a:xfrm>
        </p:grpSpPr>
        <p:sp>
          <p:nvSpPr>
            <p:cNvPr id="10" name="文本框 9"/>
            <p:cNvSpPr txBox="1"/>
            <p:nvPr/>
          </p:nvSpPr>
          <p:spPr>
            <a:xfrm>
              <a:off x="17637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1.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创建数据库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0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148300" y="4076720"/>
            <a:ext cx="370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数据库提取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xls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文件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250112" y="2286332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2.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启动爬虫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250112" y="4185142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4.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数据可视化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9623" y="406776"/>
            <a:ext cx="58063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Python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包：</a:t>
            </a:r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数据库连接：</a:t>
            </a:r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pymysql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提取数据：</a:t>
            </a:r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bs4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，</a:t>
            </a:r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re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（正则）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发送请求数据：</a:t>
            </a:r>
            <a:r>
              <a:rPr lang="fr-FR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requests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数据清洗：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pandas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，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numpy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可视化：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pyecharts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,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读取文档：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xlrd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30EFC5-F52E-4CEA-B9FA-D0C309E7DE7E}"/>
              </a:ext>
            </a:extLst>
          </p:cNvPr>
          <p:cNvSpPr txBox="1"/>
          <p:nvPr/>
        </p:nvSpPr>
        <p:spPr>
          <a:xfrm>
            <a:off x="6326214" y="999815"/>
            <a:ext cx="6050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Python</a:t>
            </a:r>
            <a:r>
              <a:rPr lang="zh-CN" altLang="en-US" sz="3600" b="1" dirty="0"/>
              <a:t>版本：</a:t>
            </a:r>
            <a:r>
              <a:rPr lang="en-US" altLang="zh-CN" sz="3600" b="1" dirty="0"/>
              <a:t>3.6+</a:t>
            </a:r>
          </a:p>
          <a:p>
            <a:endParaRPr lang="en-US" altLang="zh-CN" sz="3600" b="1" dirty="0"/>
          </a:p>
          <a:p>
            <a:r>
              <a:rPr lang="zh-CN" altLang="en-US" sz="3600" b="1" dirty="0"/>
              <a:t>数据库：</a:t>
            </a:r>
            <a:r>
              <a:rPr lang="en-US" altLang="zh-CN" sz="3600" b="1" dirty="0" err="1"/>
              <a:t>Mysql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数据库图形操作界面： </a:t>
            </a:r>
            <a:r>
              <a:rPr lang="en-US" altLang="zh-CN" sz="3600" b="1" dirty="0" err="1"/>
              <a:t>Navicat</a:t>
            </a:r>
            <a:r>
              <a:rPr lang="en-US" altLang="zh-CN" sz="3600" b="1" dirty="0"/>
              <a:t> Premium 12</a:t>
            </a:r>
          </a:p>
          <a:p>
            <a:endParaRPr lang="en-US" altLang="zh-CN" sz="3600" b="1" dirty="0"/>
          </a:p>
          <a:p>
            <a:r>
              <a:rPr lang="zh-CN" altLang="en-US" sz="3600" b="1" dirty="0"/>
              <a:t>编译器：</a:t>
            </a:r>
            <a:r>
              <a:rPr lang="en-US" altLang="zh-CN" sz="3600" b="1" dirty="0" err="1"/>
              <a:t>Pycharm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993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5031" y="0"/>
            <a:ext cx="10668432" cy="2608633"/>
            <a:chOff x="2705407" y="2932663"/>
            <a:chExt cx="6208828" cy="2608633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首先需要，创建数据库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05407" y="3910080"/>
              <a:ext cx="620882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在数据库中创建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movie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数据库，然后运行数据库两个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sql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脚本创建两个表（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movie,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commentdetail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，，第二次运行需要重置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，须在数据库中清除重置的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id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，必须运行新建查询（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 TRUNCATE TABLE movie;</a:t>
              </a: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TRUNCATE TABLE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commentdetail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;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48925E6-70D4-4F2E-ACE8-EAD85581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9" y="2418170"/>
            <a:ext cx="5443659" cy="38208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241AF3-AB8E-4B88-B1CC-B6608A4AF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227" y="2453964"/>
            <a:ext cx="5705284" cy="39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95854" y="2264530"/>
            <a:ext cx="10125506" cy="3954559"/>
            <a:chOff x="1801155" y="317446"/>
            <a:chExt cx="6583426" cy="3954559"/>
          </a:xfrm>
        </p:grpSpPr>
        <p:sp>
          <p:nvSpPr>
            <p:cNvPr id="12" name="文本框 11"/>
            <p:cNvSpPr txBox="1"/>
            <p:nvPr/>
          </p:nvSpPr>
          <p:spPr>
            <a:xfrm>
              <a:off x="1801155" y="317446"/>
              <a:ext cx="5625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爬虫开始！！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21527" y="2517679"/>
              <a:ext cx="55630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抓取数据保存到数据库！！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795FD2-F2EF-413C-9CDE-9DB2F9BD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1903978" cy="473372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B80267D-8086-441C-B8E6-A3697FAD145D}"/>
              </a:ext>
            </a:extLst>
          </p:cNvPr>
          <p:cNvSpPr txBox="1"/>
          <p:nvPr/>
        </p:nvSpPr>
        <p:spPr>
          <a:xfrm>
            <a:off x="3632434" y="858592"/>
            <a:ext cx="400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启动，登录数据库</a:t>
            </a:r>
          </a:p>
        </p:txBody>
      </p:sp>
    </p:spTree>
    <p:extLst>
      <p:ext uri="{BB962C8B-B14F-4D97-AF65-F5344CB8AC3E}">
        <p14:creationId xmlns:p14="http://schemas.microsoft.com/office/powerpoint/2010/main" val="40866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4228" y="1151656"/>
            <a:ext cx="1056668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防止反爬方法，设置请求跟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cookies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，登录账号防止反爬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8BC79A-850A-4E28-9B0B-8A241078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" y="2783103"/>
            <a:ext cx="11266415" cy="33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5F9858-A1E3-4391-A788-D8F9A5F5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2034194"/>
            <a:ext cx="11837585" cy="483462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A353140-E2F8-4487-9E52-44EC2A7BB571}"/>
              </a:ext>
            </a:extLst>
          </p:cNvPr>
          <p:cNvSpPr txBox="1"/>
          <p:nvPr/>
        </p:nvSpPr>
        <p:spPr>
          <a:xfrm>
            <a:off x="2642533" y="839007"/>
            <a:ext cx="759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采用</a:t>
            </a:r>
            <a:r>
              <a:rPr lang="en-US" altLang="zh-CN" sz="3600" dirty="0" err="1">
                <a:solidFill>
                  <a:srgbClr val="FF0000"/>
                </a:solidFill>
              </a:rPr>
              <a:t>BeautifulSoup</a:t>
            </a:r>
            <a:r>
              <a:rPr lang="zh-CN" altLang="en-US" sz="3600" dirty="0"/>
              <a:t>提取想要的数据</a:t>
            </a:r>
          </a:p>
        </p:txBody>
      </p:sp>
    </p:spTree>
    <p:extLst>
      <p:ext uri="{BB962C8B-B14F-4D97-AF65-F5344CB8AC3E}">
        <p14:creationId xmlns:p14="http://schemas.microsoft.com/office/powerpoint/2010/main" val="21129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4461" y="3676405"/>
            <a:ext cx="863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				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数据清洗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233</Words>
  <Application>Microsoft Office PowerPoint</Application>
  <PresentationFormat>宽屏</PresentationFormat>
  <Paragraphs>58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66</cp:revision>
  <dcterms:created xsi:type="dcterms:W3CDTF">2017-08-18T03:02:00Z</dcterms:created>
  <dcterms:modified xsi:type="dcterms:W3CDTF">2019-06-17T14:59:00Z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