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 err="1"/>
              <a:t>Naslov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 </a:t>
            </a:r>
            <a:r>
              <a:rPr lang="en-US" dirty="0" err="1"/>
              <a:t>naj</a:t>
            </a:r>
            <a:r>
              <a:rPr lang="en-US" dirty="0"/>
              <a:t> </a:t>
            </a:r>
            <a:r>
              <a:rPr lang="en-US" dirty="0" err="1"/>
              <a:t>bo</a:t>
            </a:r>
            <a:r>
              <a:rPr lang="en-US" dirty="0"/>
              <a:t> </a:t>
            </a:r>
            <a:r>
              <a:rPr lang="en-US" dirty="0" err="1"/>
              <a:t>kratek</a:t>
            </a:r>
            <a:r>
              <a:rPr lang="en-US" dirty="0"/>
              <a:t>, </a:t>
            </a:r>
            <a:r>
              <a:rPr lang="en-US" dirty="0" err="1"/>
              <a:t>informativen</a:t>
            </a:r>
            <a:r>
              <a:rPr lang="en-US" dirty="0"/>
              <a:t> in </a:t>
            </a:r>
            <a:r>
              <a:rPr lang="en-US" dirty="0" err="1"/>
              <a:t>naj</a:t>
            </a:r>
            <a:r>
              <a:rPr lang="en-US" dirty="0"/>
              <a:t> </a:t>
            </a:r>
            <a:r>
              <a:rPr lang="en-US" dirty="0" err="1"/>
              <a:t>povzame</a:t>
            </a:r>
            <a:r>
              <a:rPr lang="en-US" dirty="0"/>
              <a:t> </a:t>
            </a:r>
            <a:r>
              <a:rPr lang="en-US" dirty="0" err="1"/>
              <a:t>bistvo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viri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navedi</a:t>
            </a:r>
            <a:r>
              <a:rPr lang="en-US" sz="1600" dirty="0"/>
              <a:t> </a:t>
            </a:r>
            <a:r>
              <a:rPr lang="en-US" sz="1600" dirty="0" err="1"/>
              <a:t>povezavo</a:t>
            </a:r>
            <a:r>
              <a:rPr lang="en-US" sz="1600" dirty="0"/>
              <a:t> do </a:t>
            </a:r>
            <a:r>
              <a:rPr lang="en-US" sz="1600" dirty="0" err="1"/>
              <a:t>podatkov</a:t>
            </a:r>
            <a:r>
              <a:rPr lang="en-US" sz="1600" dirty="0"/>
              <a:t>,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uporabljali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več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r>
              <a:rPr lang="en-US" sz="1600" dirty="0"/>
              <a:t>?)</a:t>
            </a:r>
          </a:p>
          <a:p>
            <a:pPr>
              <a:buFontTx/>
              <a:buChar char="-"/>
            </a:pPr>
            <a:r>
              <a:rPr lang="en-US" sz="1600" dirty="0" err="1"/>
              <a:t>prvotni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</a:t>
            </a:r>
            <a:r>
              <a:rPr lang="en-US" sz="1600" dirty="0" err="1"/>
              <a:t>zbiranja</a:t>
            </a:r>
            <a:r>
              <a:rPr lang="en-US" sz="1600" dirty="0"/>
              <a:t> (</a:t>
            </a:r>
            <a:r>
              <a:rPr lang="en-US" sz="1600" dirty="0" err="1"/>
              <a:t>zakaj</a:t>
            </a:r>
            <a:r>
              <a:rPr lang="en-US" sz="1600" dirty="0"/>
              <a:t> so </a:t>
            </a:r>
            <a:r>
              <a:rPr lang="en-US" sz="1600" dirty="0" err="1"/>
              <a:t>jih</a:t>
            </a:r>
            <a:r>
              <a:rPr lang="en-US" sz="1600" dirty="0"/>
              <a:t> </a:t>
            </a:r>
            <a:r>
              <a:rPr lang="en-US" sz="1600" dirty="0" err="1"/>
              <a:t>avtorji</a:t>
            </a:r>
            <a:r>
              <a:rPr lang="en-US" sz="1600" dirty="0"/>
              <a:t> </a:t>
            </a:r>
            <a:r>
              <a:rPr lang="en-US" sz="1600" dirty="0" err="1"/>
              <a:t>zbirali</a:t>
            </a:r>
            <a:r>
              <a:rPr lang="en-US" sz="1600" dirty="0"/>
              <a:t> oz. </a:t>
            </a:r>
            <a:r>
              <a:rPr lang="en-US" sz="1600" dirty="0" err="1"/>
              <a:t>uporabili</a:t>
            </a:r>
            <a:r>
              <a:rPr lang="en-US" sz="1600" dirty="0"/>
              <a:t>)</a:t>
            </a:r>
          </a:p>
          <a:p>
            <a:pPr>
              <a:buFontTx/>
              <a:buChar char="-"/>
            </a:pPr>
            <a:r>
              <a:rPr lang="en-US" sz="1600" dirty="0"/>
              <a:t>tip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besedila</a:t>
            </a:r>
            <a:r>
              <a:rPr lang="en-US" sz="1600" dirty="0"/>
              <a:t>, </a:t>
            </a:r>
            <a:r>
              <a:rPr lang="en-US" sz="1600" dirty="0" err="1"/>
              <a:t>slike</a:t>
            </a:r>
            <a:r>
              <a:rPr lang="en-US" sz="1600" dirty="0"/>
              <a:t>, </a:t>
            </a:r>
            <a:r>
              <a:rPr lang="en-US" sz="1600" dirty="0" err="1"/>
              <a:t>meritve</a:t>
            </a:r>
            <a:r>
              <a:rPr lang="en-US" sz="1600" dirty="0"/>
              <a:t>, </a:t>
            </a:r>
            <a:r>
              <a:rPr lang="en-US" sz="1600" dirty="0" err="1"/>
              <a:t>števci</a:t>
            </a:r>
            <a:r>
              <a:rPr lang="en-US" sz="1600" dirty="0"/>
              <a:t>, </a:t>
            </a:r>
            <a:r>
              <a:rPr lang="en-US" sz="1600" dirty="0" err="1"/>
              <a:t>statistike</a:t>
            </a:r>
            <a:r>
              <a:rPr lang="en-US" sz="1600" dirty="0"/>
              <a:t>,…) in </a:t>
            </a:r>
            <a:r>
              <a:rPr lang="en-US" sz="1600" dirty="0" err="1"/>
              <a:t>obseg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primerov</a:t>
            </a:r>
            <a:r>
              <a:rPr lang="en-US" sz="1600" dirty="0"/>
              <a:t>, 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atributov</a:t>
            </a:r>
            <a:r>
              <a:rPr lang="en-US" sz="1600" dirty="0"/>
              <a:t>, 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razredov</a:t>
            </a:r>
            <a:r>
              <a:rPr lang="en-US" sz="1600" dirty="0"/>
              <a:t>, …)</a:t>
            </a:r>
          </a:p>
          <a:p>
            <a:pPr>
              <a:buFontTx/>
              <a:buChar char="-"/>
            </a:pP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manjkajočih</a:t>
            </a:r>
            <a:r>
              <a:rPr lang="en-US" sz="1600" dirty="0"/>
              <a:t> </a:t>
            </a:r>
            <a:r>
              <a:rPr lang="en-US" sz="1600" dirty="0" err="1"/>
              <a:t>zapisov</a:t>
            </a:r>
            <a:r>
              <a:rPr lang="en-US" sz="1600" dirty="0"/>
              <a:t>, </a:t>
            </a:r>
            <a:r>
              <a:rPr lang="en-US" sz="1600" dirty="0" err="1"/>
              <a:t>napak</a:t>
            </a:r>
            <a:r>
              <a:rPr lang="en-US" sz="1600" dirty="0"/>
              <a:t>, </a:t>
            </a:r>
            <a:r>
              <a:rPr lang="en-US" sz="1600" dirty="0" err="1"/>
              <a:t>druge</a:t>
            </a:r>
            <a:r>
              <a:rPr lang="en-US" sz="1600" dirty="0"/>
              <a:t> </a:t>
            </a:r>
            <a:r>
              <a:rPr lang="en-US" sz="1600" dirty="0" err="1"/>
              <a:t>težave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opis</a:t>
            </a:r>
            <a:r>
              <a:rPr lang="en-US" sz="1600" dirty="0"/>
              <a:t> </a:t>
            </a:r>
            <a:r>
              <a:rPr lang="en-US" sz="1600" dirty="0" err="1"/>
              <a:t>predprocesiranja</a:t>
            </a:r>
            <a:r>
              <a:rPr lang="en-US" sz="1600" dirty="0"/>
              <a:t>, da </a:t>
            </a:r>
            <a:r>
              <a:rPr lang="en-US" sz="1600" dirty="0" err="1"/>
              <a:t>postanejo</a:t>
            </a:r>
            <a:r>
              <a:rPr lang="en-US" sz="1600" dirty="0"/>
              <a:t> </a:t>
            </a:r>
            <a:r>
              <a:rPr lang="en-US" sz="1600" dirty="0" err="1"/>
              <a:t>podatki</a:t>
            </a:r>
            <a:r>
              <a:rPr lang="en-US" sz="1600" dirty="0"/>
              <a:t> “</a:t>
            </a:r>
            <a:r>
              <a:rPr lang="en-US" sz="1600" dirty="0" err="1"/>
              <a:t>uporabni</a:t>
            </a:r>
            <a:r>
              <a:rPr lang="en-US" sz="1600" dirty="0"/>
              <a:t>” (</a:t>
            </a:r>
            <a:r>
              <a:rPr lang="en-US" sz="1600" dirty="0" err="1"/>
              <a:t>pretvorbe</a:t>
            </a:r>
            <a:r>
              <a:rPr lang="en-US" sz="1600" dirty="0"/>
              <a:t>, </a:t>
            </a:r>
            <a:r>
              <a:rPr lang="en-US" sz="1600" dirty="0" err="1"/>
              <a:t>filtriranje</a:t>
            </a:r>
            <a:r>
              <a:rPr lang="en-US" sz="1600" dirty="0"/>
              <a:t>, </a:t>
            </a:r>
            <a:r>
              <a:rPr lang="en-US" sz="1600" dirty="0" err="1"/>
              <a:t>obravnava</a:t>
            </a:r>
            <a:r>
              <a:rPr lang="en-US" sz="1600" dirty="0"/>
              <a:t> </a:t>
            </a:r>
            <a:r>
              <a:rPr lang="en-US" sz="1600" dirty="0" err="1"/>
              <a:t>napak</a:t>
            </a:r>
            <a:r>
              <a:rPr lang="en-US" sz="1600" dirty="0"/>
              <a:t>…)</a:t>
            </a:r>
          </a:p>
          <a:p>
            <a:pPr>
              <a:buFontTx/>
              <a:buChar char="-"/>
            </a:pPr>
            <a:r>
              <a:rPr lang="en-US" sz="1600" dirty="0" err="1"/>
              <a:t>združevanje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1</a:t>
            </a:r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2</a:t>
            </a:r>
          </a:p>
          <a:p>
            <a:pPr>
              <a:buFontTx/>
              <a:buChar char="-"/>
            </a:pPr>
            <a:r>
              <a:rPr lang="en-US" sz="1600" dirty="0" err="1"/>
              <a:t>Vprašanje</a:t>
            </a:r>
            <a:r>
              <a:rPr lang="en-US" sz="1600" dirty="0"/>
              <a:t>/</a:t>
            </a:r>
            <a:r>
              <a:rPr lang="en-US" sz="1600" dirty="0" err="1"/>
              <a:t>Cilj</a:t>
            </a:r>
            <a:r>
              <a:rPr lang="en-US" sz="1600" dirty="0"/>
              <a:t> 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1</a:t>
            </a:r>
          </a:p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2</a:t>
            </a:r>
          </a:p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3</a:t>
            </a:r>
          </a:p>
          <a:p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 err="1"/>
              <a:t>Priimek</a:t>
            </a:r>
            <a:r>
              <a:rPr lang="en-US" dirty="0"/>
              <a:t> </a:t>
            </a:r>
            <a:r>
              <a:rPr lang="en-US" dirty="0" err="1"/>
              <a:t>člana</a:t>
            </a:r>
            <a:r>
              <a:rPr lang="en-US" dirty="0"/>
              <a:t> 4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12. 4. 2023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12. 4. 2023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12. 4. 2023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PR22-23,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195</Words>
  <Application>Microsoft Macintosh PowerPoint</Application>
  <PresentationFormat>On-screen Show (16:9)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Naslov projekta naj bo kratek, informativen in naj povzame bistvo projekta</vt:lpstr>
      <vt:lpstr>PowerPoint Presentation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Curk, Tomaž</cp:lastModifiedBy>
  <cp:revision>26</cp:revision>
  <dcterms:created xsi:type="dcterms:W3CDTF">2020-04-03T06:53:29Z</dcterms:created>
  <dcterms:modified xsi:type="dcterms:W3CDTF">2023-02-21T20:00:35Z</dcterms:modified>
  <cp:category/>
</cp:coreProperties>
</file>