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59" r:id="rId9"/>
    <p:sldId id="260" r:id="rId10"/>
    <p:sldId id="272" r:id="rId11"/>
    <p:sldId id="261" r:id="rId12"/>
    <p:sldId id="262" r:id="rId13"/>
    <p:sldId id="264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2rGfqPcQzjjtUSYdvwZDxwZU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7BE1A7-2970-4601-9463-666A3B18419C}">
  <a:tblStyle styleId="{E47BE1A7-2970-4601-9463-666A3B18419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99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11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4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25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12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7929028" y="-3173"/>
            <a:ext cx="4262973" cy="2327274"/>
          </a:xfrm>
          <a:custGeom>
            <a:avLst/>
            <a:gdLst/>
            <a:ahLst/>
            <a:cxnLst/>
            <a:rect l="l" t="t" r="r" b="b"/>
            <a:pathLst>
              <a:path w="2014" h="1466" extrusionOk="0">
                <a:moveTo>
                  <a:pt x="0" y="0"/>
                </a:moveTo>
                <a:lnTo>
                  <a:pt x="2014" y="0"/>
                </a:lnTo>
                <a:lnTo>
                  <a:pt x="2014" y="1466"/>
                </a:lnTo>
                <a:lnTo>
                  <a:pt x="0" y="0"/>
                </a:lnTo>
                <a:close/>
              </a:path>
            </a:pathLst>
          </a:custGeom>
          <a:solidFill>
            <a:srgbClr val="0060A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1038417" y="4192590"/>
            <a:ext cx="1153586" cy="2665413"/>
          </a:xfrm>
          <a:custGeom>
            <a:avLst/>
            <a:gdLst/>
            <a:ahLst/>
            <a:cxnLst/>
            <a:rect l="l" t="t" r="r" b="b"/>
            <a:pathLst>
              <a:path w="545" h="1679" extrusionOk="0">
                <a:moveTo>
                  <a:pt x="0" y="1679"/>
                </a:moveTo>
                <a:lnTo>
                  <a:pt x="545" y="1679"/>
                </a:lnTo>
                <a:lnTo>
                  <a:pt x="545" y="0"/>
                </a:lnTo>
                <a:lnTo>
                  <a:pt x="0" y="1679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500155" y="1763692"/>
            <a:ext cx="10777447" cy="172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A6"/>
              </a:buClr>
              <a:buSzPts val="3001"/>
              <a:buFont typeface="Malgun Gothic"/>
              <a:buNone/>
              <a:defRPr sz="3001" b="1">
                <a:solidFill>
                  <a:srgbClr val="0058A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500154" y="3675918"/>
            <a:ext cx="10777447" cy="3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1"/>
              <a:buNone/>
              <a:def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None/>
              <a:defRPr sz="1801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500160" y="4599182"/>
            <a:ext cx="10777445" cy="53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617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9"/>
              <a:buNone/>
              <a:defRPr sz="119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1" name="Google Shape;21;p13"/>
          <p:cNvGrpSpPr/>
          <p:nvPr/>
        </p:nvGrpSpPr>
        <p:grpSpPr>
          <a:xfrm>
            <a:off x="9629219" y="344765"/>
            <a:ext cx="2222400" cy="343777"/>
            <a:chOff x="7969251" y="1093788"/>
            <a:chExt cx="761999" cy="157162"/>
          </a:xfrm>
        </p:grpSpPr>
        <p:sp>
          <p:nvSpPr>
            <p:cNvPr id="22" name="Google Shape;22;p13"/>
            <p:cNvSpPr/>
            <p:nvPr/>
          </p:nvSpPr>
          <p:spPr>
            <a:xfrm>
              <a:off x="7970838" y="1095375"/>
              <a:ext cx="760412" cy="155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8027988" y="1219200"/>
              <a:ext cx="20637" cy="23813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0" y="12"/>
                  </a:moveTo>
                  <a:cubicBezTo>
                    <a:pt x="0" y="5"/>
                    <a:pt x="6" y="0"/>
                    <a:pt x="11" y="0"/>
                  </a:cubicBezTo>
                  <a:cubicBezTo>
                    <a:pt x="17" y="0"/>
                    <a:pt x="21" y="4"/>
                    <a:pt x="21" y="11"/>
                  </a:cubicBezTo>
                  <a:cubicBezTo>
                    <a:pt x="21" y="12"/>
                    <a:pt x="20" y="13"/>
                    <a:pt x="2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8"/>
                    <a:pt x="8" y="21"/>
                    <a:pt x="12" y="21"/>
                  </a:cubicBezTo>
                  <a:cubicBezTo>
                    <a:pt x="15" y="21"/>
                    <a:pt x="16" y="21"/>
                    <a:pt x="18" y="20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5" y="25"/>
                    <a:pt x="12" y="25"/>
                  </a:cubicBezTo>
                  <a:cubicBezTo>
                    <a:pt x="6" y="25"/>
                    <a:pt x="0" y="20"/>
                    <a:pt x="0" y="12"/>
                  </a:cubicBezTo>
                  <a:close/>
                  <a:moveTo>
                    <a:pt x="17" y="10"/>
                  </a:moveTo>
                  <a:cubicBezTo>
                    <a:pt x="17" y="5"/>
                    <a:pt x="15" y="3"/>
                    <a:pt x="11" y="3"/>
                  </a:cubicBezTo>
                  <a:cubicBezTo>
                    <a:pt x="8" y="3"/>
                    <a:pt x="5" y="6"/>
                    <a:pt x="4" y="10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8058150" y="1219200"/>
              <a:ext cx="17462" cy="22225"/>
            </a:xfrm>
            <a:custGeom>
              <a:avLst/>
              <a:gdLst/>
              <a:ahLst/>
              <a:cxnLst/>
              <a:rect l="l" t="t" r="r" b="b"/>
              <a:pathLst>
                <a:path w="18" h="24" extrusionOk="0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6" y="0"/>
                    <a:pt x="18" y="3"/>
                    <a:pt x="18" y="9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5"/>
                    <a:pt x="13" y="3"/>
                    <a:pt x="10" y="3"/>
                  </a:cubicBezTo>
                  <a:cubicBezTo>
                    <a:pt x="8" y="3"/>
                    <a:pt x="6" y="4"/>
                    <a:pt x="3" y="7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8085138" y="1212850"/>
              <a:ext cx="14287" cy="30163"/>
            </a:xfrm>
            <a:custGeom>
              <a:avLst/>
              <a:gdLst/>
              <a:ahLst/>
              <a:cxnLst/>
              <a:rect l="l" t="t" r="r" b="b"/>
              <a:pathLst>
                <a:path w="15" h="31" extrusionOk="0">
                  <a:moveTo>
                    <a:pt x="3" y="23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6"/>
                    <a:pt x="8" y="27"/>
                    <a:pt x="11" y="27"/>
                  </a:cubicBezTo>
                  <a:cubicBezTo>
                    <a:pt x="12" y="27"/>
                    <a:pt x="13" y="27"/>
                    <a:pt x="14" y="27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5" y="31"/>
                    <a:pt x="3" y="27"/>
                    <a:pt x="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8105775" y="1219200"/>
              <a:ext cx="19050" cy="23813"/>
            </a:xfrm>
            <a:custGeom>
              <a:avLst/>
              <a:gdLst/>
              <a:ahLst/>
              <a:cxnLst/>
              <a:rect l="l" t="t" r="r" b="b"/>
              <a:pathLst>
                <a:path w="20" h="25" extrusionOk="0">
                  <a:moveTo>
                    <a:pt x="0" y="12"/>
                  </a:move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0" y="4"/>
                    <a:pt x="20" y="11"/>
                  </a:cubicBezTo>
                  <a:cubicBezTo>
                    <a:pt x="20" y="12"/>
                    <a:pt x="20" y="13"/>
                    <a:pt x="2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8"/>
                    <a:pt x="7" y="21"/>
                    <a:pt x="12" y="21"/>
                  </a:cubicBezTo>
                  <a:cubicBezTo>
                    <a:pt x="14" y="21"/>
                    <a:pt x="16" y="21"/>
                    <a:pt x="18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3"/>
                    <a:pt x="14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7" y="10"/>
                  </a:move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6"/>
                    <a:pt x="4" y="10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8134350" y="1219200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2"/>
                    <a:pt x="8" y="0"/>
                    <a:pt x="10" y="0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8" y="3"/>
                    <a:pt x="5" y="5"/>
                    <a:pt x="4" y="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8154988" y="1219200"/>
              <a:ext cx="20637" cy="31750"/>
            </a:xfrm>
            <a:custGeom>
              <a:avLst/>
              <a:gdLst/>
              <a:ahLst/>
              <a:cxnLst/>
              <a:rect l="l" t="t" r="r" b="b"/>
              <a:pathLst>
                <a:path w="21" h="34" extrusionOk="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8" y="0"/>
                    <a:pt x="21" y="5"/>
                    <a:pt x="21" y="12"/>
                  </a:cubicBezTo>
                  <a:cubicBezTo>
                    <a:pt x="21" y="20"/>
                    <a:pt x="16" y="25"/>
                    <a:pt x="11" y="25"/>
                  </a:cubicBezTo>
                  <a:cubicBezTo>
                    <a:pt x="9" y="25"/>
                    <a:pt x="6" y="24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  <a:moveTo>
                    <a:pt x="17" y="12"/>
                  </a:moveTo>
                  <a:cubicBezTo>
                    <a:pt x="17" y="7"/>
                    <a:pt x="15" y="3"/>
                    <a:pt x="11" y="3"/>
                  </a:cubicBezTo>
                  <a:cubicBezTo>
                    <a:pt x="9" y="3"/>
                    <a:pt x="7" y="4"/>
                    <a:pt x="4" y="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21"/>
                    <a:pt x="8" y="21"/>
                    <a:pt x="10" y="21"/>
                  </a:cubicBezTo>
                  <a:cubicBezTo>
                    <a:pt x="14" y="21"/>
                    <a:pt x="17" y="18"/>
                    <a:pt x="1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8185150" y="1219200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2"/>
                    <a:pt x="8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3"/>
                    <a:pt x="10" y="3"/>
                  </a:cubicBezTo>
                  <a:cubicBezTo>
                    <a:pt x="8" y="3"/>
                    <a:pt x="6" y="5"/>
                    <a:pt x="4" y="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8205788" y="1209675"/>
              <a:ext cx="4762" cy="31750"/>
            </a:xfrm>
            <a:custGeom>
              <a:avLst/>
              <a:gdLst/>
              <a:ahLst/>
              <a:cxnLst/>
              <a:rect l="l" t="t" r="r" b="b"/>
              <a:pathLst>
                <a:path w="5" h="34" extrusionOk="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lose/>
                  <a:moveTo>
                    <a:pt x="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4"/>
                    <a:pt x="1" y="34"/>
                    <a:pt x="1" y="34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8220075" y="1219200"/>
              <a:ext cx="15875" cy="23813"/>
            </a:xfrm>
            <a:custGeom>
              <a:avLst/>
              <a:gdLst/>
              <a:ahLst/>
              <a:cxnLst/>
              <a:rect l="l" t="t" r="r" b="b"/>
              <a:pathLst>
                <a:path w="17" h="25" extrusionOk="0">
                  <a:moveTo>
                    <a:pt x="0" y="2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" y="20"/>
                    <a:pt x="6" y="21"/>
                    <a:pt x="9" y="21"/>
                  </a:cubicBezTo>
                  <a:cubicBezTo>
                    <a:pt x="12" y="21"/>
                    <a:pt x="13" y="20"/>
                    <a:pt x="13" y="18"/>
                  </a:cubicBezTo>
                  <a:cubicBezTo>
                    <a:pt x="13" y="15"/>
                    <a:pt x="10" y="14"/>
                    <a:pt x="8" y="13"/>
                  </a:cubicBezTo>
                  <a:cubicBezTo>
                    <a:pt x="5" y="12"/>
                    <a:pt x="1" y="10"/>
                    <a:pt x="1" y="6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4"/>
                    <a:pt x="11" y="3"/>
                    <a:pt x="9" y="3"/>
                  </a:cubicBezTo>
                  <a:cubicBezTo>
                    <a:pt x="6" y="3"/>
                    <a:pt x="5" y="4"/>
                    <a:pt x="5" y="6"/>
                  </a:cubicBezTo>
                  <a:cubicBezTo>
                    <a:pt x="5" y="9"/>
                    <a:pt x="7" y="9"/>
                    <a:pt x="10" y="10"/>
                  </a:cubicBezTo>
                  <a:cubicBezTo>
                    <a:pt x="13" y="12"/>
                    <a:pt x="17" y="13"/>
                    <a:pt x="17" y="18"/>
                  </a:cubicBezTo>
                  <a:cubicBezTo>
                    <a:pt x="17" y="21"/>
                    <a:pt x="14" y="25"/>
                    <a:pt x="8" y="25"/>
                  </a:cubicBezTo>
                  <a:cubicBezTo>
                    <a:pt x="5" y="25"/>
                    <a:pt x="2" y="23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8245475" y="1219200"/>
              <a:ext cx="19050" cy="23813"/>
            </a:xfrm>
            <a:custGeom>
              <a:avLst/>
              <a:gdLst/>
              <a:ahLst/>
              <a:cxnLst/>
              <a:rect l="l" t="t" r="r" b="b"/>
              <a:pathLst>
                <a:path w="20" h="25" extrusionOk="0">
                  <a:moveTo>
                    <a:pt x="0" y="12"/>
                  </a:move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0" y="4"/>
                    <a:pt x="20" y="11"/>
                  </a:cubicBezTo>
                  <a:cubicBezTo>
                    <a:pt x="20" y="12"/>
                    <a:pt x="20" y="13"/>
                    <a:pt x="2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8"/>
                    <a:pt x="8" y="21"/>
                    <a:pt x="12" y="21"/>
                  </a:cubicBezTo>
                  <a:cubicBezTo>
                    <a:pt x="14" y="21"/>
                    <a:pt x="16" y="21"/>
                    <a:pt x="18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3"/>
                    <a:pt x="15" y="25"/>
                    <a:pt x="12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7" y="10"/>
                  </a:moveTo>
                  <a:cubicBezTo>
                    <a:pt x="17" y="5"/>
                    <a:pt x="15" y="3"/>
                    <a:pt x="11" y="3"/>
                  </a:cubicBezTo>
                  <a:cubicBezTo>
                    <a:pt x="8" y="3"/>
                    <a:pt x="5" y="6"/>
                    <a:pt x="4" y="10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8286750" y="1220788"/>
              <a:ext cx="4762" cy="6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8315325" y="1209675"/>
              <a:ext cx="4762" cy="31750"/>
            </a:xfrm>
            <a:custGeom>
              <a:avLst/>
              <a:gdLst/>
              <a:ahLst/>
              <a:cxnLst/>
              <a:rect l="l" t="t" r="r" b="b"/>
              <a:pathLst>
                <a:path w="5" h="34" extrusionOk="0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  <a:moveTo>
                    <a:pt x="0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8329613" y="1219200"/>
              <a:ext cx="20637" cy="23813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12"/>
                  </a:move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2"/>
                  </a:cubicBezTo>
                  <a:cubicBezTo>
                    <a:pt x="22" y="20"/>
                    <a:pt x="17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8" y="12"/>
                  </a:moveTo>
                  <a:cubicBezTo>
                    <a:pt x="18" y="7"/>
                    <a:pt x="15" y="3"/>
                    <a:pt x="11" y="3"/>
                  </a:cubicBezTo>
                  <a:cubicBezTo>
                    <a:pt x="7" y="3"/>
                    <a:pt x="4" y="7"/>
                    <a:pt x="4" y="12"/>
                  </a:cubicBezTo>
                  <a:cubicBezTo>
                    <a:pt x="4" y="18"/>
                    <a:pt x="7" y="21"/>
                    <a:pt x="11" y="21"/>
                  </a:cubicBezTo>
                  <a:cubicBezTo>
                    <a:pt x="15" y="21"/>
                    <a:pt x="18" y="18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8358188" y="1212850"/>
              <a:ext cx="14287" cy="30163"/>
            </a:xfrm>
            <a:custGeom>
              <a:avLst/>
              <a:gdLst/>
              <a:ahLst/>
              <a:cxnLst/>
              <a:rect l="l" t="t" r="r" b="b"/>
              <a:pathLst>
                <a:path w="15" h="31" extrusionOk="0">
                  <a:moveTo>
                    <a:pt x="4" y="23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4" y="27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5" y="31"/>
                    <a:pt x="4" y="27"/>
                    <a:pt x="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8393113" y="1220788"/>
              <a:ext cx="4762" cy="6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8423275" y="1208088"/>
              <a:ext cx="19050" cy="34925"/>
            </a:xfrm>
            <a:custGeom>
              <a:avLst/>
              <a:gdLst/>
              <a:ahLst/>
              <a:cxnLst/>
              <a:rect l="l" t="t" r="r" b="b"/>
              <a:pathLst>
                <a:path w="20" h="36" extrusionOk="0">
                  <a:moveTo>
                    <a:pt x="3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2"/>
                    <a:pt x="8" y="11"/>
                    <a:pt x="11" y="11"/>
                  </a:cubicBezTo>
                  <a:cubicBezTo>
                    <a:pt x="17" y="11"/>
                    <a:pt x="20" y="16"/>
                    <a:pt x="20" y="23"/>
                  </a:cubicBezTo>
                  <a:cubicBezTo>
                    <a:pt x="20" y="31"/>
                    <a:pt x="15" y="36"/>
                    <a:pt x="10" y="36"/>
                  </a:cubicBezTo>
                  <a:cubicBezTo>
                    <a:pt x="8" y="36"/>
                    <a:pt x="5" y="34"/>
                    <a:pt x="3" y="33"/>
                  </a:cubicBezTo>
                  <a:close/>
                  <a:moveTo>
                    <a:pt x="16" y="23"/>
                  </a:moveTo>
                  <a:cubicBezTo>
                    <a:pt x="16" y="18"/>
                    <a:pt x="14" y="14"/>
                    <a:pt x="10" y="14"/>
                  </a:cubicBezTo>
                  <a:cubicBezTo>
                    <a:pt x="8" y="14"/>
                    <a:pt x="6" y="15"/>
                    <a:pt x="4" y="1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2"/>
                    <a:pt x="8" y="32"/>
                    <a:pt x="9" y="32"/>
                  </a:cubicBezTo>
                  <a:cubicBezTo>
                    <a:pt x="13" y="32"/>
                    <a:pt x="16" y="29"/>
                    <a:pt x="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8451850" y="1208088"/>
              <a:ext cx="6350" cy="34925"/>
            </a:xfrm>
            <a:custGeom>
              <a:avLst/>
              <a:gdLst/>
              <a:ahLst/>
              <a:cxnLst/>
              <a:rect l="l" t="t" r="r" b="b"/>
              <a:pathLst>
                <a:path w="7" h="36" extrusionOk="0">
                  <a:moveTo>
                    <a:pt x="0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6" y="36"/>
                    <a:pt x="5" y="36"/>
                  </a:cubicBezTo>
                  <a:cubicBezTo>
                    <a:pt x="2" y="36"/>
                    <a:pt x="0" y="34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8467725" y="1219200"/>
              <a:ext cx="20637" cy="23813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12"/>
                  </a:moveTo>
                  <a:cubicBezTo>
                    <a:pt x="0" y="4"/>
                    <a:pt x="5" y="0"/>
                    <a:pt x="11" y="0"/>
                  </a:cubicBezTo>
                  <a:cubicBezTo>
                    <a:pt x="16" y="0"/>
                    <a:pt x="22" y="4"/>
                    <a:pt x="22" y="12"/>
                  </a:cubicBezTo>
                  <a:cubicBezTo>
                    <a:pt x="22" y="20"/>
                    <a:pt x="16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  <a:moveTo>
                    <a:pt x="18" y="12"/>
                  </a:moveTo>
                  <a:cubicBezTo>
                    <a:pt x="18" y="7"/>
                    <a:pt x="15" y="3"/>
                    <a:pt x="11" y="3"/>
                  </a:cubicBezTo>
                  <a:cubicBezTo>
                    <a:pt x="7" y="3"/>
                    <a:pt x="4" y="7"/>
                    <a:pt x="4" y="12"/>
                  </a:cubicBezTo>
                  <a:cubicBezTo>
                    <a:pt x="4" y="18"/>
                    <a:pt x="7" y="21"/>
                    <a:pt x="11" y="21"/>
                  </a:cubicBezTo>
                  <a:cubicBezTo>
                    <a:pt x="15" y="21"/>
                    <a:pt x="18" y="18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496300" y="1219200"/>
              <a:ext cx="17462" cy="23813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12"/>
                  </a:moveTo>
                  <a:cubicBezTo>
                    <a:pt x="0" y="4"/>
                    <a:pt x="6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4"/>
                    <a:pt x="14" y="3"/>
                    <a:pt x="12" y="3"/>
                  </a:cubicBezTo>
                  <a:cubicBezTo>
                    <a:pt x="8" y="3"/>
                    <a:pt x="4" y="7"/>
                    <a:pt x="4" y="12"/>
                  </a:cubicBezTo>
                  <a:cubicBezTo>
                    <a:pt x="4" y="18"/>
                    <a:pt x="7" y="21"/>
                    <a:pt x="12" y="21"/>
                  </a:cubicBezTo>
                  <a:cubicBezTo>
                    <a:pt x="14" y="21"/>
                    <a:pt x="16" y="20"/>
                    <a:pt x="17" y="19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3"/>
                    <a:pt x="14" y="25"/>
                    <a:pt x="11" y="25"/>
                  </a:cubicBezTo>
                  <a:cubicBezTo>
                    <a:pt x="5" y="25"/>
                    <a:pt x="0" y="20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8523288" y="1208088"/>
              <a:ext cx="19050" cy="33338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0" y="0"/>
                  </a:moveTo>
                  <a:lnTo>
                    <a:pt x="3" y="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9" y="7"/>
                  </a:lnTo>
                  <a:lnTo>
                    <a:pt x="12" y="7"/>
                  </a:lnTo>
                  <a:lnTo>
                    <a:pt x="7" y="13"/>
                  </a:lnTo>
                  <a:lnTo>
                    <a:pt x="12" y="21"/>
                  </a:lnTo>
                  <a:lnTo>
                    <a:pt x="9" y="21"/>
                  </a:lnTo>
                  <a:lnTo>
                    <a:pt x="5" y="15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8548688" y="1219200"/>
              <a:ext cx="17462" cy="23813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12"/>
                  </a:moveTo>
                  <a:cubicBezTo>
                    <a:pt x="0" y="4"/>
                    <a:pt x="5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4"/>
                    <a:pt x="13" y="3"/>
                    <a:pt x="11" y="3"/>
                  </a:cubicBezTo>
                  <a:cubicBezTo>
                    <a:pt x="7" y="3"/>
                    <a:pt x="4" y="7"/>
                    <a:pt x="4" y="12"/>
                  </a:cubicBezTo>
                  <a:cubicBezTo>
                    <a:pt x="4" y="18"/>
                    <a:pt x="7" y="21"/>
                    <a:pt x="11" y="21"/>
                  </a:cubicBezTo>
                  <a:cubicBezTo>
                    <a:pt x="13" y="21"/>
                    <a:pt x="15" y="20"/>
                    <a:pt x="17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6" y="23"/>
                    <a:pt x="14" y="25"/>
                    <a:pt x="11" y="25"/>
                  </a:cubicBezTo>
                  <a:cubicBezTo>
                    <a:pt x="4" y="25"/>
                    <a:pt x="0" y="20"/>
                    <a:pt x="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8575675" y="1208088"/>
              <a:ext cx="17462" cy="33338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3"/>
                    <a:pt x="9" y="11"/>
                    <a:pt x="12" y="11"/>
                  </a:cubicBezTo>
                  <a:cubicBezTo>
                    <a:pt x="17" y="11"/>
                    <a:pt x="19" y="14"/>
                    <a:pt x="19" y="20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4" y="14"/>
                    <a:pt x="11" y="14"/>
                  </a:cubicBezTo>
                  <a:cubicBezTo>
                    <a:pt x="8" y="14"/>
                    <a:pt x="7" y="15"/>
                    <a:pt x="4" y="18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8604250" y="1219200"/>
              <a:ext cx="17462" cy="23813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18"/>
                  </a:moveTo>
                  <a:cubicBezTo>
                    <a:pt x="0" y="13"/>
                    <a:pt x="5" y="10"/>
                    <a:pt x="15" y="9"/>
                  </a:cubicBezTo>
                  <a:cubicBezTo>
                    <a:pt x="15" y="6"/>
                    <a:pt x="14" y="3"/>
                    <a:pt x="10" y="3"/>
                  </a:cubicBezTo>
                  <a:cubicBezTo>
                    <a:pt x="7" y="3"/>
                    <a:pt x="5" y="4"/>
                    <a:pt x="3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7" y="0"/>
                    <a:pt x="10" y="0"/>
                  </a:cubicBezTo>
                  <a:cubicBezTo>
                    <a:pt x="16" y="0"/>
                    <a:pt x="19" y="4"/>
                    <a:pt x="19" y="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3"/>
                    <a:pt x="10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lose/>
                  <a:moveTo>
                    <a:pt x="15" y="18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7" y="13"/>
                    <a:pt x="4" y="15"/>
                    <a:pt x="4" y="18"/>
                  </a:cubicBezTo>
                  <a:cubicBezTo>
                    <a:pt x="4" y="20"/>
                    <a:pt x="6" y="21"/>
                    <a:pt x="8" y="21"/>
                  </a:cubicBezTo>
                  <a:cubicBezTo>
                    <a:pt x="10" y="21"/>
                    <a:pt x="12" y="20"/>
                    <a:pt x="1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8632825" y="1209675"/>
              <a:ext cx="4762" cy="31750"/>
            </a:xfrm>
            <a:custGeom>
              <a:avLst/>
              <a:gdLst/>
              <a:ahLst/>
              <a:cxnLst/>
              <a:rect l="l" t="t" r="r" b="b"/>
              <a:pathLst>
                <a:path w="6" h="34" extrusionOk="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lose/>
                  <a:moveTo>
                    <a:pt x="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4"/>
                    <a:pt x="1" y="34"/>
                    <a:pt x="1" y="34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8648700" y="1219200"/>
              <a:ext cx="17462" cy="22225"/>
            </a:xfrm>
            <a:custGeom>
              <a:avLst/>
              <a:gdLst/>
              <a:ahLst/>
              <a:cxnLst/>
              <a:rect l="l" t="t" r="r" b="b"/>
              <a:pathLst>
                <a:path w="19" h="24" extrusionOk="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9" y="0"/>
                    <a:pt x="12" y="0"/>
                  </a:cubicBezTo>
                  <a:cubicBezTo>
                    <a:pt x="17" y="0"/>
                    <a:pt x="19" y="3"/>
                    <a:pt x="19" y="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5"/>
                    <a:pt x="14" y="3"/>
                    <a:pt x="11" y="3"/>
                  </a:cubicBezTo>
                  <a:cubicBezTo>
                    <a:pt x="8" y="3"/>
                    <a:pt x="7" y="4"/>
                    <a:pt x="4" y="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8216900" y="1093788"/>
              <a:ext cx="55562" cy="85725"/>
            </a:xfrm>
            <a:custGeom>
              <a:avLst/>
              <a:gdLst/>
              <a:ahLst/>
              <a:cxnLst/>
              <a:rect l="l" t="t" r="r" b="b"/>
              <a:pathLst>
                <a:path w="58" h="90" extrusionOk="0">
                  <a:moveTo>
                    <a:pt x="4" y="72"/>
                  </a:moveTo>
                  <a:cubicBezTo>
                    <a:pt x="0" y="88"/>
                    <a:pt x="6" y="90"/>
                    <a:pt x="24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4" y="75"/>
                    <a:pt x="32" y="73"/>
                    <a:pt x="33" y="6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4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8262938" y="1112838"/>
              <a:ext cx="82550" cy="66675"/>
            </a:xfrm>
            <a:custGeom>
              <a:avLst/>
              <a:gdLst/>
              <a:ahLst/>
              <a:cxnLst/>
              <a:rect l="l" t="t" r="r" b="b"/>
              <a:pathLst>
                <a:path w="88" h="70" extrusionOk="0">
                  <a:moveTo>
                    <a:pt x="71" y="70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8" y="4"/>
                    <a:pt x="75" y="0"/>
                    <a:pt x="6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6" y="16"/>
                    <a:pt x="57" y="18"/>
                    <a:pt x="55" y="2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3" y="55"/>
                    <a:pt x="32" y="52"/>
                    <a:pt x="33" y="4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67"/>
                    <a:pt x="9" y="70"/>
                    <a:pt x="22" y="70"/>
                  </a:cubicBezTo>
                  <a:lnTo>
                    <a:pt x="71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8131175" y="1112838"/>
              <a:ext cx="85725" cy="66675"/>
            </a:xfrm>
            <a:custGeom>
              <a:avLst/>
              <a:gdLst/>
              <a:ahLst/>
              <a:cxnLst/>
              <a:rect l="l" t="t" r="r" b="b"/>
              <a:pathLst>
                <a:path w="90" h="70" extrusionOk="0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6"/>
                    <a:pt x="58" y="18"/>
                    <a:pt x="57" y="24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90" y="4"/>
                    <a:pt x="81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8054975" y="1112838"/>
              <a:ext cx="84137" cy="66675"/>
            </a:xfrm>
            <a:custGeom>
              <a:avLst/>
              <a:gdLst/>
              <a:ahLst/>
              <a:cxnLst/>
              <a:rect l="l" t="t" r="r" b="b"/>
              <a:pathLst>
                <a:path w="88" h="70" extrusionOk="0">
                  <a:moveTo>
                    <a:pt x="13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0" y="66"/>
                    <a:pt x="9" y="70"/>
                    <a:pt x="2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3" y="55"/>
                    <a:pt x="32" y="52"/>
                    <a:pt x="33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8" y="4"/>
                    <a:pt x="80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4" y="0"/>
                    <a:pt x="16" y="3"/>
                    <a:pt x="13" y="16"/>
                  </a:cubicBezTo>
                  <a:close/>
                  <a:moveTo>
                    <a:pt x="50" y="16"/>
                  </a:moveTo>
                  <a:cubicBezTo>
                    <a:pt x="56" y="16"/>
                    <a:pt x="57" y="18"/>
                    <a:pt x="55" y="24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1" y="16"/>
                    <a:pt x="41" y="16"/>
                    <a:pt x="41" y="16"/>
                  </a:cubicBezTo>
                  <a:lnTo>
                    <a:pt x="5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7969251" y="1093788"/>
              <a:ext cx="98425" cy="85725"/>
            </a:xfrm>
            <a:custGeom>
              <a:avLst/>
              <a:gdLst/>
              <a:ahLst/>
              <a:cxnLst/>
              <a:rect l="l" t="t" r="r" b="b"/>
              <a:pathLst>
                <a:path w="104" h="90" extrusionOk="0">
                  <a:moveTo>
                    <a:pt x="11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7" y="60"/>
                    <a:pt x="90" y="55"/>
                    <a:pt x="94" y="39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4" y="4"/>
                    <a:pt x="91" y="0"/>
                    <a:pt x="79" y="0"/>
                  </a:cubicBezTo>
                  <a:lnTo>
                    <a:pt x="11" y="0"/>
                  </a:lnTo>
                  <a:close/>
                  <a:moveTo>
                    <a:pt x="65" y="33"/>
                  </a:moveTo>
                  <a:cubicBezTo>
                    <a:pt x="63" y="40"/>
                    <a:pt x="60" y="42"/>
                    <a:pt x="54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7" y="15"/>
                    <a:pt x="69" y="18"/>
                    <a:pt x="67" y="24"/>
                  </a:cubicBezTo>
                  <a:lnTo>
                    <a:pt x="6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8347075" y="1112838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69" h="71" extrusionOk="0">
                  <a:moveTo>
                    <a:pt x="16" y="20"/>
                  </a:moveTo>
                  <a:cubicBezTo>
                    <a:pt x="22" y="1"/>
                    <a:pt x="29" y="0"/>
                    <a:pt x="45" y="0"/>
                  </a:cubicBezTo>
                  <a:cubicBezTo>
                    <a:pt x="59" y="0"/>
                    <a:pt x="69" y="0"/>
                    <a:pt x="62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8" y="7"/>
                    <a:pt x="57" y="7"/>
                    <a:pt x="43" y="7"/>
                  </a:cubicBezTo>
                  <a:cubicBezTo>
                    <a:pt x="29" y="7"/>
                    <a:pt x="27" y="9"/>
                    <a:pt x="24" y="18"/>
                  </a:cubicBezTo>
                  <a:cubicBezTo>
                    <a:pt x="20" y="31"/>
                    <a:pt x="26" y="30"/>
                    <a:pt x="38" y="31"/>
                  </a:cubicBezTo>
                  <a:cubicBezTo>
                    <a:pt x="52" y="32"/>
                    <a:pt x="60" y="32"/>
                    <a:pt x="54" y="51"/>
                  </a:cubicBezTo>
                  <a:cubicBezTo>
                    <a:pt x="48" y="70"/>
                    <a:pt x="40" y="71"/>
                    <a:pt x="24" y="71"/>
                  </a:cubicBezTo>
                  <a:cubicBezTo>
                    <a:pt x="8" y="71"/>
                    <a:pt x="0" y="69"/>
                    <a:pt x="8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0" y="64"/>
                    <a:pt x="13" y="64"/>
                    <a:pt x="26" y="64"/>
                  </a:cubicBezTo>
                  <a:cubicBezTo>
                    <a:pt x="39" y="64"/>
                    <a:pt x="43" y="64"/>
                    <a:pt x="47" y="50"/>
                  </a:cubicBezTo>
                  <a:cubicBezTo>
                    <a:pt x="51" y="37"/>
                    <a:pt x="45" y="39"/>
                    <a:pt x="34" y="38"/>
                  </a:cubicBezTo>
                  <a:cubicBezTo>
                    <a:pt x="22" y="37"/>
                    <a:pt x="11" y="38"/>
                    <a:pt x="1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8399463" y="1112838"/>
              <a:ext cx="55562" cy="66675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1" y="19"/>
                  </a:moveTo>
                  <a:lnTo>
                    <a:pt x="30" y="19"/>
                  </a:lnTo>
                  <a:lnTo>
                    <a:pt x="29" y="22"/>
                  </a:lnTo>
                  <a:lnTo>
                    <a:pt x="10" y="22"/>
                  </a:lnTo>
                  <a:lnTo>
                    <a:pt x="5" y="38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0" y="42"/>
                  </a:lnTo>
                  <a:lnTo>
                    <a:pt x="11" y="0"/>
                  </a:lnTo>
                  <a:lnTo>
                    <a:pt x="35" y="0"/>
                  </a:lnTo>
                  <a:lnTo>
                    <a:pt x="34" y="4"/>
                  </a:lnTo>
                  <a:lnTo>
                    <a:pt x="14" y="4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496300" y="1112838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69" h="71" extrusionOk="0">
                  <a:moveTo>
                    <a:pt x="69" y="0"/>
                  </a:moveTo>
                  <a:cubicBezTo>
                    <a:pt x="55" y="51"/>
                    <a:pt x="55" y="51"/>
                    <a:pt x="55" y="51"/>
                  </a:cubicBezTo>
                  <a:cubicBezTo>
                    <a:pt x="50" y="70"/>
                    <a:pt x="40" y="71"/>
                    <a:pt x="25" y="71"/>
                  </a:cubicBezTo>
                  <a:cubicBezTo>
                    <a:pt x="11" y="71"/>
                    <a:pt x="0" y="71"/>
                    <a:pt x="5" y="5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0" y="62"/>
                    <a:pt x="12" y="64"/>
                    <a:pt x="27" y="64"/>
                  </a:cubicBezTo>
                  <a:cubicBezTo>
                    <a:pt x="39" y="64"/>
                    <a:pt x="45" y="62"/>
                    <a:pt x="48" y="51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604250" y="1112838"/>
              <a:ext cx="23812" cy="66675"/>
            </a:xfrm>
            <a:custGeom>
              <a:avLst/>
              <a:gdLst/>
              <a:ahLst/>
              <a:cxnLst/>
              <a:rect l="l" t="t" r="r" b="b"/>
              <a:pathLst>
                <a:path w="15" h="42" extrusionOk="0">
                  <a:moveTo>
                    <a:pt x="5" y="42"/>
                  </a:moveTo>
                  <a:lnTo>
                    <a:pt x="0" y="4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632825" y="1112838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30" h="42" extrusionOk="0">
                  <a:moveTo>
                    <a:pt x="7" y="42"/>
                  </a:moveTo>
                  <a:lnTo>
                    <a:pt x="3" y="42"/>
                  </a:lnTo>
                  <a:lnTo>
                    <a:pt x="12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30" y="0"/>
                  </a:lnTo>
                  <a:lnTo>
                    <a:pt x="29" y="4"/>
                  </a:lnTo>
                  <a:lnTo>
                    <a:pt x="17" y="4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678863" y="1112838"/>
              <a:ext cx="50800" cy="66675"/>
            </a:xfrm>
            <a:custGeom>
              <a:avLst/>
              <a:gdLst/>
              <a:ahLst/>
              <a:cxnLst/>
              <a:rect l="l" t="t" r="r" b="b"/>
              <a:pathLst>
                <a:path w="32" h="42" extrusionOk="0">
                  <a:moveTo>
                    <a:pt x="13" y="25"/>
                  </a:moveTo>
                  <a:lnTo>
                    <a:pt x="8" y="42"/>
                  </a:lnTo>
                  <a:lnTo>
                    <a:pt x="4" y="42"/>
                  </a:lnTo>
                  <a:lnTo>
                    <a:pt x="9" y="2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2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445500" y="1112838"/>
              <a:ext cx="60325" cy="66675"/>
            </a:xfrm>
            <a:custGeom>
              <a:avLst/>
              <a:gdLst/>
              <a:ahLst/>
              <a:cxnLst/>
              <a:rect l="l" t="t" r="r" b="b"/>
              <a:pathLst>
                <a:path w="63" h="71" extrusionOk="0">
                  <a:moveTo>
                    <a:pt x="44" y="52"/>
                  </a:moveTo>
                  <a:cubicBezTo>
                    <a:pt x="42" y="62"/>
                    <a:pt x="38" y="64"/>
                    <a:pt x="27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7" y="64"/>
                    <a:pt x="9" y="56"/>
                    <a:pt x="12" y="4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1" y="9"/>
                    <a:pt x="26" y="7"/>
                    <a:pt x="4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54" y="7"/>
                    <a:pt x="55" y="10"/>
                    <a:pt x="53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7"/>
                    <a:pt x="59" y="2"/>
                    <a:pt x="53" y="0"/>
                  </a:cubicBezTo>
                  <a:cubicBezTo>
                    <a:pt x="50" y="0"/>
                    <a:pt x="42" y="0"/>
                    <a:pt x="42" y="0"/>
                  </a:cubicBezTo>
                  <a:cubicBezTo>
                    <a:pt x="27" y="0"/>
                    <a:pt x="15" y="2"/>
                    <a:pt x="10" y="22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63"/>
                    <a:pt x="5" y="71"/>
                    <a:pt x="16" y="71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38" y="71"/>
                    <a:pt x="47" y="69"/>
                    <a:pt x="51" y="53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551863" y="1112838"/>
              <a:ext cx="61912" cy="66675"/>
            </a:xfrm>
            <a:custGeom>
              <a:avLst/>
              <a:gdLst/>
              <a:ahLst/>
              <a:cxnLst/>
              <a:rect l="l" t="t" r="r" b="b"/>
              <a:pathLst>
                <a:path w="66" h="70" extrusionOk="0"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6" y="42"/>
                    <a:pt x="47" y="46"/>
                    <a:pt x="45" y="55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5" y="44"/>
                    <a:pt x="53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6" y="37"/>
                    <a:pt x="59" y="30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6" y="4"/>
                    <a:pt x="61" y="0"/>
                    <a:pt x="48" y="0"/>
                  </a:cubicBezTo>
                  <a:close/>
                  <a:moveTo>
                    <a:pt x="39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7"/>
                    <a:pt x="55" y="8"/>
                    <a:pt x="56" y="10"/>
                  </a:cubicBezTo>
                  <a:cubicBezTo>
                    <a:pt x="57" y="12"/>
                    <a:pt x="56" y="15"/>
                    <a:pt x="55" y="19"/>
                  </a:cubicBezTo>
                  <a:cubicBezTo>
                    <a:pt x="52" y="31"/>
                    <a:pt x="50" y="35"/>
                    <a:pt x="3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471053" y="300246"/>
            <a:ext cx="3381246" cy="434997"/>
            <a:chOff x="353289" y="300242"/>
            <a:chExt cx="2535933" cy="434997"/>
          </a:xfrm>
        </p:grpSpPr>
        <p:sp>
          <p:nvSpPr>
            <p:cNvPr id="62" name="Google Shape;62;p13"/>
            <p:cNvSpPr/>
            <p:nvPr/>
          </p:nvSpPr>
          <p:spPr>
            <a:xfrm>
              <a:off x="353289" y="300242"/>
              <a:ext cx="341498" cy="434997"/>
            </a:xfrm>
            <a:custGeom>
              <a:avLst/>
              <a:gdLst/>
              <a:ahLst/>
              <a:cxnLst/>
              <a:rect l="l" t="t" r="r" b="b"/>
              <a:pathLst>
                <a:path w="341498" h="434997" extrusionOk="0">
                  <a:moveTo>
                    <a:pt x="240715" y="329512"/>
                  </a:moveTo>
                  <a:lnTo>
                    <a:pt x="240715" y="339886"/>
                  </a:lnTo>
                  <a:lnTo>
                    <a:pt x="250139" y="339886"/>
                  </a:lnTo>
                  <a:cubicBezTo>
                    <a:pt x="253978" y="339886"/>
                    <a:pt x="255956" y="338079"/>
                    <a:pt x="255956" y="334582"/>
                  </a:cubicBezTo>
                  <a:cubicBezTo>
                    <a:pt x="255956" y="330357"/>
                    <a:pt x="253047" y="329512"/>
                    <a:pt x="250139" y="329512"/>
                  </a:cubicBezTo>
                  <a:close/>
                  <a:moveTo>
                    <a:pt x="307438" y="328113"/>
                  </a:moveTo>
                  <a:lnTo>
                    <a:pt x="311277" y="337496"/>
                  </a:lnTo>
                  <a:lnTo>
                    <a:pt x="321370" y="338254"/>
                  </a:lnTo>
                  <a:lnTo>
                    <a:pt x="313662" y="344810"/>
                  </a:lnTo>
                  <a:lnTo>
                    <a:pt x="316047" y="354660"/>
                  </a:lnTo>
                  <a:lnTo>
                    <a:pt x="307438" y="349327"/>
                  </a:lnTo>
                  <a:lnTo>
                    <a:pt x="298829" y="354660"/>
                  </a:lnTo>
                  <a:lnTo>
                    <a:pt x="301243" y="344810"/>
                  </a:lnTo>
                  <a:lnTo>
                    <a:pt x="293535" y="338254"/>
                  </a:lnTo>
                  <a:lnTo>
                    <a:pt x="303599" y="337496"/>
                  </a:lnTo>
                  <a:close/>
                  <a:moveTo>
                    <a:pt x="34030" y="328113"/>
                  </a:moveTo>
                  <a:lnTo>
                    <a:pt x="37869" y="337496"/>
                  </a:lnTo>
                  <a:lnTo>
                    <a:pt x="47962" y="338254"/>
                  </a:lnTo>
                  <a:lnTo>
                    <a:pt x="40254" y="344810"/>
                  </a:lnTo>
                  <a:lnTo>
                    <a:pt x="42639" y="354660"/>
                  </a:lnTo>
                  <a:lnTo>
                    <a:pt x="34030" y="349327"/>
                  </a:lnTo>
                  <a:lnTo>
                    <a:pt x="25421" y="354660"/>
                  </a:lnTo>
                  <a:lnTo>
                    <a:pt x="27806" y="344810"/>
                  </a:lnTo>
                  <a:lnTo>
                    <a:pt x="20098" y="338254"/>
                  </a:lnTo>
                  <a:lnTo>
                    <a:pt x="30191" y="337496"/>
                  </a:lnTo>
                  <a:close/>
                  <a:moveTo>
                    <a:pt x="234898" y="324762"/>
                  </a:moveTo>
                  <a:lnTo>
                    <a:pt x="250808" y="324762"/>
                  </a:lnTo>
                  <a:cubicBezTo>
                    <a:pt x="258050" y="324762"/>
                    <a:pt x="261773" y="328113"/>
                    <a:pt x="261773" y="333766"/>
                  </a:cubicBezTo>
                  <a:cubicBezTo>
                    <a:pt x="262118" y="337531"/>
                    <a:pt x="259809" y="341030"/>
                    <a:pt x="256218" y="342188"/>
                  </a:cubicBezTo>
                  <a:cubicBezTo>
                    <a:pt x="258254" y="342479"/>
                    <a:pt x="261163" y="343966"/>
                    <a:pt x="261163" y="349211"/>
                  </a:cubicBezTo>
                  <a:cubicBezTo>
                    <a:pt x="260879" y="352240"/>
                    <a:pt x="261507" y="355284"/>
                    <a:pt x="262966" y="357953"/>
                  </a:cubicBezTo>
                  <a:lnTo>
                    <a:pt x="256741" y="357953"/>
                  </a:lnTo>
                  <a:cubicBezTo>
                    <a:pt x="256018" y="356429"/>
                    <a:pt x="255716" y="354738"/>
                    <a:pt x="255869" y="353057"/>
                  </a:cubicBezTo>
                  <a:cubicBezTo>
                    <a:pt x="255869" y="347025"/>
                    <a:pt x="254589" y="344315"/>
                    <a:pt x="249266" y="344315"/>
                  </a:cubicBezTo>
                  <a:lnTo>
                    <a:pt x="240715" y="344315"/>
                  </a:lnTo>
                  <a:lnTo>
                    <a:pt x="240715" y="358011"/>
                  </a:lnTo>
                  <a:lnTo>
                    <a:pt x="234898" y="358011"/>
                  </a:lnTo>
                  <a:close/>
                  <a:moveTo>
                    <a:pt x="205637" y="324762"/>
                  </a:moveTo>
                  <a:lnTo>
                    <a:pt x="229517" y="324762"/>
                  </a:lnTo>
                  <a:lnTo>
                    <a:pt x="229517" y="329803"/>
                  </a:lnTo>
                  <a:lnTo>
                    <a:pt x="211454" y="329803"/>
                  </a:lnTo>
                  <a:lnTo>
                    <a:pt x="211454" y="338516"/>
                  </a:lnTo>
                  <a:lnTo>
                    <a:pt x="228179" y="338516"/>
                  </a:lnTo>
                  <a:lnTo>
                    <a:pt x="228179" y="343237"/>
                  </a:lnTo>
                  <a:lnTo>
                    <a:pt x="211454" y="343237"/>
                  </a:lnTo>
                  <a:lnTo>
                    <a:pt x="211454" y="352970"/>
                  </a:lnTo>
                  <a:lnTo>
                    <a:pt x="229837" y="352970"/>
                  </a:lnTo>
                  <a:lnTo>
                    <a:pt x="229837" y="358011"/>
                  </a:lnTo>
                  <a:lnTo>
                    <a:pt x="205637" y="358011"/>
                  </a:lnTo>
                  <a:close/>
                  <a:moveTo>
                    <a:pt x="171869" y="324762"/>
                  </a:moveTo>
                  <a:lnTo>
                    <a:pt x="178006" y="324762"/>
                  </a:lnTo>
                  <a:lnTo>
                    <a:pt x="193131" y="349269"/>
                  </a:lnTo>
                  <a:lnTo>
                    <a:pt x="193218" y="349269"/>
                  </a:lnTo>
                  <a:lnTo>
                    <a:pt x="193218" y="324762"/>
                  </a:lnTo>
                  <a:lnTo>
                    <a:pt x="198744" y="324762"/>
                  </a:lnTo>
                  <a:lnTo>
                    <a:pt x="198744" y="358011"/>
                  </a:lnTo>
                  <a:lnTo>
                    <a:pt x="192636" y="358011"/>
                  </a:lnTo>
                  <a:lnTo>
                    <a:pt x="177512" y="333562"/>
                  </a:lnTo>
                  <a:lnTo>
                    <a:pt x="177395" y="333562"/>
                  </a:lnTo>
                  <a:lnTo>
                    <a:pt x="177395" y="358011"/>
                  </a:lnTo>
                  <a:lnTo>
                    <a:pt x="171869" y="358011"/>
                  </a:lnTo>
                  <a:close/>
                  <a:moveTo>
                    <a:pt x="138304" y="324762"/>
                  </a:moveTo>
                  <a:lnTo>
                    <a:pt x="144441" y="324762"/>
                  </a:lnTo>
                  <a:lnTo>
                    <a:pt x="159595" y="349269"/>
                  </a:lnTo>
                  <a:lnTo>
                    <a:pt x="159682" y="349269"/>
                  </a:lnTo>
                  <a:lnTo>
                    <a:pt x="159682" y="324762"/>
                  </a:lnTo>
                  <a:lnTo>
                    <a:pt x="165208" y="324762"/>
                  </a:lnTo>
                  <a:lnTo>
                    <a:pt x="165208" y="358011"/>
                  </a:lnTo>
                  <a:lnTo>
                    <a:pt x="159071" y="358011"/>
                  </a:lnTo>
                  <a:lnTo>
                    <a:pt x="143976" y="333562"/>
                  </a:lnTo>
                  <a:lnTo>
                    <a:pt x="143830" y="333562"/>
                  </a:lnTo>
                  <a:lnTo>
                    <a:pt x="143830" y="358011"/>
                  </a:lnTo>
                  <a:lnTo>
                    <a:pt x="138304" y="358011"/>
                  </a:lnTo>
                  <a:close/>
                  <a:moveTo>
                    <a:pt x="125622" y="324762"/>
                  </a:moveTo>
                  <a:lnTo>
                    <a:pt x="131439" y="324762"/>
                  </a:lnTo>
                  <a:lnTo>
                    <a:pt x="131439" y="357982"/>
                  </a:lnTo>
                  <a:lnTo>
                    <a:pt x="125622" y="357982"/>
                  </a:lnTo>
                  <a:close/>
                  <a:moveTo>
                    <a:pt x="78532" y="324762"/>
                  </a:moveTo>
                  <a:lnTo>
                    <a:pt x="84407" y="324762"/>
                  </a:lnTo>
                  <a:lnTo>
                    <a:pt x="90399" y="350172"/>
                  </a:lnTo>
                  <a:lnTo>
                    <a:pt x="90515" y="350172"/>
                  </a:lnTo>
                  <a:lnTo>
                    <a:pt x="97205" y="324762"/>
                  </a:lnTo>
                  <a:lnTo>
                    <a:pt x="103139" y="324762"/>
                  </a:lnTo>
                  <a:lnTo>
                    <a:pt x="109654" y="350172"/>
                  </a:lnTo>
                  <a:lnTo>
                    <a:pt x="109741" y="350172"/>
                  </a:lnTo>
                  <a:lnTo>
                    <a:pt x="115907" y="324762"/>
                  </a:lnTo>
                  <a:lnTo>
                    <a:pt x="121812" y="324762"/>
                  </a:lnTo>
                  <a:lnTo>
                    <a:pt x="112650" y="358011"/>
                  </a:lnTo>
                  <a:lnTo>
                    <a:pt x="106774" y="358011"/>
                  </a:lnTo>
                  <a:lnTo>
                    <a:pt x="100114" y="332601"/>
                  </a:lnTo>
                  <a:lnTo>
                    <a:pt x="100026" y="332601"/>
                  </a:lnTo>
                  <a:lnTo>
                    <a:pt x="93250" y="358011"/>
                  </a:lnTo>
                  <a:lnTo>
                    <a:pt x="87258" y="358011"/>
                  </a:lnTo>
                  <a:close/>
                  <a:moveTo>
                    <a:pt x="3345" y="300139"/>
                  </a:moveTo>
                  <a:lnTo>
                    <a:pt x="3345" y="384440"/>
                  </a:lnTo>
                  <a:lnTo>
                    <a:pt x="338153" y="384440"/>
                  </a:lnTo>
                  <a:lnTo>
                    <a:pt x="338153" y="300139"/>
                  </a:lnTo>
                  <a:close/>
                  <a:moveTo>
                    <a:pt x="157355" y="235158"/>
                  </a:moveTo>
                  <a:lnTo>
                    <a:pt x="157500" y="235158"/>
                  </a:lnTo>
                  <a:lnTo>
                    <a:pt x="162678" y="252992"/>
                  </a:lnTo>
                  <a:lnTo>
                    <a:pt x="152119" y="252992"/>
                  </a:lnTo>
                  <a:close/>
                  <a:moveTo>
                    <a:pt x="81703" y="235158"/>
                  </a:moveTo>
                  <a:lnTo>
                    <a:pt x="81848" y="235158"/>
                  </a:lnTo>
                  <a:lnTo>
                    <a:pt x="87026" y="252992"/>
                  </a:lnTo>
                  <a:lnTo>
                    <a:pt x="76467" y="252992"/>
                  </a:lnTo>
                  <a:close/>
                  <a:moveTo>
                    <a:pt x="217533" y="233963"/>
                  </a:moveTo>
                  <a:lnTo>
                    <a:pt x="223350" y="233963"/>
                  </a:lnTo>
                  <a:cubicBezTo>
                    <a:pt x="232949" y="233963"/>
                    <a:pt x="234985" y="240461"/>
                    <a:pt x="234985" y="248737"/>
                  </a:cubicBezTo>
                  <a:cubicBezTo>
                    <a:pt x="234985" y="257042"/>
                    <a:pt x="232949" y="263540"/>
                    <a:pt x="223350" y="263540"/>
                  </a:cubicBezTo>
                  <a:lnTo>
                    <a:pt x="217533" y="263540"/>
                  </a:lnTo>
                  <a:close/>
                  <a:moveTo>
                    <a:pt x="183241" y="233963"/>
                  </a:moveTo>
                  <a:lnTo>
                    <a:pt x="193014" y="233963"/>
                  </a:lnTo>
                  <a:cubicBezTo>
                    <a:pt x="196097" y="233963"/>
                    <a:pt x="199006" y="234983"/>
                    <a:pt x="199006" y="240287"/>
                  </a:cubicBezTo>
                  <a:cubicBezTo>
                    <a:pt x="199006" y="244628"/>
                    <a:pt x="197028" y="246901"/>
                    <a:pt x="193189" y="246901"/>
                  </a:cubicBezTo>
                  <a:lnTo>
                    <a:pt x="183241" y="246901"/>
                  </a:lnTo>
                  <a:close/>
                  <a:moveTo>
                    <a:pt x="211426" y="228018"/>
                  </a:moveTo>
                  <a:lnTo>
                    <a:pt x="211426" y="269542"/>
                  </a:lnTo>
                  <a:lnTo>
                    <a:pt x="225910" y="269542"/>
                  </a:lnTo>
                  <a:cubicBezTo>
                    <a:pt x="236585" y="269542"/>
                    <a:pt x="241180" y="260247"/>
                    <a:pt x="241180" y="248824"/>
                  </a:cubicBezTo>
                  <a:cubicBezTo>
                    <a:pt x="241180" y="237401"/>
                    <a:pt x="236585" y="228106"/>
                    <a:pt x="225910" y="228106"/>
                  </a:cubicBezTo>
                  <a:close/>
                  <a:moveTo>
                    <a:pt x="177424" y="228018"/>
                  </a:moveTo>
                  <a:lnTo>
                    <a:pt x="177424" y="269455"/>
                  </a:lnTo>
                  <a:lnTo>
                    <a:pt x="183241" y="269455"/>
                  </a:lnTo>
                  <a:lnTo>
                    <a:pt x="183241" y="252408"/>
                  </a:lnTo>
                  <a:lnTo>
                    <a:pt x="192287" y="252408"/>
                  </a:lnTo>
                  <a:cubicBezTo>
                    <a:pt x="197871" y="252408"/>
                    <a:pt x="199180" y="255759"/>
                    <a:pt x="199180" y="263365"/>
                  </a:cubicBezTo>
                  <a:cubicBezTo>
                    <a:pt x="199017" y="265437"/>
                    <a:pt x="199325" y="267519"/>
                    <a:pt x="200082" y="269455"/>
                  </a:cubicBezTo>
                  <a:lnTo>
                    <a:pt x="206510" y="269455"/>
                  </a:lnTo>
                  <a:cubicBezTo>
                    <a:pt x="205034" y="266004"/>
                    <a:pt x="204473" y="262230"/>
                    <a:pt x="204881" y="258499"/>
                  </a:cubicBezTo>
                  <a:cubicBezTo>
                    <a:pt x="204881" y="251971"/>
                    <a:pt x="201827" y="250106"/>
                    <a:pt x="199733" y="249757"/>
                  </a:cubicBezTo>
                  <a:cubicBezTo>
                    <a:pt x="200925" y="249290"/>
                    <a:pt x="205550" y="247280"/>
                    <a:pt x="205550" y="239325"/>
                  </a:cubicBezTo>
                  <a:lnTo>
                    <a:pt x="205288" y="239237"/>
                  </a:lnTo>
                  <a:cubicBezTo>
                    <a:pt x="205288" y="232214"/>
                    <a:pt x="201391" y="228018"/>
                    <a:pt x="193945" y="228018"/>
                  </a:cubicBezTo>
                  <a:close/>
                  <a:moveTo>
                    <a:pt x="154155" y="228018"/>
                  </a:moveTo>
                  <a:lnTo>
                    <a:pt x="140979" y="269455"/>
                  </a:lnTo>
                  <a:lnTo>
                    <a:pt x="147204" y="269455"/>
                  </a:lnTo>
                  <a:lnTo>
                    <a:pt x="150461" y="258499"/>
                  </a:lnTo>
                  <a:lnTo>
                    <a:pt x="164277" y="258499"/>
                  </a:lnTo>
                  <a:lnTo>
                    <a:pt x="167535" y="269455"/>
                  </a:lnTo>
                  <a:lnTo>
                    <a:pt x="173934" y="269455"/>
                  </a:lnTo>
                  <a:lnTo>
                    <a:pt x="160612" y="228018"/>
                  </a:lnTo>
                  <a:close/>
                  <a:moveTo>
                    <a:pt x="97060" y="228018"/>
                  </a:moveTo>
                  <a:lnTo>
                    <a:pt x="106164" y="269455"/>
                  </a:lnTo>
                  <a:lnTo>
                    <a:pt x="112417" y="269455"/>
                  </a:lnTo>
                  <a:lnTo>
                    <a:pt x="119601" y="237780"/>
                  </a:lnTo>
                  <a:lnTo>
                    <a:pt x="126524" y="269455"/>
                  </a:lnTo>
                  <a:lnTo>
                    <a:pt x="132690" y="269455"/>
                  </a:lnTo>
                  <a:lnTo>
                    <a:pt x="142230" y="228018"/>
                  </a:lnTo>
                  <a:lnTo>
                    <a:pt x="135860" y="228018"/>
                  </a:lnTo>
                  <a:lnTo>
                    <a:pt x="129432" y="259723"/>
                  </a:lnTo>
                  <a:lnTo>
                    <a:pt x="122655" y="228018"/>
                  </a:lnTo>
                  <a:lnTo>
                    <a:pt x="116460" y="228018"/>
                  </a:lnTo>
                  <a:lnTo>
                    <a:pt x="109479" y="259723"/>
                  </a:lnTo>
                  <a:lnTo>
                    <a:pt x="103226" y="228018"/>
                  </a:lnTo>
                  <a:close/>
                  <a:moveTo>
                    <a:pt x="78532" y="228018"/>
                  </a:moveTo>
                  <a:lnTo>
                    <a:pt x="65327" y="269455"/>
                  </a:lnTo>
                  <a:lnTo>
                    <a:pt x="71580" y="269455"/>
                  </a:lnTo>
                  <a:lnTo>
                    <a:pt x="74809" y="258499"/>
                  </a:lnTo>
                  <a:lnTo>
                    <a:pt x="88625" y="258499"/>
                  </a:lnTo>
                  <a:lnTo>
                    <a:pt x="91882" y="269455"/>
                  </a:lnTo>
                  <a:lnTo>
                    <a:pt x="98368" y="269455"/>
                  </a:lnTo>
                  <a:lnTo>
                    <a:pt x="84989" y="228018"/>
                  </a:lnTo>
                  <a:close/>
                  <a:moveTo>
                    <a:pt x="257264" y="227001"/>
                  </a:moveTo>
                  <a:cubicBezTo>
                    <a:pt x="250711" y="227113"/>
                    <a:pt x="245489" y="232526"/>
                    <a:pt x="245601" y="239091"/>
                  </a:cubicBezTo>
                  <a:cubicBezTo>
                    <a:pt x="245311" y="243973"/>
                    <a:pt x="248520" y="248375"/>
                    <a:pt x="253251" y="249582"/>
                  </a:cubicBezTo>
                  <a:cubicBezTo>
                    <a:pt x="257992" y="251155"/>
                    <a:pt x="261133" y="251913"/>
                    <a:pt x="263576" y="253020"/>
                  </a:cubicBezTo>
                  <a:cubicBezTo>
                    <a:pt x="265556" y="253899"/>
                    <a:pt x="266734" y="255965"/>
                    <a:pt x="266485" y="258120"/>
                  </a:cubicBezTo>
                  <a:cubicBezTo>
                    <a:pt x="266485" y="261267"/>
                    <a:pt x="264507" y="264385"/>
                    <a:pt x="259155" y="264385"/>
                  </a:cubicBezTo>
                  <a:cubicBezTo>
                    <a:pt x="258648" y="264434"/>
                    <a:pt x="258136" y="264434"/>
                    <a:pt x="257628" y="264385"/>
                  </a:cubicBezTo>
                  <a:cubicBezTo>
                    <a:pt x="253231" y="263962"/>
                    <a:pt x="250008" y="260048"/>
                    <a:pt x="250430" y="255643"/>
                  </a:cubicBezTo>
                  <a:lnTo>
                    <a:pt x="244380" y="255643"/>
                  </a:lnTo>
                  <a:cubicBezTo>
                    <a:pt x="244641" y="265929"/>
                    <a:pt x="251011" y="270446"/>
                    <a:pt x="258923" y="270446"/>
                  </a:cubicBezTo>
                  <a:cubicBezTo>
                    <a:pt x="265816" y="270446"/>
                    <a:pt x="272680" y="266745"/>
                    <a:pt x="272680" y="257450"/>
                  </a:cubicBezTo>
                  <a:cubicBezTo>
                    <a:pt x="272879" y="252867"/>
                    <a:pt x="270194" y="248650"/>
                    <a:pt x="265962" y="246901"/>
                  </a:cubicBezTo>
                  <a:cubicBezTo>
                    <a:pt x="264158" y="246260"/>
                    <a:pt x="256509" y="243870"/>
                    <a:pt x="255956" y="243696"/>
                  </a:cubicBezTo>
                  <a:cubicBezTo>
                    <a:pt x="253484" y="243207"/>
                    <a:pt x="251703" y="241033"/>
                    <a:pt x="251709" y="238509"/>
                  </a:cubicBezTo>
                  <a:cubicBezTo>
                    <a:pt x="251709" y="234313"/>
                    <a:pt x="255142" y="233118"/>
                    <a:pt x="258050" y="233118"/>
                  </a:cubicBezTo>
                  <a:cubicBezTo>
                    <a:pt x="258424" y="233078"/>
                    <a:pt x="258801" y="233070"/>
                    <a:pt x="259176" y="233093"/>
                  </a:cubicBezTo>
                  <a:cubicBezTo>
                    <a:pt x="262912" y="233323"/>
                    <a:pt x="265755" y="236543"/>
                    <a:pt x="265525" y="240286"/>
                  </a:cubicBezTo>
                  <a:lnTo>
                    <a:pt x="271575" y="240286"/>
                  </a:lnTo>
                  <a:cubicBezTo>
                    <a:pt x="271604" y="239786"/>
                    <a:pt x="271603" y="239284"/>
                    <a:pt x="271572" y="238784"/>
                  </a:cubicBezTo>
                  <a:cubicBezTo>
                    <a:pt x="271143" y="231861"/>
                    <a:pt x="265193" y="226598"/>
                    <a:pt x="258283" y="227028"/>
                  </a:cubicBezTo>
                  <a:cubicBezTo>
                    <a:pt x="257944" y="227004"/>
                    <a:pt x="257604" y="226995"/>
                    <a:pt x="257264" y="227001"/>
                  </a:cubicBezTo>
                  <a:close/>
                  <a:moveTo>
                    <a:pt x="287165" y="181103"/>
                  </a:moveTo>
                  <a:lnTo>
                    <a:pt x="287165" y="218548"/>
                  </a:lnTo>
                  <a:lnTo>
                    <a:pt x="310085" y="218548"/>
                  </a:lnTo>
                  <a:lnTo>
                    <a:pt x="310085" y="212720"/>
                  </a:lnTo>
                  <a:lnTo>
                    <a:pt x="292633" y="212720"/>
                  </a:lnTo>
                  <a:lnTo>
                    <a:pt x="292633" y="201967"/>
                  </a:lnTo>
                  <a:lnTo>
                    <a:pt x="308369" y="201967"/>
                  </a:lnTo>
                  <a:lnTo>
                    <a:pt x="308369" y="196606"/>
                  </a:lnTo>
                  <a:lnTo>
                    <a:pt x="292633" y="196518"/>
                  </a:lnTo>
                  <a:lnTo>
                    <a:pt x="292633" y="186756"/>
                  </a:lnTo>
                  <a:lnTo>
                    <a:pt x="309619" y="186756"/>
                  </a:lnTo>
                  <a:lnTo>
                    <a:pt x="309619" y="181103"/>
                  </a:lnTo>
                  <a:close/>
                  <a:moveTo>
                    <a:pt x="223961" y="181103"/>
                  </a:moveTo>
                  <a:lnTo>
                    <a:pt x="223961" y="218548"/>
                  </a:lnTo>
                  <a:lnTo>
                    <a:pt x="229197" y="218548"/>
                  </a:lnTo>
                  <a:lnTo>
                    <a:pt x="229197" y="190982"/>
                  </a:lnTo>
                  <a:lnTo>
                    <a:pt x="243362" y="218548"/>
                  </a:lnTo>
                  <a:lnTo>
                    <a:pt x="249179" y="218548"/>
                  </a:lnTo>
                  <a:lnTo>
                    <a:pt x="249237" y="181103"/>
                  </a:lnTo>
                  <a:lnTo>
                    <a:pt x="244031" y="181103"/>
                  </a:lnTo>
                  <a:lnTo>
                    <a:pt x="244031" y="208611"/>
                  </a:lnTo>
                  <a:lnTo>
                    <a:pt x="229779" y="181103"/>
                  </a:lnTo>
                  <a:close/>
                  <a:moveTo>
                    <a:pt x="196592" y="181103"/>
                  </a:moveTo>
                  <a:lnTo>
                    <a:pt x="196592" y="218548"/>
                  </a:lnTo>
                  <a:lnTo>
                    <a:pt x="219482" y="218548"/>
                  </a:lnTo>
                  <a:lnTo>
                    <a:pt x="219482" y="212720"/>
                  </a:lnTo>
                  <a:lnTo>
                    <a:pt x="202031" y="212720"/>
                  </a:lnTo>
                  <a:lnTo>
                    <a:pt x="202031" y="201793"/>
                  </a:lnTo>
                  <a:lnTo>
                    <a:pt x="217766" y="201793"/>
                  </a:lnTo>
                  <a:lnTo>
                    <a:pt x="217766" y="196431"/>
                  </a:lnTo>
                  <a:lnTo>
                    <a:pt x="202031" y="196518"/>
                  </a:lnTo>
                  <a:lnTo>
                    <a:pt x="202031" y="186756"/>
                  </a:lnTo>
                  <a:lnTo>
                    <a:pt x="219017" y="186756"/>
                  </a:lnTo>
                  <a:lnTo>
                    <a:pt x="219017" y="181103"/>
                  </a:lnTo>
                  <a:close/>
                  <a:moveTo>
                    <a:pt x="171607" y="181103"/>
                  </a:moveTo>
                  <a:lnTo>
                    <a:pt x="171607" y="218548"/>
                  </a:lnTo>
                  <a:lnTo>
                    <a:pt x="192811" y="218548"/>
                  </a:lnTo>
                  <a:lnTo>
                    <a:pt x="192811" y="212720"/>
                  </a:lnTo>
                  <a:lnTo>
                    <a:pt x="177046" y="212720"/>
                  </a:lnTo>
                  <a:lnTo>
                    <a:pt x="177046" y="181103"/>
                  </a:lnTo>
                  <a:close/>
                  <a:moveTo>
                    <a:pt x="146448" y="181103"/>
                  </a:moveTo>
                  <a:lnTo>
                    <a:pt x="146448" y="218548"/>
                  </a:lnTo>
                  <a:lnTo>
                    <a:pt x="167738" y="218548"/>
                  </a:lnTo>
                  <a:lnTo>
                    <a:pt x="167738" y="212720"/>
                  </a:lnTo>
                  <a:lnTo>
                    <a:pt x="151887" y="212720"/>
                  </a:lnTo>
                  <a:lnTo>
                    <a:pt x="151887" y="181103"/>
                  </a:lnTo>
                  <a:close/>
                  <a:moveTo>
                    <a:pt x="118903" y="181103"/>
                  </a:moveTo>
                  <a:lnTo>
                    <a:pt x="118903" y="218548"/>
                  </a:lnTo>
                  <a:lnTo>
                    <a:pt x="141823" y="218548"/>
                  </a:lnTo>
                  <a:lnTo>
                    <a:pt x="141823" y="212720"/>
                  </a:lnTo>
                  <a:lnTo>
                    <a:pt x="124371" y="212720"/>
                  </a:lnTo>
                  <a:lnTo>
                    <a:pt x="124371" y="201880"/>
                  </a:lnTo>
                  <a:lnTo>
                    <a:pt x="140107" y="201880"/>
                  </a:lnTo>
                  <a:lnTo>
                    <a:pt x="140107" y="196518"/>
                  </a:lnTo>
                  <a:lnTo>
                    <a:pt x="124371" y="196518"/>
                  </a:lnTo>
                  <a:lnTo>
                    <a:pt x="124371" y="186756"/>
                  </a:lnTo>
                  <a:lnTo>
                    <a:pt x="141357" y="186756"/>
                  </a:lnTo>
                  <a:lnTo>
                    <a:pt x="141357" y="181103"/>
                  </a:lnTo>
                  <a:close/>
                  <a:moveTo>
                    <a:pt x="56369" y="181103"/>
                  </a:moveTo>
                  <a:lnTo>
                    <a:pt x="66665" y="199170"/>
                  </a:lnTo>
                  <a:lnTo>
                    <a:pt x="55612" y="218548"/>
                  </a:lnTo>
                  <a:lnTo>
                    <a:pt x="61866" y="218548"/>
                  </a:lnTo>
                  <a:lnTo>
                    <a:pt x="69806" y="204182"/>
                  </a:lnTo>
                  <a:lnTo>
                    <a:pt x="77543" y="218548"/>
                  </a:lnTo>
                  <a:lnTo>
                    <a:pt x="84175" y="218548"/>
                  </a:lnTo>
                  <a:lnTo>
                    <a:pt x="73151" y="199083"/>
                  </a:lnTo>
                  <a:lnTo>
                    <a:pt x="83448" y="181103"/>
                  </a:lnTo>
                  <a:lnTo>
                    <a:pt x="77339" y="181103"/>
                  </a:lnTo>
                  <a:lnTo>
                    <a:pt x="69951" y="194275"/>
                  </a:lnTo>
                  <a:lnTo>
                    <a:pt x="62884" y="181103"/>
                  </a:lnTo>
                  <a:close/>
                  <a:moveTo>
                    <a:pt x="31558" y="181103"/>
                  </a:moveTo>
                  <a:lnTo>
                    <a:pt x="31558" y="218548"/>
                  </a:lnTo>
                  <a:lnTo>
                    <a:pt x="54303" y="218548"/>
                  </a:lnTo>
                  <a:lnTo>
                    <a:pt x="54303" y="212720"/>
                  </a:lnTo>
                  <a:lnTo>
                    <a:pt x="37026" y="212720"/>
                  </a:lnTo>
                  <a:lnTo>
                    <a:pt x="37026" y="201880"/>
                  </a:lnTo>
                  <a:lnTo>
                    <a:pt x="52733" y="201880"/>
                  </a:lnTo>
                  <a:lnTo>
                    <a:pt x="52733" y="196518"/>
                  </a:lnTo>
                  <a:lnTo>
                    <a:pt x="37026" y="196518"/>
                  </a:lnTo>
                  <a:lnTo>
                    <a:pt x="37026" y="186756"/>
                  </a:lnTo>
                  <a:lnTo>
                    <a:pt x="54012" y="186756"/>
                  </a:lnTo>
                  <a:lnTo>
                    <a:pt x="54012" y="181103"/>
                  </a:lnTo>
                  <a:close/>
                  <a:moveTo>
                    <a:pt x="100666" y="180200"/>
                  </a:moveTo>
                  <a:cubicBezTo>
                    <a:pt x="91301" y="180200"/>
                    <a:pt x="85716" y="188971"/>
                    <a:pt x="85716" y="199782"/>
                  </a:cubicBezTo>
                  <a:cubicBezTo>
                    <a:pt x="85716" y="210593"/>
                    <a:pt x="91301" y="219335"/>
                    <a:pt x="100666" y="219335"/>
                  </a:cubicBezTo>
                  <a:cubicBezTo>
                    <a:pt x="108112" y="219335"/>
                    <a:pt x="113493" y="213157"/>
                    <a:pt x="113929" y="204211"/>
                  </a:cubicBezTo>
                  <a:lnTo>
                    <a:pt x="108607" y="204211"/>
                  </a:lnTo>
                  <a:cubicBezTo>
                    <a:pt x="108170" y="209660"/>
                    <a:pt x="105495" y="214002"/>
                    <a:pt x="100666" y="214002"/>
                  </a:cubicBezTo>
                  <a:cubicBezTo>
                    <a:pt x="93976" y="214002"/>
                    <a:pt x="91184" y="206950"/>
                    <a:pt x="91184" y="199782"/>
                  </a:cubicBezTo>
                  <a:cubicBezTo>
                    <a:pt x="91184" y="192614"/>
                    <a:pt x="93976" y="185533"/>
                    <a:pt x="100666" y="185533"/>
                  </a:cubicBezTo>
                  <a:cubicBezTo>
                    <a:pt x="105204" y="185533"/>
                    <a:pt x="107501" y="188680"/>
                    <a:pt x="108432" y="192963"/>
                  </a:cubicBezTo>
                  <a:lnTo>
                    <a:pt x="113900" y="192963"/>
                  </a:lnTo>
                  <a:cubicBezTo>
                    <a:pt x="113900" y="192952"/>
                    <a:pt x="113900" y="192941"/>
                    <a:pt x="113900" y="192929"/>
                  </a:cubicBezTo>
                  <a:cubicBezTo>
                    <a:pt x="113754" y="185753"/>
                    <a:pt x="107829" y="180054"/>
                    <a:pt x="100666" y="180200"/>
                  </a:cubicBezTo>
                  <a:close/>
                  <a:moveTo>
                    <a:pt x="268841" y="180113"/>
                  </a:moveTo>
                  <a:cubicBezTo>
                    <a:pt x="259504" y="180113"/>
                    <a:pt x="253920" y="188884"/>
                    <a:pt x="253920" y="199694"/>
                  </a:cubicBezTo>
                  <a:cubicBezTo>
                    <a:pt x="253920" y="210505"/>
                    <a:pt x="259504" y="219247"/>
                    <a:pt x="268841" y="219247"/>
                  </a:cubicBezTo>
                  <a:cubicBezTo>
                    <a:pt x="276316" y="219247"/>
                    <a:pt x="281697" y="213070"/>
                    <a:pt x="282133" y="204124"/>
                  </a:cubicBezTo>
                  <a:lnTo>
                    <a:pt x="276869" y="204124"/>
                  </a:lnTo>
                  <a:cubicBezTo>
                    <a:pt x="276432" y="209573"/>
                    <a:pt x="273757" y="213915"/>
                    <a:pt x="268899" y="213915"/>
                  </a:cubicBezTo>
                  <a:lnTo>
                    <a:pt x="268899" y="214002"/>
                  </a:lnTo>
                  <a:cubicBezTo>
                    <a:pt x="262238" y="214002"/>
                    <a:pt x="259446" y="206950"/>
                    <a:pt x="259446" y="199782"/>
                  </a:cubicBezTo>
                  <a:cubicBezTo>
                    <a:pt x="259446" y="192614"/>
                    <a:pt x="262238" y="185533"/>
                    <a:pt x="268899" y="185533"/>
                  </a:cubicBezTo>
                  <a:cubicBezTo>
                    <a:pt x="273466" y="185533"/>
                    <a:pt x="275764" y="188680"/>
                    <a:pt x="276694" y="192963"/>
                  </a:cubicBezTo>
                  <a:lnTo>
                    <a:pt x="282133" y="192963"/>
                  </a:lnTo>
                  <a:cubicBezTo>
                    <a:pt x="282133" y="192884"/>
                    <a:pt x="282131" y="192804"/>
                    <a:pt x="282129" y="192725"/>
                  </a:cubicBezTo>
                  <a:cubicBezTo>
                    <a:pt x="281936" y="185566"/>
                    <a:pt x="275987" y="179919"/>
                    <a:pt x="268841" y="180113"/>
                  </a:cubicBezTo>
                  <a:close/>
                  <a:moveTo>
                    <a:pt x="195167" y="116150"/>
                  </a:moveTo>
                  <a:lnTo>
                    <a:pt x="195283" y="129235"/>
                  </a:lnTo>
                  <a:lnTo>
                    <a:pt x="206917" y="129235"/>
                  </a:lnTo>
                  <a:cubicBezTo>
                    <a:pt x="207433" y="129310"/>
                    <a:pt x="207956" y="129320"/>
                    <a:pt x="208474" y="129261"/>
                  </a:cubicBezTo>
                  <a:cubicBezTo>
                    <a:pt x="211794" y="128887"/>
                    <a:pt x="214184" y="125888"/>
                    <a:pt x="213811" y="122561"/>
                  </a:cubicBezTo>
                  <a:cubicBezTo>
                    <a:pt x="213811" y="117200"/>
                    <a:pt x="210495" y="116150"/>
                    <a:pt x="206801" y="116150"/>
                  </a:cubicBezTo>
                  <a:close/>
                  <a:moveTo>
                    <a:pt x="188070" y="110410"/>
                  </a:moveTo>
                  <a:lnTo>
                    <a:pt x="207383" y="110410"/>
                  </a:lnTo>
                  <a:cubicBezTo>
                    <a:pt x="216225" y="110410"/>
                    <a:pt x="220762" y="114635"/>
                    <a:pt x="220762" y="121746"/>
                  </a:cubicBezTo>
                  <a:cubicBezTo>
                    <a:pt x="221231" y="126395"/>
                    <a:pt x="218469" y="130763"/>
                    <a:pt x="214073" y="132323"/>
                  </a:cubicBezTo>
                  <a:cubicBezTo>
                    <a:pt x="216516" y="132527"/>
                    <a:pt x="220093" y="134421"/>
                    <a:pt x="220093" y="141065"/>
                  </a:cubicBezTo>
                  <a:cubicBezTo>
                    <a:pt x="220093" y="145932"/>
                    <a:pt x="220762" y="150390"/>
                    <a:pt x="222275" y="152109"/>
                  </a:cubicBezTo>
                  <a:lnTo>
                    <a:pt x="214683" y="152109"/>
                  </a:lnTo>
                  <a:cubicBezTo>
                    <a:pt x="213811" y="150174"/>
                    <a:pt x="213451" y="148047"/>
                    <a:pt x="213636" y="145932"/>
                  </a:cubicBezTo>
                  <a:cubicBezTo>
                    <a:pt x="213636" y="138239"/>
                    <a:pt x="212095" y="134829"/>
                    <a:pt x="205579" y="134829"/>
                  </a:cubicBezTo>
                  <a:lnTo>
                    <a:pt x="195167" y="134829"/>
                  </a:lnTo>
                  <a:lnTo>
                    <a:pt x="195167" y="152109"/>
                  </a:lnTo>
                  <a:lnTo>
                    <a:pt x="188070" y="152109"/>
                  </a:lnTo>
                  <a:close/>
                  <a:moveTo>
                    <a:pt x="272651" y="110148"/>
                  </a:moveTo>
                  <a:lnTo>
                    <a:pt x="280853" y="110148"/>
                  </a:lnTo>
                  <a:lnTo>
                    <a:pt x="291557" y="128943"/>
                  </a:lnTo>
                  <a:lnTo>
                    <a:pt x="302086" y="110148"/>
                  </a:lnTo>
                  <a:lnTo>
                    <a:pt x="310026" y="110148"/>
                  </a:lnTo>
                  <a:lnTo>
                    <a:pt x="294902" y="135645"/>
                  </a:lnTo>
                  <a:lnTo>
                    <a:pt x="294902" y="152109"/>
                  </a:lnTo>
                  <a:lnTo>
                    <a:pt x="287834" y="152109"/>
                  </a:lnTo>
                  <a:lnTo>
                    <a:pt x="287834" y="135645"/>
                  </a:lnTo>
                  <a:close/>
                  <a:moveTo>
                    <a:pt x="239842" y="110148"/>
                  </a:moveTo>
                  <a:lnTo>
                    <a:pt x="272592" y="110148"/>
                  </a:lnTo>
                  <a:lnTo>
                    <a:pt x="272592" y="116500"/>
                  </a:lnTo>
                  <a:lnTo>
                    <a:pt x="259737" y="116500"/>
                  </a:lnTo>
                  <a:lnTo>
                    <a:pt x="259737" y="152109"/>
                  </a:lnTo>
                  <a:lnTo>
                    <a:pt x="252640" y="152109"/>
                  </a:lnTo>
                  <a:lnTo>
                    <a:pt x="252640" y="116500"/>
                  </a:lnTo>
                  <a:lnTo>
                    <a:pt x="239842" y="116500"/>
                  </a:lnTo>
                  <a:close/>
                  <a:moveTo>
                    <a:pt x="227946" y="110148"/>
                  </a:moveTo>
                  <a:lnTo>
                    <a:pt x="235014" y="110148"/>
                  </a:lnTo>
                  <a:lnTo>
                    <a:pt x="235014" y="152080"/>
                  </a:lnTo>
                  <a:lnTo>
                    <a:pt x="227946" y="152080"/>
                  </a:lnTo>
                  <a:close/>
                  <a:moveTo>
                    <a:pt x="146738" y="110148"/>
                  </a:moveTo>
                  <a:lnTo>
                    <a:pt x="153806" y="110148"/>
                  </a:lnTo>
                  <a:lnTo>
                    <a:pt x="153806" y="134596"/>
                  </a:lnTo>
                  <a:cubicBezTo>
                    <a:pt x="153806" y="140220"/>
                    <a:pt x="154126" y="146748"/>
                    <a:pt x="163317" y="146748"/>
                  </a:cubicBezTo>
                  <a:cubicBezTo>
                    <a:pt x="172508" y="146748"/>
                    <a:pt x="172828" y="140220"/>
                    <a:pt x="172828" y="134596"/>
                  </a:cubicBezTo>
                  <a:lnTo>
                    <a:pt x="172828" y="110148"/>
                  </a:lnTo>
                  <a:lnTo>
                    <a:pt x="179925" y="110148"/>
                  </a:lnTo>
                  <a:lnTo>
                    <a:pt x="179925" y="137015"/>
                  </a:lnTo>
                  <a:cubicBezTo>
                    <a:pt x="179925" y="147739"/>
                    <a:pt x="173293" y="153100"/>
                    <a:pt x="163317" y="153100"/>
                  </a:cubicBezTo>
                  <a:cubicBezTo>
                    <a:pt x="153340" y="153100"/>
                    <a:pt x="146738" y="147739"/>
                    <a:pt x="146738" y="136957"/>
                  </a:cubicBezTo>
                  <a:close/>
                  <a:moveTo>
                    <a:pt x="70591" y="110148"/>
                  </a:moveTo>
                  <a:lnTo>
                    <a:pt x="99706" y="110148"/>
                  </a:lnTo>
                  <a:lnTo>
                    <a:pt x="99706" y="116500"/>
                  </a:lnTo>
                  <a:lnTo>
                    <a:pt x="77659" y="116500"/>
                  </a:lnTo>
                  <a:lnTo>
                    <a:pt x="77659" y="127486"/>
                  </a:lnTo>
                  <a:lnTo>
                    <a:pt x="98078" y="127486"/>
                  </a:lnTo>
                  <a:lnTo>
                    <a:pt x="98078" y="133489"/>
                  </a:lnTo>
                  <a:lnTo>
                    <a:pt x="77659" y="133489"/>
                  </a:lnTo>
                  <a:lnTo>
                    <a:pt x="77659" y="145757"/>
                  </a:lnTo>
                  <a:lnTo>
                    <a:pt x="100113" y="145757"/>
                  </a:lnTo>
                  <a:lnTo>
                    <a:pt x="100113" y="152109"/>
                  </a:lnTo>
                  <a:lnTo>
                    <a:pt x="70591" y="152109"/>
                  </a:lnTo>
                  <a:close/>
                  <a:moveTo>
                    <a:pt x="123499" y="109157"/>
                  </a:moveTo>
                  <a:cubicBezTo>
                    <a:pt x="132632" y="109215"/>
                    <a:pt x="139816" y="114431"/>
                    <a:pt x="140660" y="123494"/>
                  </a:cubicBezTo>
                  <a:lnTo>
                    <a:pt x="133592" y="123494"/>
                  </a:lnTo>
                  <a:cubicBezTo>
                    <a:pt x="132852" y="118537"/>
                    <a:pt x="128497" y="114941"/>
                    <a:pt x="123499" y="115160"/>
                  </a:cubicBezTo>
                  <a:cubicBezTo>
                    <a:pt x="114831" y="115160"/>
                    <a:pt x="111196" y="123086"/>
                    <a:pt x="111196" y="131129"/>
                  </a:cubicBezTo>
                  <a:cubicBezTo>
                    <a:pt x="111196" y="139171"/>
                    <a:pt x="114774" y="147097"/>
                    <a:pt x="123499" y="147097"/>
                  </a:cubicBezTo>
                  <a:cubicBezTo>
                    <a:pt x="129782" y="147097"/>
                    <a:pt x="133243" y="142231"/>
                    <a:pt x="133796" y="136112"/>
                  </a:cubicBezTo>
                  <a:lnTo>
                    <a:pt x="140718" y="136112"/>
                  </a:lnTo>
                  <a:cubicBezTo>
                    <a:pt x="140719" y="136278"/>
                    <a:pt x="140718" y="136445"/>
                    <a:pt x="140714" y="136612"/>
                  </a:cubicBezTo>
                  <a:cubicBezTo>
                    <a:pt x="140505" y="145927"/>
                    <a:pt x="132798" y="153310"/>
                    <a:pt x="123499" y="153100"/>
                  </a:cubicBezTo>
                  <a:cubicBezTo>
                    <a:pt x="111371" y="153100"/>
                    <a:pt x="104128" y="143105"/>
                    <a:pt x="104128" y="131129"/>
                  </a:cubicBezTo>
                  <a:cubicBezTo>
                    <a:pt x="104128" y="119152"/>
                    <a:pt x="111371" y="109157"/>
                    <a:pt x="123499" y="109157"/>
                  </a:cubicBezTo>
                  <a:close/>
                  <a:moveTo>
                    <a:pt x="47788" y="109157"/>
                  </a:moveTo>
                  <a:cubicBezTo>
                    <a:pt x="56223" y="109157"/>
                    <a:pt x="63320" y="113819"/>
                    <a:pt x="63320" y="122561"/>
                  </a:cubicBezTo>
                  <a:lnTo>
                    <a:pt x="56223" y="122561"/>
                  </a:lnTo>
                  <a:cubicBezTo>
                    <a:pt x="55903" y="117141"/>
                    <a:pt x="52384" y="115160"/>
                    <a:pt x="47497" y="115160"/>
                  </a:cubicBezTo>
                  <a:cubicBezTo>
                    <a:pt x="44210" y="115160"/>
                    <a:pt x="40080" y="116384"/>
                    <a:pt x="40080" y="120609"/>
                  </a:cubicBezTo>
                  <a:cubicBezTo>
                    <a:pt x="40080" y="123552"/>
                    <a:pt x="42000" y="125184"/>
                    <a:pt x="44909" y="126029"/>
                  </a:cubicBezTo>
                  <a:cubicBezTo>
                    <a:pt x="45490" y="126321"/>
                    <a:pt x="54449" y="128593"/>
                    <a:pt x="56543" y="129235"/>
                  </a:cubicBezTo>
                  <a:cubicBezTo>
                    <a:pt x="61246" y="130655"/>
                    <a:pt x="64454" y="135008"/>
                    <a:pt x="64425" y="139929"/>
                  </a:cubicBezTo>
                  <a:cubicBezTo>
                    <a:pt x="64425" y="149341"/>
                    <a:pt x="56368" y="153100"/>
                    <a:pt x="48341" y="153100"/>
                  </a:cubicBezTo>
                  <a:cubicBezTo>
                    <a:pt x="39092" y="153100"/>
                    <a:pt x="31617" y="148525"/>
                    <a:pt x="31442" y="138122"/>
                  </a:cubicBezTo>
                  <a:lnTo>
                    <a:pt x="38568" y="138122"/>
                  </a:lnTo>
                  <a:cubicBezTo>
                    <a:pt x="38568" y="144591"/>
                    <a:pt x="43164" y="147097"/>
                    <a:pt x="48806" y="147097"/>
                  </a:cubicBezTo>
                  <a:cubicBezTo>
                    <a:pt x="55031" y="147097"/>
                    <a:pt x="57357" y="143921"/>
                    <a:pt x="57357" y="140774"/>
                  </a:cubicBezTo>
                  <a:cubicBezTo>
                    <a:pt x="57575" y="138478"/>
                    <a:pt x="56191" y="136332"/>
                    <a:pt x="54012" y="135587"/>
                  </a:cubicBezTo>
                  <a:cubicBezTo>
                    <a:pt x="51191" y="134480"/>
                    <a:pt x="47497" y="133722"/>
                    <a:pt x="41971" y="132119"/>
                  </a:cubicBezTo>
                  <a:cubicBezTo>
                    <a:pt x="35049" y="130225"/>
                    <a:pt x="33013" y="125825"/>
                    <a:pt x="33013" y="121483"/>
                  </a:cubicBezTo>
                  <a:cubicBezTo>
                    <a:pt x="33013" y="113091"/>
                    <a:pt x="40488" y="109157"/>
                    <a:pt x="47788" y="109157"/>
                  </a:cubicBezTo>
                  <a:close/>
                  <a:moveTo>
                    <a:pt x="159042" y="68245"/>
                  </a:moveTo>
                  <a:lnTo>
                    <a:pt x="159042" y="88323"/>
                  </a:lnTo>
                  <a:lnTo>
                    <a:pt x="177424" y="88323"/>
                  </a:lnTo>
                  <a:cubicBezTo>
                    <a:pt x="178079" y="88390"/>
                    <a:pt x="178739" y="88386"/>
                    <a:pt x="179392" y="88311"/>
                  </a:cubicBezTo>
                  <a:cubicBezTo>
                    <a:pt x="184420" y="87738"/>
                    <a:pt x="188031" y="83190"/>
                    <a:pt x="187459" y="78153"/>
                  </a:cubicBezTo>
                  <a:cubicBezTo>
                    <a:pt x="187519" y="77529"/>
                    <a:pt x="187514" y="76901"/>
                    <a:pt x="187445" y="76278"/>
                  </a:cubicBezTo>
                  <a:cubicBezTo>
                    <a:pt x="186892" y="71287"/>
                    <a:pt x="182406" y="67691"/>
                    <a:pt x="177424" y="68245"/>
                  </a:cubicBezTo>
                  <a:close/>
                  <a:moveTo>
                    <a:pt x="270499" y="42428"/>
                  </a:moveTo>
                  <a:lnTo>
                    <a:pt x="270499" y="62505"/>
                  </a:lnTo>
                  <a:lnTo>
                    <a:pt x="287659" y="62505"/>
                  </a:lnTo>
                  <a:cubicBezTo>
                    <a:pt x="294262" y="62505"/>
                    <a:pt x="297868" y="58979"/>
                    <a:pt x="297868" y="52219"/>
                  </a:cubicBezTo>
                  <a:cubicBezTo>
                    <a:pt x="297868" y="44030"/>
                    <a:pt x="292924" y="42428"/>
                    <a:pt x="287485" y="42428"/>
                  </a:cubicBezTo>
                  <a:close/>
                  <a:moveTo>
                    <a:pt x="159042" y="42427"/>
                  </a:moveTo>
                  <a:lnTo>
                    <a:pt x="159042" y="60086"/>
                  </a:lnTo>
                  <a:lnTo>
                    <a:pt x="176086" y="60086"/>
                  </a:lnTo>
                  <a:cubicBezTo>
                    <a:pt x="176468" y="60109"/>
                    <a:pt x="176851" y="60105"/>
                    <a:pt x="177232" y="60075"/>
                  </a:cubicBezTo>
                  <a:cubicBezTo>
                    <a:pt x="181780" y="59713"/>
                    <a:pt x="185174" y="55725"/>
                    <a:pt x="184812" y="51169"/>
                  </a:cubicBezTo>
                  <a:cubicBezTo>
                    <a:pt x="184812" y="44758"/>
                    <a:pt x="181904" y="42427"/>
                    <a:pt x="176086" y="42427"/>
                  </a:cubicBezTo>
                  <a:close/>
                  <a:moveTo>
                    <a:pt x="207470" y="33248"/>
                  </a:moveTo>
                  <a:lnTo>
                    <a:pt x="250459" y="33248"/>
                  </a:lnTo>
                  <a:lnTo>
                    <a:pt x="250459" y="42952"/>
                  </a:lnTo>
                  <a:lnTo>
                    <a:pt x="217912" y="42952"/>
                  </a:lnTo>
                  <a:lnTo>
                    <a:pt x="217912" y="59794"/>
                  </a:lnTo>
                  <a:lnTo>
                    <a:pt x="248045" y="59794"/>
                  </a:lnTo>
                  <a:lnTo>
                    <a:pt x="248045" y="68974"/>
                  </a:lnTo>
                  <a:lnTo>
                    <a:pt x="217912" y="68974"/>
                  </a:lnTo>
                  <a:lnTo>
                    <a:pt x="217912" y="87798"/>
                  </a:lnTo>
                  <a:lnTo>
                    <a:pt x="251041" y="87798"/>
                  </a:lnTo>
                  <a:lnTo>
                    <a:pt x="251041" y="97502"/>
                  </a:lnTo>
                  <a:lnTo>
                    <a:pt x="207470" y="97502"/>
                  </a:lnTo>
                  <a:close/>
                  <a:moveTo>
                    <a:pt x="148513" y="33248"/>
                  </a:moveTo>
                  <a:lnTo>
                    <a:pt x="177599" y="33248"/>
                  </a:lnTo>
                  <a:cubicBezTo>
                    <a:pt x="188302" y="33248"/>
                    <a:pt x="195341" y="38464"/>
                    <a:pt x="195341" y="49158"/>
                  </a:cubicBezTo>
                  <a:cubicBezTo>
                    <a:pt x="195616" y="55062"/>
                    <a:pt x="192209" y="60519"/>
                    <a:pt x="186790" y="62854"/>
                  </a:cubicBezTo>
                  <a:lnTo>
                    <a:pt x="186790" y="63029"/>
                  </a:lnTo>
                  <a:cubicBezTo>
                    <a:pt x="194091" y="64748"/>
                    <a:pt x="198017" y="70868"/>
                    <a:pt x="198017" y="79610"/>
                  </a:cubicBezTo>
                  <a:cubicBezTo>
                    <a:pt x="198017" y="89692"/>
                    <a:pt x="191473" y="97502"/>
                    <a:pt x="175941" y="97502"/>
                  </a:cubicBezTo>
                  <a:lnTo>
                    <a:pt x="148513" y="97502"/>
                  </a:lnTo>
                  <a:close/>
                  <a:moveTo>
                    <a:pt x="87520" y="33248"/>
                  </a:moveTo>
                  <a:lnTo>
                    <a:pt x="99649" y="33248"/>
                  </a:lnTo>
                  <a:lnTo>
                    <a:pt x="115443" y="62038"/>
                  </a:lnTo>
                  <a:lnTo>
                    <a:pt x="131004" y="33248"/>
                  </a:lnTo>
                  <a:lnTo>
                    <a:pt x="142726" y="33248"/>
                  </a:lnTo>
                  <a:lnTo>
                    <a:pt x="120388" y="72296"/>
                  </a:lnTo>
                  <a:lnTo>
                    <a:pt x="120388" y="97502"/>
                  </a:lnTo>
                  <a:lnTo>
                    <a:pt x="109945" y="97502"/>
                  </a:lnTo>
                  <a:lnTo>
                    <a:pt x="109945" y="72296"/>
                  </a:lnTo>
                  <a:close/>
                  <a:moveTo>
                    <a:pt x="260173" y="33132"/>
                  </a:moveTo>
                  <a:lnTo>
                    <a:pt x="288677" y="33132"/>
                  </a:lnTo>
                  <a:cubicBezTo>
                    <a:pt x="301737" y="33132"/>
                    <a:pt x="308426" y="39718"/>
                    <a:pt x="308426" y="50616"/>
                  </a:cubicBezTo>
                  <a:cubicBezTo>
                    <a:pt x="308426" y="62942"/>
                    <a:pt x="300486" y="66089"/>
                    <a:pt x="298566" y="66818"/>
                  </a:cubicBezTo>
                  <a:lnTo>
                    <a:pt x="298566" y="66993"/>
                  </a:lnTo>
                  <a:cubicBezTo>
                    <a:pt x="302028" y="67546"/>
                    <a:pt x="307292" y="70402"/>
                    <a:pt x="307292" y="80601"/>
                  </a:cubicBezTo>
                  <a:cubicBezTo>
                    <a:pt x="307292" y="88061"/>
                    <a:pt x="308310" y="94909"/>
                    <a:pt x="310579" y="97502"/>
                  </a:cubicBezTo>
                  <a:lnTo>
                    <a:pt x="299352" y="97502"/>
                  </a:lnTo>
                  <a:cubicBezTo>
                    <a:pt x="298041" y="94539"/>
                    <a:pt x="297501" y="91291"/>
                    <a:pt x="297781" y="88061"/>
                  </a:cubicBezTo>
                  <a:cubicBezTo>
                    <a:pt x="297781" y="76259"/>
                    <a:pt x="295513" y="71043"/>
                    <a:pt x="285885" y="71043"/>
                  </a:cubicBezTo>
                  <a:lnTo>
                    <a:pt x="270499" y="71043"/>
                  </a:lnTo>
                  <a:lnTo>
                    <a:pt x="270499" y="97502"/>
                  </a:lnTo>
                  <a:lnTo>
                    <a:pt x="260173" y="97502"/>
                  </a:lnTo>
                  <a:close/>
                  <a:moveTo>
                    <a:pt x="59394" y="31617"/>
                  </a:moveTo>
                  <a:cubicBezTo>
                    <a:pt x="72861" y="31704"/>
                    <a:pt x="83506" y="39718"/>
                    <a:pt x="84757" y="53588"/>
                  </a:cubicBezTo>
                  <a:lnTo>
                    <a:pt x="74286" y="53588"/>
                  </a:lnTo>
                  <a:cubicBezTo>
                    <a:pt x="72541" y="46216"/>
                    <a:pt x="68120" y="40796"/>
                    <a:pt x="59394" y="40796"/>
                  </a:cubicBezTo>
                  <a:cubicBezTo>
                    <a:pt x="46538" y="40796"/>
                    <a:pt x="41244" y="53035"/>
                    <a:pt x="41244" y="65390"/>
                  </a:cubicBezTo>
                  <a:cubicBezTo>
                    <a:pt x="41244" y="77745"/>
                    <a:pt x="46596" y="89896"/>
                    <a:pt x="59394" y="89896"/>
                  </a:cubicBezTo>
                  <a:cubicBezTo>
                    <a:pt x="68818" y="89896"/>
                    <a:pt x="73791" y="82408"/>
                    <a:pt x="74635" y="73053"/>
                  </a:cubicBezTo>
                  <a:lnTo>
                    <a:pt x="84844" y="73053"/>
                  </a:lnTo>
                  <a:cubicBezTo>
                    <a:pt x="84001" y="88439"/>
                    <a:pt x="73937" y="99075"/>
                    <a:pt x="59394" y="99075"/>
                  </a:cubicBezTo>
                  <a:cubicBezTo>
                    <a:pt x="41506" y="99075"/>
                    <a:pt x="30802" y="83631"/>
                    <a:pt x="30802" y="65273"/>
                  </a:cubicBezTo>
                  <a:cubicBezTo>
                    <a:pt x="30802" y="46915"/>
                    <a:pt x="41506" y="31617"/>
                    <a:pt x="59394" y="31617"/>
                  </a:cubicBezTo>
                  <a:close/>
                  <a:moveTo>
                    <a:pt x="3345" y="3351"/>
                  </a:moveTo>
                  <a:lnTo>
                    <a:pt x="3345" y="164377"/>
                  </a:lnTo>
                  <a:lnTo>
                    <a:pt x="338153" y="164377"/>
                  </a:lnTo>
                  <a:lnTo>
                    <a:pt x="338153" y="3351"/>
                  </a:lnTo>
                  <a:close/>
                  <a:moveTo>
                    <a:pt x="0" y="0"/>
                  </a:moveTo>
                  <a:lnTo>
                    <a:pt x="341498" y="0"/>
                  </a:lnTo>
                  <a:lnTo>
                    <a:pt x="341498" y="401021"/>
                  </a:lnTo>
                  <a:lnTo>
                    <a:pt x="207528" y="430977"/>
                  </a:lnTo>
                  <a:cubicBezTo>
                    <a:pt x="183291" y="436338"/>
                    <a:pt x="158178" y="436338"/>
                    <a:pt x="133940" y="430977"/>
                  </a:cubicBezTo>
                  <a:lnTo>
                    <a:pt x="0" y="401021"/>
                  </a:lnTo>
                  <a:close/>
                </a:path>
              </a:pathLst>
            </a:custGeom>
            <a:solidFill>
              <a:srgbClr val="7F80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938589" y="333849"/>
              <a:ext cx="390791" cy="356698"/>
            </a:xfrm>
            <a:custGeom>
              <a:avLst/>
              <a:gdLst/>
              <a:ahLst/>
              <a:cxnLst/>
              <a:rect l="l" t="t" r="r" b="b"/>
              <a:pathLst>
                <a:path w="466529" h="432780" extrusionOk="0">
                  <a:moveTo>
                    <a:pt x="7630" y="416890"/>
                  </a:moveTo>
                  <a:lnTo>
                    <a:pt x="7630" y="425003"/>
                  </a:lnTo>
                  <a:lnTo>
                    <a:pt x="16948" y="425003"/>
                  </a:lnTo>
                  <a:cubicBezTo>
                    <a:pt x="20425" y="425003"/>
                    <a:pt x="22484" y="423757"/>
                    <a:pt x="22484" y="420997"/>
                  </a:cubicBezTo>
                  <a:lnTo>
                    <a:pt x="22653" y="420896"/>
                  </a:lnTo>
                  <a:cubicBezTo>
                    <a:pt x="22653" y="418405"/>
                    <a:pt x="20898" y="416890"/>
                    <a:pt x="16880" y="416890"/>
                  </a:cubicBezTo>
                  <a:close/>
                  <a:moveTo>
                    <a:pt x="417915" y="410326"/>
                  </a:moveTo>
                  <a:cubicBezTo>
                    <a:pt x="417738" y="410327"/>
                    <a:pt x="417562" y="410335"/>
                    <a:pt x="417386" y="410349"/>
                  </a:cubicBezTo>
                  <a:cubicBezTo>
                    <a:pt x="413445" y="410665"/>
                    <a:pt x="410508" y="414106"/>
                    <a:pt x="410826" y="418035"/>
                  </a:cubicBezTo>
                  <a:cubicBezTo>
                    <a:pt x="410822" y="418096"/>
                    <a:pt x="410819" y="418157"/>
                    <a:pt x="410818" y="418218"/>
                  </a:cubicBezTo>
                  <a:cubicBezTo>
                    <a:pt x="410693" y="422306"/>
                    <a:pt x="413916" y="425720"/>
                    <a:pt x="418016" y="425844"/>
                  </a:cubicBezTo>
                  <a:cubicBezTo>
                    <a:pt x="418206" y="425843"/>
                    <a:pt x="418394" y="425834"/>
                    <a:pt x="418583" y="425818"/>
                  </a:cubicBezTo>
                  <a:cubicBezTo>
                    <a:pt x="422503" y="425484"/>
                    <a:pt x="425408" y="422044"/>
                    <a:pt x="425072" y="418136"/>
                  </a:cubicBezTo>
                  <a:cubicBezTo>
                    <a:pt x="425077" y="418063"/>
                    <a:pt x="425080" y="417990"/>
                    <a:pt x="425082" y="417917"/>
                  </a:cubicBezTo>
                  <a:cubicBezTo>
                    <a:pt x="425205" y="413848"/>
                    <a:pt x="421996" y="410449"/>
                    <a:pt x="417915" y="410326"/>
                  </a:cubicBezTo>
                  <a:close/>
                  <a:moveTo>
                    <a:pt x="300464" y="410226"/>
                  </a:moveTo>
                  <a:cubicBezTo>
                    <a:pt x="300271" y="410229"/>
                    <a:pt x="300078" y="410241"/>
                    <a:pt x="299887" y="410260"/>
                  </a:cubicBezTo>
                  <a:cubicBezTo>
                    <a:pt x="295972" y="410651"/>
                    <a:pt x="293117" y="414132"/>
                    <a:pt x="293509" y="418035"/>
                  </a:cubicBezTo>
                  <a:cubicBezTo>
                    <a:pt x="293505" y="418108"/>
                    <a:pt x="293501" y="418181"/>
                    <a:pt x="293499" y="418254"/>
                  </a:cubicBezTo>
                  <a:cubicBezTo>
                    <a:pt x="293376" y="422323"/>
                    <a:pt x="296585" y="425722"/>
                    <a:pt x="300666" y="425845"/>
                  </a:cubicBezTo>
                  <a:cubicBezTo>
                    <a:pt x="300843" y="425844"/>
                    <a:pt x="301020" y="425836"/>
                    <a:pt x="301196" y="425822"/>
                  </a:cubicBezTo>
                  <a:cubicBezTo>
                    <a:pt x="305136" y="425506"/>
                    <a:pt x="308073" y="422065"/>
                    <a:pt x="307756" y="418136"/>
                  </a:cubicBezTo>
                  <a:lnTo>
                    <a:pt x="307655" y="418035"/>
                  </a:lnTo>
                  <a:cubicBezTo>
                    <a:pt x="307658" y="417974"/>
                    <a:pt x="307661" y="417913"/>
                    <a:pt x="307662" y="417852"/>
                  </a:cubicBezTo>
                  <a:cubicBezTo>
                    <a:pt x="307787" y="413764"/>
                    <a:pt x="304564" y="410350"/>
                    <a:pt x="300464" y="410226"/>
                  </a:cubicBezTo>
                  <a:close/>
                  <a:moveTo>
                    <a:pt x="48074" y="409754"/>
                  </a:moveTo>
                  <a:cubicBezTo>
                    <a:pt x="44867" y="409754"/>
                    <a:pt x="42808" y="412110"/>
                    <a:pt x="42200" y="415779"/>
                  </a:cubicBezTo>
                  <a:lnTo>
                    <a:pt x="53847" y="415779"/>
                  </a:lnTo>
                  <a:cubicBezTo>
                    <a:pt x="53375" y="412178"/>
                    <a:pt x="51282" y="409754"/>
                    <a:pt x="48074" y="409754"/>
                  </a:cubicBezTo>
                  <a:close/>
                  <a:moveTo>
                    <a:pt x="336148" y="403931"/>
                  </a:moveTo>
                  <a:lnTo>
                    <a:pt x="343879" y="403931"/>
                  </a:lnTo>
                  <a:lnTo>
                    <a:pt x="343879" y="419617"/>
                  </a:lnTo>
                  <a:cubicBezTo>
                    <a:pt x="343879" y="423421"/>
                    <a:pt x="345567" y="425373"/>
                    <a:pt x="348538" y="425373"/>
                  </a:cubicBezTo>
                  <a:cubicBezTo>
                    <a:pt x="351509" y="425373"/>
                    <a:pt x="353400" y="423421"/>
                    <a:pt x="353400" y="419617"/>
                  </a:cubicBezTo>
                  <a:lnTo>
                    <a:pt x="353501" y="403931"/>
                  </a:lnTo>
                  <a:lnTo>
                    <a:pt x="361232" y="403931"/>
                  </a:lnTo>
                  <a:lnTo>
                    <a:pt x="361232" y="432240"/>
                  </a:lnTo>
                  <a:lnTo>
                    <a:pt x="353400" y="432240"/>
                  </a:lnTo>
                  <a:lnTo>
                    <a:pt x="353400" y="428234"/>
                  </a:lnTo>
                  <a:cubicBezTo>
                    <a:pt x="351685" y="431011"/>
                    <a:pt x="348668" y="432724"/>
                    <a:pt x="345398" y="432779"/>
                  </a:cubicBezTo>
                  <a:cubicBezTo>
                    <a:pt x="339524" y="432779"/>
                    <a:pt x="336148" y="428773"/>
                    <a:pt x="336148" y="422277"/>
                  </a:cubicBezTo>
                  <a:close/>
                  <a:moveTo>
                    <a:pt x="389522" y="403830"/>
                  </a:moveTo>
                  <a:lnTo>
                    <a:pt x="397254" y="403830"/>
                  </a:lnTo>
                  <a:lnTo>
                    <a:pt x="397254" y="432139"/>
                  </a:lnTo>
                  <a:lnTo>
                    <a:pt x="389522" y="432139"/>
                  </a:lnTo>
                  <a:close/>
                  <a:moveTo>
                    <a:pt x="76365" y="403459"/>
                  </a:moveTo>
                  <a:cubicBezTo>
                    <a:pt x="80004" y="403542"/>
                    <a:pt x="83533" y="404715"/>
                    <a:pt x="86493" y="406825"/>
                  </a:cubicBezTo>
                  <a:lnTo>
                    <a:pt x="83556" y="412346"/>
                  </a:lnTo>
                  <a:cubicBezTo>
                    <a:pt x="81349" y="410871"/>
                    <a:pt x="78808" y="409968"/>
                    <a:pt x="76163" y="409720"/>
                  </a:cubicBezTo>
                  <a:cubicBezTo>
                    <a:pt x="74306" y="409720"/>
                    <a:pt x="73327" y="410562"/>
                    <a:pt x="73327" y="411673"/>
                  </a:cubicBezTo>
                  <a:cubicBezTo>
                    <a:pt x="73327" y="413221"/>
                    <a:pt x="75926" y="413961"/>
                    <a:pt x="78863" y="415039"/>
                  </a:cubicBezTo>
                  <a:cubicBezTo>
                    <a:pt x="82678" y="416352"/>
                    <a:pt x="87135" y="418236"/>
                    <a:pt x="86831" y="423488"/>
                  </a:cubicBezTo>
                  <a:cubicBezTo>
                    <a:pt x="86831" y="429782"/>
                    <a:pt x="82273" y="432644"/>
                    <a:pt x="76365" y="432644"/>
                  </a:cubicBezTo>
                  <a:cubicBezTo>
                    <a:pt x="72094" y="432603"/>
                    <a:pt x="67967" y="431093"/>
                    <a:pt x="64684" y="428369"/>
                  </a:cubicBezTo>
                  <a:lnTo>
                    <a:pt x="68060" y="423084"/>
                  </a:lnTo>
                  <a:cubicBezTo>
                    <a:pt x="70501" y="425084"/>
                    <a:pt x="73515" y="426263"/>
                    <a:pt x="76669" y="426450"/>
                  </a:cubicBezTo>
                  <a:cubicBezTo>
                    <a:pt x="79032" y="426450"/>
                    <a:pt x="80045" y="425608"/>
                    <a:pt x="80045" y="424329"/>
                  </a:cubicBezTo>
                  <a:cubicBezTo>
                    <a:pt x="80045" y="422511"/>
                    <a:pt x="77412" y="421906"/>
                    <a:pt x="74407" y="420963"/>
                  </a:cubicBezTo>
                  <a:cubicBezTo>
                    <a:pt x="70592" y="419785"/>
                    <a:pt x="66237" y="417967"/>
                    <a:pt x="66237" y="412447"/>
                  </a:cubicBezTo>
                  <a:cubicBezTo>
                    <a:pt x="66237" y="412100"/>
                    <a:pt x="66257" y="411754"/>
                    <a:pt x="66297" y="411410"/>
                  </a:cubicBezTo>
                  <a:cubicBezTo>
                    <a:pt x="66875" y="406443"/>
                    <a:pt x="71383" y="402883"/>
                    <a:pt x="76365" y="403459"/>
                  </a:cubicBezTo>
                  <a:close/>
                  <a:moveTo>
                    <a:pt x="300666" y="403291"/>
                  </a:moveTo>
                  <a:cubicBezTo>
                    <a:pt x="300814" y="403290"/>
                    <a:pt x="300961" y="403291"/>
                    <a:pt x="301109" y="403294"/>
                  </a:cubicBezTo>
                  <a:cubicBezTo>
                    <a:pt x="309106" y="403462"/>
                    <a:pt x="315452" y="410062"/>
                    <a:pt x="315284" y="418035"/>
                  </a:cubicBezTo>
                  <a:cubicBezTo>
                    <a:pt x="315286" y="418182"/>
                    <a:pt x="315286" y="418329"/>
                    <a:pt x="315284" y="418476"/>
                  </a:cubicBezTo>
                  <a:cubicBezTo>
                    <a:pt x="315153" y="426506"/>
                    <a:pt x="308517" y="432910"/>
                    <a:pt x="300464" y="432779"/>
                  </a:cubicBezTo>
                  <a:cubicBezTo>
                    <a:pt x="300305" y="432781"/>
                    <a:pt x="300145" y="432779"/>
                    <a:pt x="299986" y="432776"/>
                  </a:cubicBezTo>
                  <a:cubicBezTo>
                    <a:pt x="292008" y="432589"/>
                    <a:pt x="285692" y="425990"/>
                    <a:pt x="285879" y="418035"/>
                  </a:cubicBezTo>
                  <a:cubicBezTo>
                    <a:pt x="285877" y="417899"/>
                    <a:pt x="285877" y="417764"/>
                    <a:pt x="285879" y="417628"/>
                  </a:cubicBezTo>
                  <a:cubicBezTo>
                    <a:pt x="285992" y="409598"/>
                    <a:pt x="292612" y="403179"/>
                    <a:pt x="300666" y="403291"/>
                  </a:cubicBezTo>
                  <a:close/>
                  <a:moveTo>
                    <a:pt x="418016" y="403291"/>
                  </a:moveTo>
                  <a:cubicBezTo>
                    <a:pt x="418198" y="403288"/>
                    <a:pt x="418380" y="403288"/>
                    <a:pt x="418562" y="403292"/>
                  </a:cubicBezTo>
                  <a:cubicBezTo>
                    <a:pt x="426559" y="403461"/>
                    <a:pt x="432905" y="410061"/>
                    <a:pt x="432736" y="418035"/>
                  </a:cubicBezTo>
                  <a:cubicBezTo>
                    <a:pt x="432372" y="425624"/>
                    <a:pt x="426284" y="431694"/>
                    <a:pt x="418672" y="432057"/>
                  </a:cubicBezTo>
                  <a:cubicBezTo>
                    <a:pt x="410515" y="432446"/>
                    <a:pt x="403585" y="426168"/>
                    <a:pt x="403195" y="418035"/>
                  </a:cubicBezTo>
                  <a:cubicBezTo>
                    <a:pt x="403193" y="417888"/>
                    <a:pt x="403194" y="417741"/>
                    <a:pt x="403196" y="417594"/>
                  </a:cubicBezTo>
                  <a:cubicBezTo>
                    <a:pt x="403327" y="409564"/>
                    <a:pt x="409963" y="403160"/>
                    <a:pt x="418016" y="403291"/>
                  </a:cubicBezTo>
                  <a:close/>
                  <a:moveTo>
                    <a:pt x="454038" y="403291"/>
                  </a:moveTo>
                  <a:cubicBezTo>
                    <a:pt x="459879" y="403291"/>
                    <a:pt x="463289" y="407297"/>
                    <a:pt x="463289" y="413928"/>
                  </a:cubicBezTo>
                  <a:lnTo>
                    <a:pt x="463289" y="432240"/>
                  </a:lnTo>
                  <a:lnTo>
                    <a:pt x="455558" y="432240"/>
                  </a:lnTo>
                  <a:lnTo>
                    <a:pt x="455558" y="416453"/>
                  </a:lnTo>
                  <a:cubicBezTo>
                    <a:pt x="455558" y="412649"/>
                    <a:pt x="453802" y="410697"/>
                    <a:pt x="450865" y="410697"/>
                  </a:cubicBezTo>
                  <a:cubicBezTo>
                    <a:pt x="447928" y="410697"/>
                    <a:pt x="446037" y="412649"/>
                    <a:pt x="446037" y="416453"/>
                  </a:cubicBezTo>
                  <a:lnTo>
                    <a:pt x="446037" y="432240"/>
                  </a:lnTo>
                  <a:lnTo>
                    <a:pt x="438306" y="432240"/>
                  </a:lnTo>
                  <a:lnTo>
                    <a:pt x="438306" y="403931"/>
                  </a:lnTo>
                  <a:lnTo>
                    <a:pt x="446037" y="403931"/>
                  </a:lnTo>
                  <a:lnTo>
                    <a:pt x="446037" y="407835"/>
                  </a:lnTo>
                  <a:cubicBezTo>
                    <a:pt x="447761" y="405068"/>
                    <a:pt x="450772" y="403359"/>
                    <a:pt x="454038" y="403291"/>
                  </a:cubicBezTo>
                  <a:close/>
                  <a:moveTo>
                    <a:pt x="48074" y="403291"/>
                  </a:moveTo>
                  <a:cubicBezTo>
                    <a:pt x="57190" y="403291"/>
                    <a:pt x="61376" y="410663"/>
                    <a:pt x="61004" y="418573"/>
                  </a:cubicBezTo>
                  <a:cubicBezTo>
                    <a:pt x="61004" y="419213"/>
                    <a:pt x="61004" y="419953"/>
                    <a:pt x="61004" y="420694"/>
                  </a:cubicBezTo>
                  <a:lnTo>
                    <a:pt x="42031" y="420694"/>
                  </a:lnTo>
                  <a:cubicBezTo>
                    <a:pt x="42453" y="424035"/>
                    <a:pt x="45413" y="426470"/>
                    <a:pt x="48783" y="426248"/>
                  </a:cubicBezTo>
                  <a:cubicBezTo>
                    <a:pt x="51355" y="426301"/>
                    <a:pt x="53821" y="425232"/>
                    <a:pt x="55536" y="423319"/>
                  </a:cubicBezTo>
                  <a:lnTo>
                    <a:pt x="59958" y="427392"/>
                  </a:lnTo>
                  <a:cubicBezTo>
                    <a:pt x="57316" y="430842"/>
                    <a:pt x="53168" y="432809"/>
                    <a:pt x="48817" y="432678"/>
                  </a:cubicBezTo>
                  <a:cubicBezTo>
                    <a:pt x="48437" y="432687"/>
                    <a:pt x="48056" y="432681"/>
                    <a:pt x="47676" y="432660"/>
                  </a:cubicBezTo>
                  <a:cubicBezTo>
                    <a:pt x="40007" y="432230"/>
                    <a:pt x="34139" y="425682"/>
                    <a:pt x="34570" y="418035"/>
                  </a:cubicBezTo>
                  <a:cubicBezTo>
                    <a:pt x="34559" y="417867"/>
                    <a:pt x="34552" y="417698"/>
                    <a:pt x="34547" y="417530"/>
                  </a:cubicBezTo>
                  <a:cubicBezTo>
                    <a:pt x="34339" y="409874"/>
                    <a:pt x="40395" y="403499"/>
                    <a:pt x="48074" y="403291"/>
                  </a:cubicBezTo>
                  <a:close/>
                  <a:moveTo>
                    <a:pt x="7630" y="402281"/>
                  </a:moveTo>
                  <a:lnTo>
                    <a:pt x="7630" y="410023"/>
                  </a:lnTo>
                  <a:lnTo>
                    <a:pt x="14855" y="410023"/>
                  </a:lnTo>
                  <a:cubicBezTo>
                    <a:pt x="18332" y="410023"/>
                    <a:pt x="20526" y="408845"/>
                    <a:pt x="20526" y="406085"/>
                  </a:cubicBezTo>
                  <a:cubicBezTo>
                    <a:pt x="20526" y="403661"/>
                    <a:pt x="18737" y="402281"/>
                    <a:pt x="15361" y="402281"/>
                  </a:cubicBezTo>
                  <a:close/>
                  <a:moveTo>
                    <a:pt x="369300" y="396593"/>
                  </a:moveTo>
                  <a:lnTo>
                    <a:pt x="377031" y="396593"/>
                  </a:lnTo>
                  <a:lnTo>
                    <a:pt x="377031" y="403931"/>
                  </a:lnTo>
                  <a:lnTo>
                    <a:pt x="383446" y="403931"/>
                  </a:lnTo>
                  <a:lnTo>
                    <a:pt x="383446" y="410663"/>
                  </a:lnTo>
                  <a:lnTo>
                    <a:pt x="377031" y="410663"/>
                  </a:lnTo>
                  <a:lnTo>
                    <a:pt x="377031" y="422781"/>
                  </a:lnTo>
                  <a:cubicBezTo>
                    <a:pt x="377031" y="424633"/>
                    <a:pt x="377808" y="425542"/>
                    <a:pt x="379529" y="425542"/>
                  </a:cubicBezTo>
                  <a:cubicBezTo>
                    <a:pt x="380869" y="425553"/>
                    <a:pt x="382187" y="425204"/>
                    <a:pt x="383345" y="424532"/>
                  </a:cubicBezTo>
                  <a:lnTo>
                    <a:pt x="383345" y="430995"/>
                  </a:lnTo>
                  <a:cubicBezTo>
                    <a:pt x="381514" y="432099"/>
                    <a:pt x="379406" y="432660"/>
                    <a:pt x="377268" y="432610"/>
                  </a:cubicBezTo>
                  <a:cubicBezTo>
                    <a:pt x="372676" y="432610"/>
                    <a:pt x="369300" y="430658"/>
                    <a:pt x="369300" y="424128"/>
                  </a:cubicBezTo>
                  <a:lnTo>
                    <a:pt x="369300" y="410663"/>
                  </a:lnTo>
                  <a:lnTo>
                    <a:pt x="365924" y="410663"/>
                  </a:lnTo>
                  <a:lnTo>
                    <a:pt x="365924" y="403931"/>
                  </a:lnTo>
                  <a:lnTo>
                    <a:pt x="369300" y="403931"/>
                  </a:lnTo>
                  <a:close/>
                  <a:moveTo>
                    <a:pt x="93414" y="396593"/>
                  </a:moveTo>
                  <a:lnTo>
                    <a:pt x="101280" y="396593"/>
                  </a:lnTo>
                  <a:lnTo>
                    <a:pt x="101280" y="403931"/>
                  </a:lnTo>
                  <a:lnTo>
                    <a:pt x="107560" y="403931"/>
                  </a:lnTo>
                  <a:lnTo>
                    <a:pt x="107560" y="410663"/>
                  </a:lnTo>
                  <a:lnTo>
                    <a:pt x="101145" y="410663"/>
                  </a:lnTo>
                  <a:lnTo>
                    <a:pt x="101145" y="422781"/>
                  </a:lnTo>
                  <a:cubicBezTo>
                    <a:pt x="101145" y="424633"/>
                    <a:pt x="101922" y="425542"/>
                    <a:pt x="103643" y="425542"/>
                  </a:cubicBezTo>
                  <a:cubicBezTo>
                    <a:pt x="104983" y="425548"/>
                    <a:pt x="106299" y="425199"/>
                    <a:pt x="107459" y="424532"/>
                  </a:cubicBezTo>
                  <a:lnTo>
                    <a:pt x="107459" y="430995"/>
                  </a:lnTo>
                  <a:cubicBezTo>
                    <a:pt x="105618" y="432103"/>
                    <a:pt x="103497" y="432664"/>
                    <a:pt x="101348" y="432610"/>
                  </a:cubicBezTo>
                  <a:cubicBezTo>
                    <a:pt x="96621" y="432610"/>
                    <a:pt x="93414" y="430658"/>
                    <a:pt x="93414" y="424128"/>
                  </a:cubicBezTo>
                  <a:lnTo>
                    <a:pt x="93414" y="410663"/>
                  </a:lnTo>
                  <a:lnTo>
                    <a:pt x="90038" y="410663"/>
                  </a:lnTo>
                  <a:lnTo>
                    <a:pt x="90038" y="403931"/>
                  </a:lnTo>
                  <a:lnTo>
                    <a:pt x="93414" y="403931"/>
                  </a:lnTo>
                  <a:close/>
                  <a:moveTo>
                    <a:pt x="0" y="395179"/>
                  </a:moveTo>
                  <a:lnTo>
                    <a:pt x="16543" y="395179"/>
                  </a:lnTo>
                  <a:cubicBezTo>
                    <a:pt x="19981" y="394976"/>
                    <a:pt x="23351" y="396193"/>
                    <a:pt x="25860" y="398545"/>
                  </a:cubicBezTo>
                  <a:cubicBezTo>
                    <a:pt x="27492" y="400229"/>
                    <a:pt x="28368" y="402500"/>
                    <a:pt x="28291" y="404840"/>
                  </a:cubicBezTo>
                  <a:cubicBezTo>
                    <a:pt x="28410" y="408172"/>
                    <a:pt x="26597" y="411276"/>
                    <a:pt x="23632" y="412818"/>
                  </a:cubicBezTo>
                  <a:cubicBezTo>
                    <a:pt x="27838" y="413881"/>
                    <a:pt x="30681" y="417791"/>
                    <a:pt x="30384" y="422108"/>
                  </a:cubicBezTo>
                  <a:cubicBezTo>
                    <a:pt x="30384" y="428840"/>
                    <a:pt x="24915" y="432206"/>
                    <a:pt x="16880" y="432206"/>
                  </a:cubicBezTo>
                  <a:lnTo>
                    <a:pt x="0" y="432206"/>
                  </a:lnTo>
                  <a:close/>
                  <a:moveTo>
                    <a:pt x="206071" y="395145"/>
                  </a:moveTo>
                  <a:lnTo>
                    <a:pt x="232944" y="395145"/>
                  </a:lnTo>
                  <a:lnTo>
                    <a:pt x="232944" y="402416"/>
                  </a:lnTo>
                  <a:lnTo>
                    <a:pt x="213869" y="402416"/>
                  </a:lnTo>
                  <a:lnTo>
                    <a:pt x="213869" y="409889"/>
                  </a:lnTo>
                  <a:lnTo>
                    <a:pt x="230649" y="409889"/>
                  </a:lnTo>
                  <a:lnTo>
                    <a:pt x="230649" y="417126"/>
                  </a:lnTo>
                  <a:lnTo>
                    <a:pt x="213869" y="417126"/>
                  </a:lnTo>
                  <a:lnTo>
                    <a:pt x="213869" y="424901"/>
                  </a:lnTo>
                  <a:lnTo>
                    <a:pt x="233214" y="424901"/>
                  </a:lnTo>
                  <a:lnTo>
                    <a:pt x="233214" y="432139"/>
                  </a:lnTo>
                  <a:lnTo>
                    <a:pt x="206071" y="432139"/>
                  </a:lnTo>
                  <a:close/>
                  <a:moveTo>
                    <a:pt x="161913" y="395145"/>
                  </a:moveTo>
                  <a:lnTo>
                    <a:pt x="170353" y="395145"/>
                  </a:lnTo>
                  <a:lnTo>
                    <a:pt x="179738" y="410798"/>
                  </a:lnTo>
                  <a:lnTo>
                    <a:pt x="189090" y="395145"/>
                  </a:lnTo>
                  <a:lnTo>
                    <a:pt x="197530" y="395145"/>
                  </a:lnTo>
                  <a:lnTo>
                    <a:pt x="197530" y="432139"/>
                  </a:lnTo>
                  <a:lnTo>
                    <a:pt x="189765" y="432139"/>
                  </a:lnTo>
                  <a:lnTo>
                    <a:pt x="189765" y="408003"/>
                  </a:lnTo>
                  <a:lnTo>
                    <a:pt x="179738" y="423791"/>
                  </a:lnTo>
                  <a:lnTo>
                    <a:pt x="179536" y="423791"/>
                  </a:lnTo>
                  <a:lnTo>
                    <a:pt x="169610" y="408172"/>
                  </a:lnTo>
                  <a:lnTo>
                    <a:pt x="169610" y="432139"/>
                  </a:lnTo>
                  <a:lnTo>
                    <a:pt x="161913" y="432139"/>
                  </a:lnTo>
                  <a:close/>
                  <a:moveTo>
                    <a:pt x="266873" y="394607"/>
                  </a:moveTo>
                  <a:cubicBezTo>
                    <a:pt x="271702" y="394543"/>
                    <a:pt x="276396" y="396203"/>
                    <a:pt x="280107" y="399286"/>
                  </a:cubicBezTo>
                  <a:lnTo>
                    <a:pt x="276055" y="405446"/>
                  </a:lnTo>
                  <a:cubicBezTo>
                    <a:pt x="273421" y="403286"/>
                    <a:pt x="270174" y="402004"/>
                    <a:pt x="266771" y="401777"/>
                  </a:cubicBezTo>
                  <a:cubicBezTo>
                    <a:pt x="263767" y="401777"/>
                    <a:pt x="262214" y="403359"/>
                    <a:pt x="262214" y="405143"/>
                  </a:cubicBezTo>
                  <a:cubicBezTo>
                    <a:pt x="262214" y="407566"/>
                    <a:pt x="263733" y="408374"/>
                    <a:pt x="269877" y="409990"/>
                  </a:cubicBezTo>
                  <a:cubicBezTo>
                    <a:pt x="277102" y="411976"/>
                    <a:pt x="281187" y="414669"/>
                    <a:pt x="281187" y="420862"/>
                  </a:cubicBezTo>
                  <a:cubicBezTo>
                    <a:pt x="281187" y="428200"/>
                    <a:pt x="275785" y="432341"/>
                    <a:pt x="268122" y="432341"/>
                  </a:cubicBezTo>
                  <a:cubicBezTo>
                    <a:pt x="262508" y="432355"/>
                    <a:pt x="257100" y="430237"/>
                    <a:pt x="252997" y="426416"/>
                  </a:cubicBezTo>
                  <a:lnTo>
                    <a:pt x="257622" y="420661"/>
                  </a:lnTo>
                  <a:cubicBezTo>
                    <a:pt x="260483" y="423423"/>
                    <a:pt x="264276" y="425020"/>
                    <a:pt x="268257" y="425137"/>
                  </a:cubicBezTo>
                  <a:cubicBezTo>
                    <a:pt x="271464" y="425137"/>
                    <a:pt x="273388" y="423926"/>
                    <a:pt x="273388" y="421771"/>
                  </a:cubicBezTo>
                  <a:cubicBezTo>
                    <a:pt x="273388" y="419684"/>
                    <a:pt x="272173" y="418641"/>
                    <a:pt x="266231" y="417059"/>
                  </a:cubicBezTo>
                  <a:cubicBezTo>
                    <a:pt x="259040" y="415174"/>
                    <a:pt x="254415" y="413087"/>
                    <a:pt x="254415" y="405749"/>
                  </a:cubicBezTo>
                  <a:cubicBezTo>
                    <a:pt x="254415" y="399050"/>
                    <a:pt x="259614" y="394607"/>
                    <a:pt x="266873" y="394607"/>
                  </a:cubicBezTo>
                  <a:close/>
                  <a:moveTo>
                    <a:pt x="140813" y="394607"/>
                  </a:moveTo>
                  <a:cubicBezTo>
                    <a:pt x="145643" y="394543"/>
                    <a:pt x="150336" y="396203"/>
                    <a:pt x="154047" y="399286"/>
                  </a:cubicBezTo>
                  <a:lnTo>
                    <a:pt x="149962" y="405446"/>
                  </a:lnTo>
                  <a:cubicBezTo>
                    <a:pt x="147343" y="403283"/>
                    <a:pt x="144105" y="401999"/>
                    <a:pt x="140712" y="401777"/>
                  </a:cubicBezTo>
                  <a:cubicBezTo>
                    <a:pt x="137707" y="401777"/>
                    <a:pt x="136120" y="403359"/>
                    <a:pt x="136120" y="405143"/>
                  </a:cubicBezTo>
                  <a:cubicBezTo>
                    <a:pt x="136120" y="407566"/>
                    <a:pt x="137640" y="408374"/>
                    <a:pt x="143818" y="409990"/>
                  </a:cubicBezTo>
                  <a:cubicBezTo>
                    <a:pt x="151043" y="411976"/>
                    <a:pt x="155094" y="414669"/>
                    <a:pt x="155229" y="421199"/>
                  </a:cubicBezTo>
                  <a:cubicBezTo>
                    <a:pt x="155229" y="428537"/>
                    <a:pt x="149827" y="432677"/>
                    <a:pt x="142164" y="432677"/>
                  </a:cubicBezTo>
                  <a:cubicBezTo>
                    <a:pt x="136551" y="432685"/>
                    <a:pt x="131145" y="430567"/>
                    <a:pt x="127039" y="426753"/>
                  </a:cubicBezTo>
                  <a:lnTo>
                    <a:pt x="131664" y="420997"/>
                  </a:lnTo>
                  <a:cubicBezTo>
                    <a:pt x="134541" y="423606"/>
                    <a:pt x="138275" y="425078"/>
                    <a:pt x="142164" y="425137"/>
                  </a:cubicBezTo>
                  <a:cubicBezTo>
                    <a:pt x="145371" y="425137"/>
                    <a:pt x="147329" y="423926"/>
                    <a:pt x="147329" y="421771"/>
                  </a:cubicBezTo>
                  <a:cubicBezTo>
                    <a:pt x="147329" y="419684"/>
                    <a:pt x="146080" y="418641"/>
                    <a:pt x="140138" y="417059"/>
                  </a:cubicBezTo>
                  <a:cubicBezTo>
                    <a:pt x="132947" y="415174"/>
                    <a:pt x="128322" y="413087"/>
                    <a:pt x="128322" y="405749"/>
                  </a:cubicBezTo>
                  <a:cubicBezTo>
                    <a:pt x="128322" y="399050"/>
                    <a:pt x="133521" y="394607"/>
                    <a:pt x="140813" y="394607"/>
                  </a:cubicBezTo>
                  <a:close/>
                  <a:moveTo>
                    <a:pt x="389320" y="393563"/>
                  </a:moveTo>
                  <a:lnTo>
                    <a:pt x="397457" y="393563"/>
                  </a:lnTo>
                  <a:lnTo>
                    <a:pt x="397457" y="400699"/>
                  </a:lnTo>
                  <a:lnTo>
                    <a:pt x="389320" y="400699"/>
                  </a:lnTo>
                  <a:close/>
                  <a:moveTo>
                    <a:pt x="321327" y="393563"/>
                  </a:moveTo>
                  <a:lnTo>
                    <a:pt x="329059" y="393563"/>
                  </a:lnTo>
                  <a:lnTo>
                    <a:pt x="329059" y="432139"/>
                  </a:lnTo>
                  <a:lnTo>
                    <a:pt x="321327" y="432139"/>
                  </a:lnTo>
                  <a:close/>
                  <a:moveTo>
                    <a:pt x="223423" y="335565"/>
                  </a:moveTo>
                  <a:lnTo>
                    <a:pt x="231391" y="355056"/>
                  </a:lnTo>
                  <a:lnTo>
                    <a:pt x="215456" y="355056"/>
                  </a:lnTo>
                  <a:close/>
                  <a:moveTo>
                    <a:pt x="106040" y="335565"/>
                  </a:moveTo>
                  <a:lnTo>
                    <a:pt x="113974" y="355056"/>
                  </a:lnTo>
                  <a:lnTo>
                    <a:pt x="98073" y="355056"/>
                  </a:lnTo>
                  <a:close/>
                  <a:moveTo>
                    <a:pt x="159752" y="328497"/>
                  </a:moveTo>
                  <a:cubicBezTo>
                    <a:pt x="149084" y="332031"/>
                    <a:pt x="148206" y="339504"/>
                    <a:pt x="148206" y="347515"/>
                  </a:cubicBezTo>
                  <a:cubicBezTo>
                    <a:pt x="148206" y="356334"/>
                    <a:pt x="152392" y="366635"/>
                    <a:pt x="163567" y="366635"/>
                  </a:cubicBezTo>
                  <a:cubicBezTo>
                    <a:pt x="174742" y="366635"/>
                    <a:pt x="178624" y="360879"/>
                    <a:pt x="178624" y="360643"/>
                  </a:cubicBezTo>
                  <a:lnTo>
                    <a:pt x="178928" y="360172"/>
                  </a:lnTo>
                  <a:lnTo>
                    <a:pt x="178928" y="348727"/>
                  </a:lnTo>
                  <a:lnTo>
                    <a:pt x="165424" y="348727"/>
                  </a:lnTo>
                  <a:lnTo>
                    <a:pt x="165424" y="352665"/>
                  </a:lnTo>
                  <a:lnTo>
                    <a:pt x="174809" y="352665"/>
                  </a:lnTo>
                  <a:lnTo>
                    <a:pt x="174809" y="358926"/>
                  </a:lnTo>
                  <a:cubicBezTo>
                    <a:pt x="171712" y="361737"/>
                    <a:pt x="167566" y="363107"/>
                    <a:pt x="163398" y="362696"/>
                  </a:cubicBezTo>
                  <a:cubicBezTo>
                    <a:pt x="152528" y="362696"/>
                    <a:pt x="151920" y="350073"/>
                    <a:pt x="151920" y="347515"/>
                  </a:cubicBezTo>
                  <a:cubicBezTo>
                    <a:pt x="151920" y="339975"/>
                    <a:pt x="152595" y="334959"/>
                    <a:pt x="161001" y="332233"/>
                  </a:cubicBezTo>
                  <a:cubicBezTo>
                    <a:pt x="166280" y="330833"/>
                    <a:pt x="171897" y="332573"/>
                    <a:pt x="175451" y="336710"/>
                  </a:cubicBezTo>
                  <a:lnTo>
                    <a:pt x="176700" y="338225"/>
                  </a:lnTo>
                  <a:lnTo>
                    <a:pt x="179738" y="335667"/>
                  </a:lnTo>
                  <a:lnTo>
                    <a:pt x="178455" y="334185"/>
                  </a:lnTo>
                  <a:cubicBezTo>
                    <a:pt x="178118" y="333781"/>
                    <a:pt x="170420" y="324962"/>
                    <a:pt x="159752" y="328497"/>
                  </a:cubicBezTo>
                  <a:close/>
                  <a:moveTo>
                    <a:pt x="420852" y="328396"/>
                  </a:moveTo>
                  <a:lnTo>
                    <a:pt x="420852" y="366635"/>
                  </a:lnTo>
                  <a:lnTo>
                    <a:pt x="445193" y="366635"/>
                  </a:lnTo>
                  <a:lnTo>
                    <a:pt x="445193" y="362696"/>
                  </a:lnTo>
                  <a:lnTo>
                    <a:pt x="424937" y="362696"/>
                  </a:lnTo>
                  <a:lnTo>
                    <a:pt x="424937" y="352026"/>
                  </a:lnTo>
                  <a:lnTo>
                    <a:pt x="440872" y="352026"/>
                  </a:lnTo>
                  <a:lnTo>
                    <a:pt x="440872" y="348088"/>
                  </a:lnTo>
                  <a:lnTo>
                    <a:pt x="424937" y="348088"/>
                  </a:lnTo>
                  <a:lnTo>
                    <a:pt x="424937" y="332334"/>
                  </a:lnTo>
                  <a:lnTo>
                    <a:pt x="445193" y="332334"/>
                  </a:lnTo>
                  <a:lnTo>
                    <a:pt x="445193" y="328396"/>
                  </a:lnTo>
                  <a:close/>
                  <a:moveTo>
                    <a:pt x="323319" y="328396"/>
                  </a:moveTo>
                  <a:lnTo>
                    <a:pt x="323319" y="366635"/>
                  </a:lnTo>
                  <a:lnTo>
                    <a:pt x="327270" y="366635"/>
                  </a:lnTo>
                  <a:lnTo>
                    <a:pt x="327270" y="328396"/>
                  </a:lnTo>
                  <a:close/>
                  <a:moveTo>
                    <a:pt x="267244" y="328396"/>
                  </a:moveTo>
                  <a:lnTo>
                    <a:pt x="267244" y="332334"/>
                  </a:lnTo>
                  <a:lnTo>
                    <a:pt x="285576" y="332334"/>
                  </a:lnTo>
                  <a:lnTo>
                    <a:pt x="265793" y="366635"/>
                  </a:lnTo>
                  <a:lnTo>
                    <a:pt x="290944" y="366635"/>
                  </a:lnTo>
                  <a:lnTo>
                    <a:pt x="290944" y="362696"/>
                  </a:lnTo>
                  <a:lnTo>
                    <a:pt x="272612" y="362696"/>
                  </a:lnTo>
                  <a:lnTo>
                    <a:pt x="292362" y="328396"/>
                  </a:lnTo>
                  <a:close/>
                  <a:moveTo>
                    <a:pt x="359038" y="326915"/>
                  </a:moveTo>
                  <a:lnTo>
                    <a:pt x="359038" y="366635"/>
                  </a:lnTo>
                  <a:lnTo>
                    <a:pt x="362988" y="366635"/>
                  </a:lnTo>
                  <a:lnTo>
                    <a:pt x="362988" y="337585"/>
                  </a:lnTo>
                  <a:lnTo>
                    <a:pt x="388476" y="367375"/>
                  </a:lnTo>
                  <a:lnTo>
                    <a:pt x="388476" y="327655"/>
                  </a:lnTo>
                  <a:lnTo>
                    <a:pt x="384527" y="327655"/>
                  </a:lnTo>
                  <a:lnTo>
                    <a:pt x="384527" y="356805"/>
                  </a:lnTo>
                  <a:close/>
                  <a:moveTo>
                    <a:pt x="223424" y="325131"/>
                  </a:moveTo>
                  <a:lnTo>
                    <a:pt x="206847" y="365759"/>
                  </a:lnTo>
                  <a:lnTo>
                    <a:pt x="211067" y="365759"/>
                  </a:lnTo>
                  <a:lnTo>
                    <a:pt x="213870" y="359027"/>
                  </a:lnTo>
                  <a:lnTo>
                    <a:pt x="233012" y="359027"/>
                  </a:lnTo>
                  <a:lnTo>
                    <a:pt x="235746" y="365759"/>
                  </a:lnTo>
                  <a:lnTo>
                    <a:pt x="240034" y="365759"/>
                  </a:lnTo>
                  <a:close/>
                  <a:moveTo>
                    <a:pt x="106006" y="325131"/>
                  </a:moveTo>
                  <a:lnTo>
                    <a:pt x="89430" y="365759"/>
                  </a:lnTo>
                  <a:lnTo>
                    <a:pt x="93650" y="365759"/>
                  </a:lnTo>
                  <a:lnTo>
                    <a:pt x="96452" y="359027"/>
                  </a:lnTo>
                  <a:lnTo>
                    <a:pt x="115594" y="359027"/>
                  </a:lnTo>
                  <a:lnTo>
                    <a:pt x="118329" y="365759"/>
                  </a:lnTo>
                  <a:lnTo>
                    <a:pt x="122616" y="365759"/>
                  </a:lnTo>
                  <a:close/>
                  <a:moveTo>
                    <a:pt x="25016" y="324458"/>
                  </a:moveTo>
                  <a:lnTo>
                    <a:pt x="25016" y="366567"/>
                  </a:lnTo>
                  <a:lnTo>
                    <a:pt x="28966" y="366567"/>
                  </a:lnTo>
                  <a:lnTo>
                    <a:pt x="28966" y="336272"/>
                  </a:lnTo>
                  <a:lnTo>
                    <a:pt x="42268" y="354045"/>
                  </a:lnTo>
                  <a:lnTo>
                    <a:pt x="55603" y="336340"/>
                  </a:lnTo>
                  <a:lnTo>
                    <a:pt x="55603" y="366635"/>
                  </a:lnTo>
                  <a:lnTo>
                    <a:pt x="59552" y="366635"/>
                  </a:lnTo>
                  <a:lnTo>
                    <a:pt x="59552" y="324458"/>
                  </a:lnTo>
                  <a:lnTo>
                    <a:pt x="42268" y="347414"/>
                  </a:lnTo>
                  <a:close/>
                  <a:moveTo>
                    <a:pt x="0" y="110037"/>
                  </a:moveTo>
                  <a:cubicBezTo>
                    <a:pt x="4895" y="125723"/>
                    <a:pt x="20864" y="154503"/>
                    <a:pt x="72584" y="172949"/>
                  </a:cubicBezTo>
                  <a:cubicBezTo>
                    <a:pt x="146856" y="199339"/>
                    <a:pt x="151549" y="210919"/>
                    <a:pt x="150232" y="225729"/>
                  </a:cubicBezTo>
                  <a:cubicBezTo>
                    <a:pt x="148915" y="240541"/>
                    <a:pt x="141826" y="258583"/>
                    <a:pt x="105669" y="258583"/>
                  </a:cubicBezTo>
                  <a:cubicBezTo>
                    <a:pt x="69478" y="258583"/>
                    <a:pt x="56582" y="237982"/>
                    <a:pt x="56582" y="206442"/>
                  </a:cubicBezTo>
                  <a:lnTo>
                    <a:pt x="0" y="206442"/>
                  </a:lnTo>
                  <a:close/>
                  <a:moveTo>
                    <a:pt x="362009" y="54463"/>
                  </a:moveTo>
                  <a:cubicBezTo>
                    <a:pt x="403972" y="54463"/>
                    <a:pt x="408496" y="86003"/>
                    <a:pt x="408496" y="86003"/>
                  </a:cubicBezTo>
                  <a:lnTo>
                    <a:pt x="407889" y="113706"/>
                  </a:lnTo>
                  <a:lnTo>
                    <a:pt x="466496" y="113706"/>
                  </a:lnTo>
                  <a:lnTo>
                    <a:pt x="466496" y="198060"/>
                  </a:lnTo>
                  <a:lnTo>
                    <a:pt x="407889" y="198060"/>
                  </a:lnTo>
                  <a:lnTo>
                    <a:pt x="407889" y="218795"/>
                  </a:lnTo>
                  <a:cubicBezTo>
                    <a:pt x="407889" y="218795"/>
                    <a:pt x="409172" y="257943"/>
                    <a:pt x="366532" y="257943"/>
                  </a:cubicBezTo>
                  <a:cubicBezTo>
                    <a:pt x="323894" y="257943"/>
                    <a:pt x="313563" y="230139"/>
                    <a:pt x="313563" y="211861"/>
                  </a:cubicBezTo>
                  <a:lnTo>
                    <a:pt x="313563" y="98895"/>
                  </a:lnTo>
                  <a:cubicBezTo>
                    <a:pt x="313563" y="86003"/>
                    <a:pt x="320045" y="54463"/>
                    <a:pt x="362009" y="54463"/>
                  </a:cubicBezTo>
                  <a:close/>
                  <a:moveTo>
                    <a:pt x="392257" y="0"/>
                  </a:moveTo>
                  <a:lnTo>
                    <a:pt x="466529" y="0"/>
                  </a:lnTo>
                  <a:lnTo>
                    <a:pt x="466529" y="48337"/>
                  </a:lnTo>
                  <a:cubicBezTo>
                    <a:pt x="460351" y="30530"/>
                    <a:pt x="442391" y="6968"/>
                    <a:pt x="392257" y="0"/>
                  </a:cubicBezTo>
                  <a:close/>
                  <a:moveTo>
                    <a:pt x="137268" y="0"/>
                  </a:moveTo>
                  <a:lnTo>
                    <a:pt x="333076" y="0"/>
                  </a:lnTo>
                  <a:cubicBezTo>
                    <a:pt x="257724" y="11647"/>
                    <a:pt x="242566" y="70318"/>
                    <a:pt x="242566" y="91154"/>
                  </a:cubicBezTo>
                  <a:lnTo>
                    <a:pt x="242566" y="224350"/>
                  </a:lnTo>
                  <a:cubicBezTo>
                    <a:pt x="242566" y="224350"/>
                    <a:pt x="246448" y="315234"/>
                    <a:pt x="360726" y="315234"/>
                  </a:cubicBezTo>
                  <a:cubicBezTo>
                    <a:pt x="436179" y="315234"/>
                    <a:pt x="459406" y="286623"/>
                    <a:pt x="466496" y="259963"/>
                  </a:cubicBezTo>
                  <a:lnTo>
                    <a:pt x="466496" y="377406"/>
                  </a:lnTo>
                  <a:lnTo>
                    <a:pt x="0" y="377406"/>
                  </a:lnTo>
                  <a:lnTo>
                    <a:pt x="0" y="249494"/>
                  </a:lnTo>
                  <a:cubicBezTo>
                    <a:pt x="8575" y="279890"/>
                    <a:pt x="34705" y="315234"/>
                    <a:pt x="109754" y="315301"/>
                  </a:cubicBezTo>
                  <a:cubicBezTo>
                    <a:pt x="241350" y="315301"/>
                    <a:pt x="222445" y="203278"/>
                    <a:pt x="222445" y="203278"/>
                  </a:cubicBezTo>
                  <a:cubicBezTo>
                    <a:pt x="222445" y="203278"/>
                    <a:pt x="211000" y="149151"/>
                    <a:pt x="132204" y="129224"/>
                  </a:cubicBezTo>
                  <a:cubicBezTo>
                    <a:pt x="53408" y="109297"/>
                    <a:pt x="65697" y="79002"/>
                    <a:pt x="65697" y="79002"/>
                  </a:cubicBezTo>
                  <a:cubicBezTo>
                    <a:pt x="65697" y="79002"/>
                    <a:pt x="66473" y="54026"/>
                    <a:pt x="109585" y="52073"/>
                  </a:cubicBezTo>
                  <a:cubicBezTo>
                    <a:pt x="152697" y="50121"/>
                    <a:pt x="150772" y="100983"/>
                    <a:pt x="150772" y="100983"/>
                  </a:cubicBezTo>
                  <a:lnTo>
                    <a:pt x="221668" y="100983"/>
                  </a:lnTo>
                  <a:cubicBezTo>
                    <a:pt x="221668" y="100983"/>
                    <a:pt x="233720" y="14440"/>
                    <a:pt x="137268" y="0"/>
                  </a:cubicBezTo>
                  <a:close/>
                  <a:moveTo>
                    <a:pt x="0" y="0"/>
                  </a:moveTo>
                  <a:lnTo>
                    <a:pt x="78931" y="0"/>
                  </a:lnTo>
                  <a:cubicBezTo>
                    <a:pt x="25421" y="7978"/>
                    <a:pt x="6381" y="37936"/>
                    <a:pt x="0" y="62812"/>
                  </a:cubicBezTo>
                  <a:close/>
                </a:path>
              </a:pathLst>
            </a:custGeom>
            <a:solidFill>
              <a:srgbClr val="7F80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530281" y="302273"/>
              <a:ext cx="476571" cy="430935"/>
            </a:xfrm>
            <a:custGeom>
              <a:avLst/>
              <a:gdLst/>
              <a:ahLst/>
              <a:cxnLst/>
              <a:rect l="l" t="t" r="r" b="b"/>
              <a:pathLst>
                <a:path w="476571" h="430935" extrusionOk="0">
                  <a:moveTo>
                    <a:pt x="237573" y="338306"/>
                  </a:moveTo>
                  <a:cubicBezTo>
                    <a:pt x="216796" y="338306"/>
                    <a:pt x="195838" y="339233"/>
                    <a:pt x="181287" y="341088"/>
                  </a:cubicBezTo>
                  <a:cubicBezTo>
                    <a:pt x="160330" y="343582"/>
                    <a:pt x="149334" y="346170"/>
                    <a:pt x="139278" y="350441"/>
                  </a:cubicBezTo>
                  <a:cubicBezTo>
                    <a:pt x="181131" y="395115"/>
                    <a:pt x="238270" y="414287"/>
                    <a:pt x="238270" y="414287"/>
                  </a:cubicBezTo>
                  <a:cubicBezTo>
                    <a:pt x="238270" y="414287"/>
                    <a:pt x="294783" y="395925"/>
                    <a:pt x="336636" y="351813"/>
                  </a:cubicBezTo>
                  <a:cubicBezTo>
                    <a:pt x="322572" y="346278"/>
                    <a:pt x="307818" y="342670"/>
                    <a:pt x="292778" y="341088"/>
                  </a:cubicBezTo>
                  <a:cubicBezTo>
                    <a:pt x="278948" y="339233"/>
                    <a:pt x="258350" y="338306"/>
                    <a:pt x="237573" y="338306"/>
                  </a:cubicBezTo>
                  <a:close/>
                  <a:moveTo>
                    <a:pt x="229749" y="303709"/>
                  </a:moveTo>
                  <a:lnTo>
                    <a:pt x="234260" y="303709"/>
                  </a:lnTo>
                  <a:cubicBezTo>
                    <a:pt x="240557" y="303709"/>
                    <a:pt x="242562" y="307388"/>
                    <a:pt x="242562" y="313155"/>
                  </a:cubicBezTo>
                  <a:cubicBezTo>
                    <a:pt x="242562" y="319485"/>
                    <a:pt x="239053" y="321729"/>
                    <a:pt x="235388" y="321729"/>
                  </a:cubicBezTo>
                  <a:lnTo>
                    <a:pt x="229749" y="321729"/>
                  </a:lnTo>
                  <a:close/>
                  <a:moveTo>
                    <a:pt x="223452" y="298409"/>
                  </a:moveTo>
                  <a:lnTo>
                    <a:pt x="223452" y="327028"/>
                  </a:lnTo>
                  <a:lnTo>
                    <a:pt x="235983" y="327028"/>
                  </a:lnTo>
                  <a:cubicBezTo>
                    <a:pt x="244755" y="327028"/>
                    <a:pt x="249047" y="320855"/>
                    <a:pt x="249047" y="312563"/>
                  </a:cubicBezTo>
                  <a:cubicBezTo>
                    <a:pt x="249047" y="303054"/>
                    <a:pt x="243439" y="298409"/>
                    <a:pt x="235983" y="298409"/>
                  </a:cubicBezTo>
                  <a:close/>
                  <a:moveTo>
                    <a:pt x="275142" y="298316"/>
                  </a:moveTo>
                  <a:lnTo>
                    <a:pt x="268876" y="317987"/>
                  </a:lnTo>
                  <a:lnTo>
                    <a:pt x="262172" y="298409"/>
                  </a:lnTo>
                  <a:lnTo>
                    <a:pt x="253275" y="298409"/>
                  </a:lnTo>
                  <a:lnTo>
                    <a:pt x="253275" y="327028"/>
                  </a:lnTo>
                  <a:lnTo>
                    <a:pt x="259228" y="327028"/>
                  </a:lnTo>
                  <a:lnTo>
                    <a:pt x="259228" y="306951"/>
                  </a:lnTo>
                  <a:lnTo>
                    <a:pt x="266276" y="327028"/>
                  </a:lnTo>
                  <a:lnTo>
                    <a:pt x="271194" y="327028"/>
                  </a:lnTo>
                  <a:lnTo>
                    <a:pt x="278211" y="306764"/>
                  </a:lnTo>
                  <a:lnTo>
                    <a:pt x="278305" y="306764"/>
                  </a:lnTo>
                  <a:lnTo>
                    <a:pt x="278305" y="326934"/>
                  </a:lnTo>
                  <a:lnTo>
                    <a:pt x="284038" y="326934"/>
                  </a:lnTo>
                  <a:lnTo>
                    <a:pt x="284038" y="298316"/>
                  </a:lnTo>
                  <a:close/>
                  <a:moveTo>
                    <a:pt x="206755" y="297723"/>
                  </a:moveTo>
                  <a:cubicBezTo>
                    <a:pt x="197859" y="297723"/>
                    <a:pt x="192627" y="304582"/>
                    <a:pt x="192627" y="312843"/>
                  </a:cubicBezTo>
                  <a:cubicBezTo>
                    <a:pt x="192627" y="321105"/>
                    <a:pt x="197859" y="327714"/>
                    <a:pt x="206755" y="327714"/>
                  </a:cubicBezTo>
                  <a:cubicBezTo>
                    <a:pt x="213463" y="327906"/>
                    <a:pt x="219065" y="322666"/>
                    <a:pt x="219286" y="315992"/>
                  </a:cubicBezTo>
                  <a:lnTo>
                    <a:pt x="213021" y="315992"/>
                  </a:lnTo>
                  <a:cubicBezTo>
                    <a:pt x="212986" y="319561"/>
                    <a:pt x="210060" y="322431"/>
                    <a:pt x="206474" y="322414"/>
                  </a:cubicBezTo>
                  <a:cubicBezTo>
                    <a:pt x="200804" y="322414"/>
                    <a:pt x="198955" y="317862"/>
                    <a:pt x="198955" y="312843"/>
                  </a:cubicBezTo>
                  <a:cubicBezTo>
                    <a:pt x="198955" y="307824"/>
                    <a:pt x="201085" y="303023"/>
                    <a:pt x="206755" y="303023"/>
                  </a:cubicBezTo>
                  <a:cubicBezTo>
                    <a:pt x="209790" y="302965"/>
                    <a:pt x="212429" y="305080"/>
                    <a:pt x="213021" y="308043"/>
                  </a:cubicBezTo>
                  <a:lnTo>
                    <a:pt x="219286" y="308043"/>
                  </a:lnTo>
                  <a:cubicBezTo>
                    <a:pt x="218595" y="301800"/>
                    <a:pt x="213047" y="297231"/>
                    <a:pt x="206755" y="297723"/>
                  </a:cubicBezTo>
                  <a:close/>
                  <a:moveTo>
                    <a:pt x="312420" y="297567"/>
                  </a:moveTo>
                  <a:lnTo>
                    <a:pt x="307502" y="307544"/>
                  </a:lnTo>
                  <a:lnTo>
                    <a:pt x="296412" y="309133"/>
                  </a:lnTo>
                  <a:lnTo>
                    <a:pt x="304432" y="316896"/>
                  </a:lnTo>
                  <a:lnTo>
                    <a:pt x="302552" y="327870"/>
                  </a:lnTo>
                  <a:lnTo>
                    <a:pt x="312420" y="322695"/>
                  </a:lnTo>
                  <a:lnTo>
                    <a:pt x="322319" y="327870"/>
                  </a:lnTo>
                  <a:lnTo>
                    <a:pt x="320440" y="316896"/>
                  </a:lnTo>
                  <a:lnTo>
                    <a:pt x="328428" y="309133"/>
                  </a:lnTo>
                  <a:lnTo>
                    <a:pt x="317370" y="307544"/>
                  </a:lnTo>
                  <a:close/>
                  <a:moveTo>
                    <a:pt x="164151" y="297567"/>
                  </a:moveTo>
                  <a:lnTo>
                    <a:pt x="159202" y="307544"/>
                  </a:lnTo>
                  <a:lnTo>
                    <a:pt x="148143" y="309133"/>
                  </a:lnTo>
                  <a:lnTo>
                    <a:pt x="156132" y="316896"/>
                  </a:lnTo>
                  <a:lnTo>
                    <a:pt x="154252" y="327870"/>
                  </a:lnTo>
                  <a:lnTo>
                    <a:pt x="164151" y="322695"/>
                  </a:lnTo>
                  <a:lnTo>
                    <a:pt x="174051" y="327870"/>
                  </a:lnTo>
                  <a:lnTo>
                    <a:pt x="172296" y="316896"/>
                  </a:lnTo>
                  <a:lnTo>
                    <a:pt x="180222" y="309133"/>
                  </a:lnTo>
                  <a:lnTo>
                    <a:pt x="169164" y="307544"/>
                  </a:lnTo>
                  <a:close/>
                  <a:moveTo>
                    <a:pt x="207288" y="238521"/>
                  </a:moveTo>
                  <a:cubicBezTo>
                    <a:pt x="204391" y="238751"/>
                    <a:pt x="202171" y="241179"/>
                    <a:pt x="202213" y="244071"/>
                  </a:cubicBezTo>
                  <a:lnTo>
                    <a:pt x="212269" y="244071"/>
                  </a:lnTo>
                  <a:cubicBezTo>
                    <a:pt x="212049" y="241109"/>
                    <a:pt x="210420" y="238521"/>
                    <a:pt x="207288" y="238521"/>
                  </a:cubicBezTo>
                  <a:close/>
                  <a:moveTo>
                    <a:pt x="280905" y="236931"/>
                  </a:moveTo>
                  <a:lnTo>
                    <a:pt x="283474" y="236931"/>
                  </a:lnTo>
                  <a:lnTo>
                    <a:pt x="289144" y="250368"/>
                  </a:lnTo>
                  <a:lnTo>
                    <a:pt x="294188" y="236931"/>
                  </a:lnTo>
                  <a:lnTo>
                    <a:pt x="296663" y="236931"/>
                  </a:lnTo>
                  <a:lnTo>
                    <a:pt x="290178" y="253797"/>
                  </a:lnTo>
                  <a:cubicBezTo>
                    <a:pt x="288863" y="257164"/>
                    <a:pt x="287327" y="258380"/>
                    <a:pt x="284978" y="258380"/>
                  </a:cubicBezTo>
                  <a:cubicBezTo>
                    <a:pt x="283820" y="258389"/>
                    <a:pt x="282679" y="258111"/>
                    <a:pt x="281657" y="257570"/>
                  </a:cubicBezTo>
                  <a:lnTo>
                    <a:pt x="282440" y="255637"/>
                  </a:lnTo>
                  <a:cubicBezTo>
                    <a:pt x="283186" y="256052"/>
                    <a:pt x="284030" y="256256"/>
                    <a:pt x="284884" y="256229"/>
                  </a:cubicBezTo>
                  <a:cubicBezTo>
                    <a:pt x="286199" y="256229"/>
                    <a:pt x="287077" y="255388"/>
                    <a:pt x="288017" y="253112"/>
                  </a:cubicBezTo>
                  <a:close/>
                  <a:moveTo>
                    <a:pt x="234135" y="236931"/>
                  </a:moveTo>
                  <a:lnTo>
                    <a:pt x="236484" y="236931"/>
                  </a:lnTo>
                  <a:lnTo>
                    <a:pt x="236484" y="246471"/>
                  </a:lnTo>
                  <a:cubicBezTo>
                    <a:pt x="236484" y="249495"/>
                    <a:pt x="238051" y="251366"/>
                    <a:pt x="240807" y="251366"/>
                  </a:cubicBezTo>
                  <a:cubicBezTo>
                    <a:pt x="240927" y="251365"/>
                    <a:pt x="241047" y="251360"/>
                    <a:pt x="241167" y="251351"/>
                  </a:cubicBezTo>
                  <a:cubicBezTo>
                    <a:pt x="243771" y="251144"/>
                    <a:pt x="245714" y="248876"/>
                    <a:pt x="245506" y="246284"/>
                  </a:cubicBezTo>
                  <a:lnTo>
                    <a:pt x="245506" y="236931"/>
                  </a:lnTo>
                  <a:lnTo>
                    <a:pt x="247793" y="236931"/>
                  </a:lnTo>
                  <a:lnTo>
                    <a:pt x="247793" y="253143"/>
                  </a:lnTo>
                  <a:lnTo>
                    <a:pt x="245506" y="253143"/>
                  </a:lnTo>
                  <a:lnTo>
                    <a:pt x="245506" y="250306"/>
                  </a:lnTo>
                  <a:cubicBezTo>
                    <a:pt x="244449" y="252262"/>
                    <a:pt x="242381" y="253466"/>
                    <a:pt x="240149" y="253423"/>
                  </a:cubicBezTo>
                  <a:cubicBezTo>
                    <a:pt x="239875" y="253431"/>
                    <a:pt x="239600" y="253419"/>
                    <a:pt x="239327" y="253389"/>
                  </a:cubicBezTo>
                  <a:cubicBezTo>
                    <a:pt x="236095" y="253026"/>
                    <a:pt x="233770" y="250124"/>
                    <a:pt x="234135" y="246908"/>
                  </a:cubicBezTo>
                  <a:close/>
                  <a:moveTo>
                    <a:pt x="263989" y="236838"/>
                  </a:moveTo>
                  <a:lnTo>
                    <a:pt x="266307" y="236838"/>
                  </a:lnTo>
                  <a:lnTo>
                    <a:pt x="266307" y="253081"/>
                  </a:lnTo>
                  <a:lnTo>
                    <a:pt x="263989" y="253081"/>
                  </a:lnTo>
                  <a:close/>
                  <a:moveTo>
                    <a:pt x="225019" y="236682"/>
                  </a:moveTo>
                  <a:cubicBezTo>
                    <a:pt x="227445" y="236634"/>
                    <a:pt x="229757" y="237705"/>
                    <a:pt x="231284" y="239581"/>
                  </a:cubicBezTo>
                  <a:lnTo>
                    <a:pt x="229749" y="241265"/>
                  </a:lnTo>
                  <a:cubicBezTo>
                    <a:pt x="228614" y="239775"/>
                    <a:pt x="226865" y="238871"/>
                    <a:pt x="224988" y="238802"/>
                  </a:cubicBezTo>
                  <a:cubicBezTo>
                    <a:pt x="224981" y="238802"/>
                    <a:pt x="224974" y="238803"/>
                    <a:pt x="224967" y="238803"/>
                  </a:cubicBezTo>
                  <a:cubicBezTo>
                    <a:pt x="221703" y="238998"/>
                    <a:pt x="219216" y="241789"/>
                    <a:pt x="219411" y="245037"/>
                  </a:cubicBezTo>
                  <a:cubicBezTo>
                    <a:pt x="219410" y="245072"/>
                    <a:pt x="219408" y="245108"/>
                    <a:pt x="219407" y="245143"/>
                  </a:cubicBezTo>
                  <a:cubicBezTo>
                    <a:pt x="219290" y="248412"/>
                    <a:pt x="221859" y="251156"/>
                    <a:pt x="225144" y="251272"/>
                  </a:cubicBezTo>
                  <a:cubicBezTo>
                    <a:pt x="226953" y="251230"/>
                    <a:pt x="228655" y="250411"/>
                    <a:pt x="229812" y="249028"/>
                  </a:cubicBezTo>
                  <a:lnTo>
                    <a:pt x="231284" y="250462"/>
                  </a:lnTo>
                  <a:cubicBezTo>
                    <a:pt x="229789" y="252405"/>
                    <a:pt x="227478" y="253555"/>
                    <a:pt x="225019" y="253579"/>
                  </a:cubicBezTo>
                  <a:cubicBezTo>
                    <a:pt x="224996" y="253579"/>
                    <a:pt x="224973" y="253578"/>
                    <a:pt x="224950" y="253577"/>
                  </a:cubicBezTo>
                  <a:cubicBezTo>
                    <a:pt x="220419" y="253439"/>
                    <a:pt x="216860" y="249671"/>
                    <a:pt x="216999" y="245162"/>
                  </a:cubicBezTo>
                  <a:cubicBezTo>
                    <a:pt x="216999" y="245139"/>
                    <a:pt x="216998" y="245115"/>
                    <a:pt x="216997" y="245092"/>
                  </a:cubicBezTo>
                  <a:cubicBezTo>
                    <a:pt x="216879" y="240565"/>
                    <a:pt x="220470" y="236800"/>
                    <a:pt x="225019" y="236682"/>
                  </a:cubicBezTo>
                  <a:close/>
                  <a:moveTo>
                    <a:pt x="261075" y="236558"/>
                  </a:moveTo>
                  <a:lnTo>
                    <a:pt x="261075" y="239176"/>
                  </a:lnTo>
                  <a:lnTo>
                    <a:pt x="260888" y="239176"/>
                  </a:lnTo>
                  <a:cubicBezTo>
                    <a:pt x="257410" y="239176"/>
                    <a:pt x="254622" y="241701"/>
                    <a:pt x="254622" y="246596"/>
                  </a:cubicBezTo>
                  <a:lnTo>
                    <a:pt x="254622" y="253174"/>
                  </a:lnTo>
                  <a:lnTo>
                    <a:pt x="252273" y="253174"/>
                  </a:lnTo>
                  <a:lnTo>
                    <a:pt x="252273" y="236931"/>
                  </a:lnTo>
                  <a:lnTo>
                    <a:pt x="254622" y="236931"/>
                  </a:lnTo>
                  <a:lnTo>
                    <a:pt x="254622" y="241078"/>
                  </a:lnTo>
                  <a:cubicBezTo>
                    <a:pt x="255551" y="238331"/>
                    <a:pt x="258163" y="236501"/>
                    <a:pt x="261075" y="236558"/>
                  </a:cubicBezTo>
                  <a:close/>
                  <a:moveTo>
                    <a:pt x="207351" y="236495"/>
                  </a:moveTo>
                  <a:cubicBezTo>
                    <a:pt x="211987" y="236495"/>
                    <a:pt x="214650" y="240329"/>
                    <a:pt x="214744" y="245006"/>
                  </a:cubicBezTo>
                  <a:cubicBezTo>
                    <a:pt x="214760" y="245266"/>
                    <a:pt x="214760" y="245526"/>
                    <a:pt x="214744" y="245785"/>
                  </a:cubicBezTo>
                  <a:lnTo>
                    <a:pt x="202213" y="245785"/>
                  </a:lnTo>
                  <a:cubicBezTo>
                    <a:pt x="202230" y="248809"/>
                    <a:pt x="204689" y="251255"/>
                    <a:pt x="207727" y="251272"/>
                  </a:cubicBezTo>
                  <a:cubicBezTo>
                    <a:pt x="209628" y="251296"/>
                    <a:pt x="211437" y="250459"/>
                    <a:pt x="212645" y="248997"/>
                  </a:cubicBezTo>
                  <a:lnTo>
                    <a:pt x="214086" y="250337"/>
                  </a:lnTo>
                  <a:cubicBezTo>
                    <a:pt x="212466" y="252387"/>
                    <a:pt x="209939" y="253516"/>
                    <a:pt x="207323" y="253359"/>
                  </a:cubicBezTo>
                  <a:cubicBezTo>
                    <a:pt x="202920" y="253094"/>
                    <a:pt x="199566" y="249326"/>
                    <a:pt x="199832" y="244944"/>
                  </a:cubicBezTo>
                  <a:cubicBezTo>
                    <a:pt x="199828" y="244882"/>
                    <a:pt x="199824" y="244820"/>
                    <a:pt x="199821" y="244758"/>
                  </a:cubicBezTo>
                  <a:cubicBezTo>
                    <a:pt x="199607" y="240407"/>
                    <a:pt x="202978" y="236707"/>
                    <a:pt x="207351" y="236495"/>
                  </a:cubicBezTo>
                  <a:close/>
                  <a:moveTo>
                    <a:pt x="271821" y="231944"/>
                  </a:moveTo>
                  <a:lnTo>
                    <a:pt x="274139" y="231944"/>
                  </a:lnTo>
                  <a:lnTo>
                    <a:pt x="274139" y="236931"/>
                  </a:lnTo>
                  <a:lnTo>
                    <a:pt x="279120" y="236931"/>
                  </a:lnTo>
                  <a:lnTo>
                    <a:pt x="279120" y="239114"/>
                  </a:lnTo>
                  <a:lnTo>
                    <a:pt x="274139" y="239114"/>
                  </a:lnTo>
                  <a:lnTo>
                    <a:pt x="274139" y="248467"/>
                  </a:lnTo>
                  <a:cubicBezTo>
                    <a:pt x="274104" y="248689"/>
                    <a:pt x="274101" y="248916"/>
                    <a:pt x="274131" y="249139"/>
                  </a:cubicBezTo>
                  <a:cubicBezTo>
                    <a:pt x="274302" y="250419"/>
                    <a:pt x="275484" y="251318"/>
                    <a:pt x="276770" y="251148"/>
                  </a:cubicBezTo>
                  <a:cubicBezTo>
                    <a:pt x="277567" y="251148"/>
                    <a:pt x="278352" y="250955"/>
                    <a:pt x="279057" y="250586"/>
                  </a:cubicBezTo>
                  <a:lnTo>
                    <a:pt x="279057" y="252675"/>
                  </a:lnTo>
                  <a:cubicBezTo>
                    <a:pt x="278190" y="253136"/>
                    <a:pt x="277221" y="253371"/>
                    <a:pt x="276238" y="253361"/>
                  </a:cubicBezTo>
                  <a:cubicBezTo>
                    <a:pt x="275927" y="253390"/>
                    <a:pt x="275614" y="253384"/>
                    <a:pt x="275305" y="253342"/>
                  </a:cubicBezTo>
                  <a:cubicBezTo>
                    <a:pt x="273077" y="253039"/>
                    <a:pt x="271517" y="250996"/>
                    <a:pt x="271821" y="248779"/>
                  </a:cubicBezTo>
                  <a:lnTo>
                    <a:pt x="271821" y="239083"/>
                  </a:lnTo>
                  <a:lnTo>
                    <a:pt x="269628" y="239083"/>
                  </a:lnTo>
                  <a:lnTo>
                    <a:pt x="269628" y="236931"/>
                  </a:lnTo>
                  <a:lnTo>
                    <a:pt x="271821" y="236931"/>
                  </a:lnTo>
                  <a:close/>
                  <a:moveTo>
                    <a:pt x="188993" y="230696"/>
                  </a:moveTo>
                  <a:cubicBezTo>
                    <a:pt x="191794" y="230632"/>
                    <a:pt x="194510" y="231648"/>
                    <a:pt x="196574" y="233533"/>
                  </a:cubicBezTo>
                  <a:lnTo>
                    <a:pt x="195196" y="235466"/>
                  </a:lnTo>
                  <a:cubicBezTo>
                    <a:pt x="193494" y="233896"/>
                    <a:pt x="191251" y="233037"/>
                    <a:pt x="188931" y="233066"/>
                  </a:cubicBezTo>
                  <a:cubicBezTo>
                    <a:pt x="186174" y="233066"/>
                    <a:pt x="184420" y="234656"/>
                    <a:pt x="184420" y="236620"/>
                  </a:cubicBezTo>
                  <a:cubicBezTo>
                    <a:pt x="184420" y="238708"/>
                    <a:pt x="185516" y="239862"/>
                    <a:pt x="190184" y="240891"/>
                  </a:cubicBezTo>
                  <a:cubicBezTo>
                    <a:pt x="194914" y="241951"/>
                    <a:pt x="197075" y="243759"/>
                    <a:pt x="197075" y="247063"/>
                  </a:cubicBezTo>
                  <a:cubicBezTo>
                    <a:pt x="197071" y="247278"/>
                    <a:pt x="197055" y="247492"/>
                    <a:pt x="197029" y="247705"/>
                  </a:cubicBezTo>
                  <a:cubicBezTo>
                    <a:pt x="196596" y="251225"/>
                    <a:pt x="193376" y="253730"/>
                    <a:pt x="189839" y="253298"/>
                  </a:cubicBezTo>
                  <a:cubicBezTo>
                    <a:pt x="186601" y="253314"/>
                    <a:pt x="183490" y="252047"/>
                    <a:pt x="181193" y="249776"/>
                  </a:cubicBezTo>
                  <a:lnTo>
                    <a:pt x="182665" y="247968"/>
                  </a:lnTo>
                  <a:cubicBezTo>
                    <a:pt x="184549" y="249964"/>
                    <a:pt x="187181" y="251093"/>
                    <a:pt x="189933" y="251085"/>
                  </a:cubicBezTo>
                  <a:cubicBezTo>
                    <a:pt x="192784" y="251085"/>
                    <a:pt x="194663" y="249526"/>
                    <a:pt x="194663" y="247344"/>
                  </a:cubicBezTo>
                  <a:cubicBezTo>
                    <a:pt x="194663" y="245318"/>
                    <a:pt x="194005" y="244164"/>
                    <a:pt x="189150" y="243167"/>
                  </a:cubicBezTo>
                  <a:cubicBezTo>
                    <a:pt x="184294" y="242169"/>
                    <a:pt x="182039" y="240548"/>
                    <a:pt x="182039" y="236931"/>
                  </a:cubicBezTo>
                  <a:cubicBezTo>
                    <a:pt x="182037" y="236690"/>
                    <a:pt x="182050" y="236448"/>
                    <a:pt x="182077" y="236208"/>
                  </a:cubicBezTo>
                  <a:cubicBezTo>
                    <a:pt x="182457" y="232785"/>
                    <a:pt x="185554" y="230318"/>
                    <a:pt x="188993" y="230696"/>
                  </a:cubicBezTo>
                  <a:close/>
                  <a:moveTo>
                    <a:pt x="263832" y="230634"/>
                  </a:moveTo>
                  <a:lnTo>
                    <a:pt x="266495" y="230634"/>
                  </a:lnTo>
                  <a:lnTo>
                    <a:pt x="266495" y="233315"/>
                  </a:lnTo>
                  <a:lnTo>
                    <a:pt x="263832" y="233315"/>
                  </a:lnTo>
                  <a:close/>
                  <a:moveTo>
                    <a:pt x="294846" y="207377"/>
                  </a:moveTo>
                  <a:cubicBezTo>
                    <a:pt x="291932" y="207377"/>
                    <a:pt x="290303" y="208687"/>
                    <a:pt x="290303" y="210713"/>
                  </a:cubicBezTo>
                  <a:cubicBezTo>
                    <a:pt x="290306" y="210738"/>
                    <a:pt x="290309" y="210763"/>
                    <a:pt x="290312" y="210788"/>
                  </a:cubicBezTo>
                  <a:cubicBezTo>
                    <a:pt x="290546" y="212702"/>
                    <a:pt x="292296" y="214064"/>
                    <a:pt x="294219" y="213831"/>
                  </a:cubicBezTo>
                  <a:cubicBezTo>
                    <a:pt x="294273" y="213836"/>
                    <a:pt x="294326" y="213841"/>
                    <a:pt x="294380" y="213844"/>
                  </a:cubicBezTo>
                  <a:cubicBezTo>
                    <a:pt x="297003" y="214021"/>
                    <a:pt x="299274" y="212046"/>
                    <a:pt x="299451" y="209435"/>
                  </a:cubicBezTo>
                  <a:lnTo>
                    <a:pt x="299451" y="208064"/>
                  </a:lnTo>
                  <a:cubicBezTo>
                    <a:pt x="297959" y="207608"/>
                    <a:pt x="296407" y="207376"/>
                    <a:pt x="294846" y="207377"/>
                  </a:cubicBezTo>
                  <a:close/>
                  <a:moveTo>
                    <a:pt x="331560" y="201142"/>
                  </a:moveTo>
                  <a:cubicBezTo>
                    <a:pt x="331525" y="201144"/>
                    <a:pt x="331489" y="201145"/>
                    <a:pt x="331454" y="201147"/>
                  </a:cubicBezTo>
                  <a:cubicBezTo>
                    <a:pt x="328172" y="201321"/>
                    <a:pt x="325653" y="204111"/>
                    <a:pt x="325828" y="207377"/>
                  </a:cubicBezTo>
                  <a:cubicBezTo>
                    <a:pt x="325826" y="207412"/>
                    <a:pt x="325825" y="207446"/>
                    <a:pt x="325824" y="207481"/>
                  </a:cubicBezTo>
                  <a:cubicBezTo>
                    <a:pt x="325723" y="210768"/>
                    <a:pt x="328320" y="213513"/>
                    <a:pt x="331623" y="213613"/>
                  </a:cubicBezTo>
                  <a:cubicBezTo>
                    <a:pt x="331701" y="213611"/>
                    <a:pt x="331778" y="213608"/>
                    <a:pt x="331856" y="213603"/>
                  </a:cubicBezTo>
                  <a:cubicBezTo>
                    <a:pt x="335102" y="213395"/>
                    <a:pt x="337564" y="210608"/>
                    <a:pt x="337356" y="207377"/>
                  </a:cubicBezTo>
                  <a:cubicBezTo>
                    <a:pt x="337462" y="204072"/>
                    <a:pt x="334880" y="201294"/>
                    <a:pt x="331560" y="201142"/>
                  </a:cubicBezTo>
                  <a:close/>
                  <a:moveTo>
                    <a:pt x="176556" y="201080"/>
                  </a:moveTo>
                  <a:cubicBezTo>
                    <a:pt x="173263" y="201248"/>
                    <a:pt x="170727" y="204037"/>
                    <a:pt x="170886" y="207315"/>
                  </a:cubicBezTo>
                  <a:cubicBezTo>
                    <a:pt x="170885" y="207331"/>
                    <a:pt x="170885" y="207346"/>
                    <a:pt x="170884" y="207361"/>
                  </a:cubicBezTo>
                  <a:cubicBezTo>
                    <a:pt x="170733" y="210629"/>
                    <a:pt x="173273" y="213400"/>
                    <a:pt x="176556" y="213550"/>
                  </a:cubicBezTo>
                  <a:cubicBezTo>
                    <a:pt x="176714" y="213547"/>
                    <a:pt x="176871" y="213537"/>
                    <a:pt x="177028" y="213520"/>
                  </a:cubicBezTo>
                  <a:cubicBezTo>
                    <a:pt x="180142" y="213192"/>
                    <a:pt x="182400" y="210414"/>
                    <a:pt x="182070" y="207315"/>
                  </a:cubicBezTo>
                  <a:cubicBezTo>
                    <a:pt x="182076" y="207245"/>
                    <a:pt x="182080" y="207174"/>
                    <a:pt x="182084" y="207103"/>
                  </a:cubicBezTo>
                  <a:cubicBezTo>
                    <a:pt x="182228" y="203921"/>
                    <a:pt x="179754" y="201224"/>
                    <a:pt x="176556" y="201080"/>
                  </a:cubicBezTo>
                  <a:close/>
                  <a:moveTo>
                    <a:pt x="227368" y="201018"/>
                  </a:moveTo>
                  <a:cubicBezTo>
                    <a:pt x="224087" y="201202"/>
                    <a:pt x="221569" y="203986"/>
                    <a:pt x="221729" y="207253"/>
                  </a:cubicBezTo>
                  <a:cubicBezTo>
                    <a:pt x="221729" y="207258"/>
                    <a:pt x="221729" y="207264"/>
                    <a:pt x="221728" y="207269"/>
                  </a:cubicBezTo>
                  <a:cubicBezTo>
                    <a:pt x="221560" y="210537"/>
                    <a:pt x="224085" y="213321"/>
                    <a:pt x="227368" y="213488"/>
                  </a:cubicBezTo>
                  <a:cubicBezTo>
                    <a:pt x="227548" y="213486"/>
                    <a:pt x="227727" y="213474"/>
                    <a:pt x="227905" y="213454"/>
                  </a:cubicBezTo>
                  <a:cubicBezTo>
                    <a:pt x="231000" y="213109"/>
                    <a:pt x="233228" y="210333"/>
                    <a:pt x="232882" y="207253"/>
                  </a:cubicBezTo>
                  <a:cubicBezTo>
                    <a:pt x="232887" y="207182"/>
                    <a:pt x="232892" y="207111"/>
                    <a:pt x="232895" y="207040"/>
                  </a:cubicBezTo>
                  <a:cubicBezTo>
                    <a:pt x="233040" y="203858"/>
                    <a:pt x="230565" y="201162"/>
                    <a:pt x="227368" y="201018"/>
                  </a:cubicBezTo>
                  <a:close/>
                  <a:moveTo>
                    <a:pt x="246728" y="200987"/>
                  </a:moveTo>
                  <a:cubicBezTo>
                    <a:pt x="243434" y="201155"/>
                    <a:pt x="240898" y="203943"/>
                    <a:pt x="241058" y="207222"/>
                  </a:cubicBezTo>
                  <a:cubicBezTo>
                    <a:pt x="241057" y="207237"/>
                    <a:pt x="241056" y="207252"/>
                    <a:pt x="241056" y="207268"/>
                  </a:cubicBezTo>
                  <a:cubicBezTo>
                    <a:pt x="240905" y="210536"/>
                    <a:pt x="243444" y="213307"/>
                    <a:pt x="246728" y="213457"/>
                  </a:cubicBezTo>
                  <a:cubicBezTo>
                    <a:pt x="246908" y="213454"/>
                    <a:pt x="247087" y="213443"/>
                    <a:pt x="247265" y="213423"/>
                  </a:cubicBezTo>
                  <a:cubicBezTo>
                    <a:pt x="250360" y="213078"/>
                    <a:pt x="252588" y="210302"/>
                    <a:pt x="252241" y="207222"/>
                  </a:cubicBezTo>
                  <a:cubicBezTo>
                    <a:pt x="252247" y="207151"/>
                    <a:pt x="252252" y="207080"/>
                    <a:pt x="252255" y="207009"/>
                  </a:cubicBezTo>
                  <a:cubicBezTo>
                    <a:pt x="252400" y="203827"/>
                    <a:pt x="249925" y="201131"/>
                    <a:pt x="246728" y="200987"/>
                  </a:cubicBezTo>
                  <a:close/>
                  <a:moveTo>
                    <a:pt x="157949" y="200862"/>
                  </a:moveTo>
                  <a:cubicBezTo>
                    <a:pt x="155052" y="201092"/>
                    <a:pt x="152832" y="203520"/>
                    <a:pt x="152874" y="206411"/>
                  </a:cubicBezTo>
                  <a:lnTo>
                    <a:pt x="162961" y="206411"/>
                  </a:lnTo>
                  <a:cubicBezTo>
                    <a:pt x="162710" y="203450"/>
                    <a:pt x="161081" y="200862"/>
                    <a:pt x="157949" y="200862"/>
                  </a:cubicBezTo>
                  <a:close/>
                  <a:moveTo>
                    <a:pt x="317432" y="199178"/>
                  </a:moveTo>
                  <a:lnTo>
                    <a:pt x="319750" y="199178"/>
                  </a:lnTo>
                  <a:lnTo>
                    <a:pt x="319750" y="215421"/>
                  </a:lnTo>
                  <a:lnTo>
                    <a:pt x="317432" y="215421"/>
                  </a:lnTo>
                  <a:close/>
                  <a:moveTo>
                    <a:pt x="265587" y="199178"/>
                  </a:moveTo>
                  <a:lnTo>
                    <a:pt x="267905" y="199178"/>
                  </a:lnTo>
                  <a:lnTo>
                    <a:pt x="267905" y="215421"/>
                  </a:lnTo>
                  <a:lnTo>
                    <a:pt x="265587" y="215421"/>
                  </a:lnTo>
                  <a:close/>
                  <a:moveTo>
                    <a:pt x="279621" y="199023"/>
                  </a:moveTo>
                  <a:cubicBezTo>
                    <a:pt x="282047" y="198975"/>
                    <a:pt x="284359" y="200045"/>
                    <a:pt x="285886" y="201922"/>
                  </a:cubicBezTo>
                  <a:lnTo>
                    <a:pt x="284351" y="203605"/>
                  </a:lnTo>
                  <a:cubicBezTo>
                    <a:pt x="283215" y="202115"/>
                    <a:pt x="281467" y="201211"/>
                    <a:pt x="279590" y="201142"/>
                  </a:cubicBezTo>
                  <a:cubicBezTo>
                    <a:pt x="279583" y="201143"/>
                    <a:pt x="279576" y="201143"/>
                    <a:pt x="279569" y="201144"/>
                  </a:cubicBezTo>
                  <a:cubicBezTo>
                    <a:pt x="276305" y="201338"/>
                    <a:pt x="273818" y="204129"/>
                    <a:pt x="274013" y="207377"/>
                  </a:cubicBezTo>
                  <a:cubicBezTo>
                    <a:pt x="274012" y="207413"/>
                    <a:pt x="274010" y="207448"/>
                    <a:pt x="274009" y="207483"/>
                  </a:cubicBezTo>
                  <a:cubicBezTo>
                    <a:pt x="273892" y="210753"/>
                    <a:pt x="276461" y="213497"/>
                    <a:pt x="279746" y="213613"/>
                  </a:cubicBezTo>
                  <a:cubicBezTo>
                    <a:pt x="281625" y="213568"/>
                    <a:pt x="283384" y="212687"/>
                    <a:pt x="284539" y="211212"/>
                  </a:cubicBezTo>
                  <a:lnTo>
                    <a:pt x="286011" y="212647"/>
                  </a:lnTo>
                  <a:cubicBezTo>
                    <a:pt x="284483" y="214613"/>
                    <a:pt x="282119" y="215755"/>
                    <a:pt x="279621" y="215733"/>
                  </a:cubicBezTo>
                  <a:cubicBezTo>
                    <a:pt x="279598" y="215732"/>
                    <a:pt x="279575" y="215732"/>
                    <a:pt x="279552" y="215731"/>
                  </a:cubicBezTo>
                  <a:cubicBezTo>
                    <a:pt x="275021" y="215592"/>
                    <a:pt x="271462" y="211824"/>
                    <a:pt x="271601" y="207315"/>
                  </a:cubicBezTo>
                  <a:cubicBezTo>
                    <a:pt x="271548" y="202835"/>
                    <a:pt x="275120" y="199142"/>
                    <a:pt x="279621" y="199023"/>
                  </a:cubicBezTo>
                  <a:close/>
                  <a:moveTo>
                    <a:pt x="296473" y="198946"/>
                  </a:moveTo>
                  <a:cubicBezTo>
                    <a:pt x="299721" y="199320"/>
                    <a:pt x="302050" y="202243"/>
                    <a:pt x="301675" y="205476"/>
                  </a:cubicBezTo>
                  <a:lnTo>
                    <a:pt x="301675" y="215359"/>
                  </a:lnTo>
                  <a:lnTo>
                    <a:pt x="299419" y="215359"/>
                  </a:lnTo>
                  <a:lnTo>
                    <a:pt x="299419" y="212896"/>
                  </a:lnTo>
                  <a:cubicBezTo>
                    <a:pt x="298123" y="214703"/>
                    <a:pt x="296011" y="215754"/>
                    <a:pt x="293781" y="215702"/>
                  </a:cubicBezTo>
                  <a:cubicBezTo>
                    <a:pt x="293688" y="215710"/>
                    <a:pt x="293595" y="215717"/>
                    <a:pt x="293501" y="215721"/>
                  </a:cubicBezTo>
                  <a:cubicBezTo>
                    <a:pt x="290545" y="215845"/>
                    <a:pt x="288048" y="213562"/>
                    <a:pt x="287923" y="210620"/>
                  </a:cubicBezTo>
                  <a:cubicBezTo>
                    <a:pt x="287923" y="207222"/>
                    <a:pt x="290648" y="205382"/>
                    <a:pt x="294626" y="205382"/>
                  </a:cubicBezTo>
                  <a:cubicBezTo>
                    <a:pt x="296250" y="205365"/>
                    <a:pt x="297866" y="205597"/>
                    <a:pt x="299419" y="206068"/>
                  </a:cubicBezTo>
                  <a:lnTo>
                    <a:pt x="299419" y="205507"/>
                  </a:lnTo>
                  <a:cubicBezTo>
                    <a:pt x="299448" y="205198"/>
                    <a:pt x="299442" y="204887"/>
                    <a:pt x="299400" y="204579"/>
                  </a:cubicBezTo>
                  <a:cubicBezTo>
                    <a:pt x="299096" y="202344"/>
                    <a:pt x="297029" y="200778"/>
                    <a:pt x="294783" y="201080"/>
                  </a:cubicBezTo>
                  <a:cubicBezTo>
                    <a:pt x="293120" y="201093"/>
                    <a:pt x="291485" y="201511"/>
                    <a:pt x="290022" y="202296"/>
                  </a:cubicBezTo>
                  <a:lnTo>
                    <a:pt x="289332" y="200301"/>
                  </a:lnTo>
                  <a:cubicBezTo>
                    <a:pt x="291090" y="199416"/>
                    <a:pt x="293033" y="198957"/>
                    <a:pt x="295002" y="198960"/>
                  </a:cubicBezTo>
                  <a:cubicBezTo>
                    <a:pt x="295490" y="198895"/>
                    <a:pt x="295984" y="198890"/>
                    <a:pt x="296473" y="198946"/>
                  </a:cubicBezTo>
                  <a:close/>
                  <a:moveTo>
                    <a:pt x="247198" y="198898"/>
                  </a:moveTo>
                  <a:cubicBezTo>
                    <a:pt x="247303" y="198902"/>
                    <a:pt x="247407" y="198908"/>
                    <a:pt x="247512" y="198917"/>
                  </a:cubicBezTo>
                  <a:cubicBezTo>
                    <a:pt x="251823" y="199265"/>
                    <a:pt x="255035" y="203025"/>
                    <a:pt x="254685" y="207315"/>
                  </a:cubicBezTo>
                  <a:cubicBezTo>
                    <a:pt x="254693" y="207409"/>
                    <a:pt x="254699" y="207503"/>
                    <a:pt x="254703" y="207598"/>
                  </a:cubicBezTo>
                  <a:cubicBezTo>
                    <a:pt x="254896" y="211915"/>
                    <a:pt x="251536" y="215571"/>
                    <a:pt x="247198" y="215764"/>
                  </a:cubicBezTo>
                  <a:cubicBezTo>
                    <a:pt x="244734" y="215725"/>
                    <a:pt x="242468" y="214414"/>
                    <a:pt x="241215" y="212304"/>
                  </a:cubicBezTo>
                  <a:lnTo>
                    <a:pt x="241215" y="220440"/>
                  </a:lnTo>
                  <a:lnTo>
                    <a:pt x="238834" y="220440"/>
                  </a:lnTo>
                  <a:lnTo>
                    <a:pt x="238834" y="199178"/>
                  </a:lnTo>
                  <a:lnTo>
                    <a:pt x="241215" y="199334"/>
                  </a:lnTo>
                  <a:lnTo>
                    <a:pt x="241215" y="202452"/>
                  </a:lnTo>
                  <a:cubicBezTo>
                    <a:pt x="242430" y="200291"/>
                    <a:pt x="244710" y="198937"/>
                    <a:pt x="247198" y="198898"/>
                  </a:cubicBezTo>
                  <a:close/>
                  <a:moveTo>
                    <a:pt x="350858" y="198836"/>
                  </a:moveTo>
                  <a:cubicBezTo>
                    <a:pt x="351143" y="198826"/>
                    <a:pt x="351429" y="198838"/>
                    <a:pt x="351713" y="198870"/>
                  </a:cubicBezTo>
                  <a:cubicBezTo>
                    <a:pt x="354928" y="199233"/>
                    <a:pt x="357237" y="202121"/>
                    <a:pt x="356872" y="205320"/>
                  </a:cubicBezTo>
                  <a:lnTo>
                    <a:pt x="356872" y="215203"/>
                  </a:lnTo>
                  <a:lnTo>
                    <a:pt x="354523" y="215203"/>
                  </a:lnTo>
                  <a:lnTo>
                    <a:pt x="354523" y="205850"/>
                  </a:lnTo>
                  <a:cubicBezTo>
                    <a:pt x="354523" y="202857"/>
                    <a:pt x="352957" y="200955"/>
                    <a:pt x="350200" y="200955"/>
                  </a:cubicBezTo>
                  <a:cubicBezTo>
                    <a:pt x="350069" y="200956"/>
                    <a:pt x="349937" y="200962"/>
                    <a:pt x="349806" y="200973"/>
                  </a:cubicBezTo>
                  <a:cubicBezTo>
                    <a:pt x="347204" y="201197"/>
                    <a:pt x="345276" y="203478"/>
                    <a:pt x="345501" y="206068"/>
                  </a:cubicBezTo>
                  <a:lnTo>
                    <a:pt x="345501" y="215421"/>
                  </a:lnTo>
                  <a:lnTo>
                    <a:pt x="343183" y="215421"/>
                  </a:lnTo>
                  <a:lnTo>
                    <a:pt x="343183" y="199116"/>
                  </a:lnTo>
                  <a:lnTo>
                    <a:pt x="345501" y="199116"/>
                  </a:lnTo>
                  <a:lnTo>
                    <a:pt x="345501" y="201953"/>
                  </a:lnTo>
                  <a:cubicBezTo>
                    <a:pt x="346541" y="199981"/>
                    <a:pt x="348620" y="198771"/>
                    <a:pt x="350858" y="198836"/>
                  </a:cubicBezTo>
                  <a:close/>
                  <a:moveTo>
                    <a:pt x="331623" y="198836"/>
                  </a:moveTo>
                  <a:cubicBezTo>
                    <a:pt x="331687" y="198836"/>
                    <a:pt x="331751" y="198837"/>
                    <a:pt x="331815" y="198839"/>
                  </a:cubicBezTo>
                  <a:cubicBezTo>
                    <a:pt x="336346" y="198977"/>
                    <a:pt x="339906" y="202744"/>
                    <a:pt x="339768" y="207253"/>
                  </a:cubicBezTo>
                  <a:cubicBezTo>
                    <a:pt x="339769" y="207296"/>
                    <a:pt x="339770" y="207338"/>
                    <a:pt x="339770" y="207381"/>
                  </a:cubicBezTo>
                  <a:cubicBezTo>
                    <a:pt x="339820" y="211944"/>
                    <a:pt x="336145" y="215683"/>
                    <a:pt x="331560" y="215733"/>
                  </a:cubicBezTo>
                  <a:cubicBezTo>
                    <a:pt x="331506" y="215732"/>
                    <a:pt x="331453" y="215731"/>
                    <a:pt x="331399" y="215730"/>
                  </a:cubicBezTo>
                  <a:cubicBezTo>
                    <a:pt x="326868" y="215591"/>
                    <a:pt x="323308" y="211824"/>
                    <a:pt x="323447" y="207315"/>
                  </a:cubicBezTo>
                  <a:cubicBezTo>
                    <a:pt x="323445" y="207262"/>
                    <a:pt x="323444" y="207208"/>
                    <a:pt x="323443" y="207155"/>
                  </a:cubicBezTo>
                  <a:cubicBezTo>
                    <a:pt x="323393" y="202610"/>
                    <a:pt x="327056" y="198885"/>
                    <a:pt x="331623" y="198836"/>
                  </a:cubicBezTo>
                  <a:close/>
                  <a:moveTo>
                    <a:pt x="227806" y="198836"/>
                  </a:moveTo>
                  <a:cubicBezTo>
                    <a:pt x="227911" y="198840"/>
                    <a:pt x="228016" y="198846"/>
                    <a:pt x="228121" y="198855"/>
                  </a:cubicBezTo>
                  <a:cubicBezTo>
                    <a:pt x="232432" y="199203"/>
                    <a:pt x="235643" y="202963"/>
                    <a:pt x="235294" y="207253"/>
                  </a:cubicBezTo>
                  <a:lnTo>
                    <a:pt x="235294" y="207315"/>
                  </a:lnTo>
                  <a:cubicBezTo>
                    <a:pt x="235301" y="207409"/>
                    <a:pt x="235307" y="207504"/>
                    <a:pt x="235311" y="207598"/>
                  </a:cubicBezTo>
                  <a:cubicBezTo>
                    <a:pt x="235505" y="211915"/>
                    <a:pt x="232145" y="215572"/>
                    <a:pt x="227807" y="215764"/>
                  </a:cubicBezTo>
                  <a:cubicBezTo>
                    <a:pt x="225332" y="215736"/>
                    <a:pt x="223051" y="214424"/>
                    <a:pt x="221792" y="212304"/>
                  </a:cubicBezTo>
                  <a:lnTo>
                    <a:pt x="221792" y="220596"/>
                  </a:lnTo>
                  <a:lnTo>
                    <a:pt x="219474" y="220596"/>
                  </a:lnTo>
                  <a:lnTo>
                    <a:pt x="219474" y="199335"/>
                  </a:lnTo>
                  <a:lnTo>
                    <a:pt x="221792" y="199335"/>
                  </a:lnTo>
                  <a:lnTo>
                    <a:pt x="221792" y="202452"/>
                  </a:lnTo>
                  <a:cubicBezTo>
                    <a:pt x="223002" y="200262"/>
                    <a:pt x="225296" y="198883"/>
                    <a:pt x="227806" y="198836"/>
                  </a:cubicBezTo>
                  <a:close/>
                  <a:moveTo>
                    <a:pt x="158011" y="198836"/>
                  </a:moveTo>
                  <a:cubicBezTo>
                    <a:pt x="162647" y="198836"/>
                    <a:pt x="165310" y="202639"/>
                    <a:pt x="165279" y="207284"/>
                  </a:cubicBezTo>
                  <a:cubicBezTo>
                    <a:pt x="165295" y="207544"/>
                    <a:pt x="165295" y="207804"/>
                    <a:pt x="165279" y="208064"/>
                  </a:cubicBezTo>
                  <a:lnTo>
                    <a:pt x="152748" y="208064"/>
                  </a:lnTo>
                  <a:cubicBezTo>
                    <a:pt x="152765" y="211087"/>
                    <a:pt x="155224" y="213534"/>
                    <a:pt x="158262" y="213551"/>
                  </a:cubicBezTo>
                  <a:cubicBezTo>
                    <a:pt x="160163" y="213574"/>
                    <a:pt x="161973" y="212737"/>
                    <a:pt x="163180" y="211275"/>
                  </a:cubicBezTo>
                  <a:lnTo>
                    <a:pt x="164652" y="212615"/>
                  </a:lnTo>
                  <a:cubicBezTo>
                    <a:pt x="163108" y="214599"/>
                    <a:pt x="160721" y="215753"/>
                    <a:pt x="158199" y="215733"/>
                  </a:cubicBezTo>
                  <a:cubicBezTo>
                    <a:pt x="158079" y="215731"/>
                    <a:pt x="157958" y="215726"/>
                    <a:pt x="157838" y="215718"/>
                  </a:cubicBezTo>
                  <a:cubicBezTo>
                    <a:pt x="153434" y="215442"/>
                    <a:pt x="150090" y="211666"/>
                    <a:pt x="150367" y="207284"/>
                  </a:cubicBezTo>
                  <a:cubicBezTo>
                    <a:pt x="150360" y="207182"/>
                    <a:pt x="150355" y="207081"/>
                    <a:pt x="150351" y="206979"/>
                  </a:cubicBezTo>
                  <a:cubicBezTo>
                    <a:pt x="150207" y="202625"/>
                    <a:pt x="153636" y="198979"/>
                    <a:pt x="158011" y="198836"/>
                  </a:cubicBezTo>
                  <a:close/>
                  <a:moveTo>
                    <a:pt x="205628" y="196155"/>
                  </a:moveTo>
                  <a:lnTo>
                    <a:pt x="200803" y="207378"/>
                  </a:lnTo>
                  <a:lnTo>
                    <a:pt x="210452" y="207378"/>
                  </a:lnTo>
                  <a:close/>
                  <a:moveTo>
                    <a:pt x="306562" y="194284"/>
                  </a:moveTo>
                  <a:lnTo>
                    <a:pt x="308880" y="194284"/>
                  </a:lnTo>
                  <a:lnTo>
                    <a:pt x="308880" y="199178"/>
                  </a:lnTo>
                  <a:lnTo>
                    <a:pt x="313861" y="199178"/>
                  </a:lnTo>
                  <a:lnTo>
                    <a:pt x="313861" y="201298"/>
                  </a:lnTo>
                  <a:lnTo>
                    <a:pt x="308880" y="201298"/>
                  </a:lnTo>
                  <a:lnTo>
                    <a:pt x="308880" y="210807"/>
                  </a:lnTo>
                  <a:cubicBezTo>
                    <a:pt x="308845" y="211029"/>
                    <a:pt x="308842" y="211256"/>
                    <a:pt x="308872" y="211479"/>
                  </a:cubicBezTo>
                  <a:cubicBezTo>
                    <a:pt x="309043" y="212759"/>
                    <a:pt x="310225" y="213659"/>
                    <a:pt x="311511" y="213488"/>
                  </a:cubicBezTo>
                  <a:cubicBezTo>
                    <a:pt x="312308" y="213488"/>
                    <a:pt x="313093" y="213295"/>
                    <a:pt x="313798" y="212927"/>
                  </a:cubicBezTo>
                  <a:lnTo>
                    <a:pt x="313798" y="214984"/>
                  </a:lnTo>
                  <a:cubicBezTo>
                    <a:pt x="312939" y="215469"/>
                    <a:pt x="311966" y="215716"/>
                    <a:pt x="310979" y="215702"/>
                  </a:cubicBezTo>
                  <a:cubicBezTo>
                    <a:pt x="310668" y="215731"/>
                    <a:pt x="310355" y="215724"/>
                    <a:pt x="310046" y="215682"/>
                  </a:cubicBezTo>
                  <a:cubicBezTo>
                    <a:pt x="307818" y="215380"/>
                    <a:pt x="306258" y="213337"/>
                    <a:pt x="306562" y="211119"/>
                  </a:cubicBezTo>
                  <a:lnTo>
                    <a:pt x="306562" y="201298"/>
                  </a:lnTo>
                  <a:lnTo>
                    <a:pt x="304369" y="201298"/>
                  </a:lnTo>
                  <a:lnTo>
                    <a:pt x="304369" y="199178"/>
                  </a:lnTo>
                  <a:lnTo>
                    <a:pt x="306562" y="199178"/>
                  </a:lnTo>
                  <a:close/>
                  <a:moveTo>
                    <a:pt x="133921" y="193380"/>
                  </a:moveTo>
                  <a:lnTo>
                    <a:pt x="135894" y="193380"/>
                  </a:lnTo>
                  <a:lnTo>
                    <a:pt x="141690" y="211742"/>
                  </a:lnTo>
                  <a:lnTo>
                    <a:pt x="147736" y="193442"/>
                  </a:lnTo>
                  <a:lnTo>
                    <a:pt x="150273" y="193442"/>
                  </a:lnTo>
                  <a:lnTo>
                    <a:pt x="142692" y="215577"/>
                  </a:lnTo>
                  <a:lnTo>
                    <a:pt x="140656" y="215577"/>
                  </a:lnTo>
                  <a:lnTo>
                    <a:pt x="134861" y="197744"/>
                  </a:lnTo>
                  <a:lnTo>
                    <a:pt x="129003" y="215577"/>
                  </a:lnTo>
                  <a:lnTo>
                    <a:pt x="127029" y="215577"/>
                  </a:lnTo>
                  <a:lnTo>
                    <a:pt x="119448" y="193442"/>
                  </a:lnTo>
                  <a:lnTo>
                    <a:pt x="122048" y="193442"/>
                  </a:lnTo>
                  <a:lnTo>
                    <a:pt x="128094" y="211742"/>
                  </a:lnTo>
                  <a:close/>
                  <a:moveTo>
                    <a:pt x="204562" y="193286"/>
                  </a:moveTo>
                  <a:lnTo>
                    <a:pt x="206755" y="193286"/>
                  </a:lnTo>
                  <a:lnTo>
                    <a:pt x="216435" y="215421"/>
                  </a:lnTo>
                  <a:lnTo>
                    <a:pt x="213866" y="215421"/>
                  </a:lnTo>
                  <a:lnTo>
                    <a:pt x="211392" y="209591"/>
                  </a:lnTo>
                  <a:lnTo>
                    <a:pt x="199863" y="209591"/>
                  </a:lnTo>
                  <a:lnTo>
                    <a:pt x="197357" y="215421"/>
                  </a:lnTo>
                  <a:lnTo>
                    <a:pt x="194882" y="215421"/>
                  </a:lnTo>
                  <a:close/>
                  <a:moveTo>
                    <a:pt x="317275" y="192975"/>
                  </a:moveTo>
                  <a:lnTo>
                    <a:pt x="319938" y="192975"/>
                  </a:lnTo>
                  <a:lnTo>
                    <a:pt x="319938" y="195656"/>
                  </a:lnTo>
                  <a:lnTo>
                    <a:pt x="317275" y="195656"/>
                  </a:lnTo>
                  <a:close/>
                  <a:moveTo>
                    <a:pt x="265430" y="192975"/>
                  </a:moveTo>
                  <a:lnTo>
                    <a:pt x="268093" y="192975"/>
                  </a:lnTo>
                  <a:lnTo>
                    <a:pt x="268093" y="195656"/>
                  </a:lnTo>
                  <a:lnTo>
                    <a:pt x="265430" y="195656"/>
                  </a:lnTo>
                  <a:close/>
                  <a:moveTo>
                    <a:pt x="168631" y="192538"/>
                  </a:moveTo>
                  <a:lnTo>
                    <a:pt x="170981" y="192538"/>
                  </a:lnTo>
                  <a:lnTo>
                    <a:pt x="170981" y="202514"/>
                  </a:lnTo>
                  <a:cubicBezTo>
                    <a:pt x="172170" y="200320"/>
                    <a:pt x="174459" y="198937"/>
                    <a:pt x="176964" y="198898"/>
                  </a:cubicBezTo>
                  <a:cubicBezTo>
                    <a:pt x="177069" y="198902"/>
                    <a:pt x="177173" y="198908"/>
                    <a:pt x="177278" y="198917"/>
                  </a:cubicBezTo>
                  <a:cubicBezTo>
                    <a:pt x="181589" y="199265"/>
                    <a:pt x="184800" y="203025"/>
                    <a:pt x="184451" y="207315"/>
                  </a:cubicBezTo>
                  <a:cubicBezTo>
                    <a:pt x="184459" y="207410"/>
                    <a:pt x="184465" y="207504"/>
                    <a:pt x="184469" y="207598"/>
                  </a:cubicBezTo>
                  <a:cubicBezTo>
                    <a:pt x="184662" y="211915"/>
                    <a:pt x="181302" y="215571"/>
                    <a:pt x="176964" y="215764"/>
                  </a:cubicBezTo>
                  <a:cubicBezTo>
                    <a:pt x="174495" y="215744"/>
                    <a:pt x="172220" y="214428"/>
                    <a:pt x="170981" y="212304"/>
                  </a:cubicBezTo>
                  <a:lnTo>
                    <a:pt x="170981" y="215421"/>
                  </a:lnTo>
                  <a:lnTo>
                    <a:pt x="168631" y="215421"/>
                  </a:lnTo>
                  <a:close/>
                  <a:moveTo>
                    <a:pt x="258382" y="192476"/>
                  </a:moveTo>
                  <a:lnTo>
                    <a:pt x="260700" y="192476"/>
                  </a:lnTo>
                  <a:lnTo>
                    <a:pt x="260700" y="215390"/>
                  </a:lnTo>
                  <a:lnTo>
                    <a:pt x="258382" y="215390"/>
                  </a:lnTo>
                  <a:close/>
                  <a:moveTo>
                    <a:pt x="282158" y="137608"/>
                  </a:moveTo>
                  <a:cubicBezTo>
                    <a:pt x="278932" y="137608"/>
                    <a:pt x="276958" y="138948"/>
                    <a:pt x="276958" y="141411"/>
                  </a:cubicBezTo>
                  <a:lnTo>
                    <a:pt x="276958" y="141504"/>
                  </a:lnTo>
                  <a:cubicBezTo>
                    <a:pt x="276958" y="143624"/>
                    <a:pt x="278650" y="144840"/>
                    <a:pt x="281062" y="144840"/>
                  </a:cubicBezTo>
                  <a:cubicBezTo>
                    <a:pt x="284602" y="144840"/>
                    <a:pt x="286983" y="142845"/>
                    <a:pt x="286983" y="140008"/>
                  </a:cubicBezTo>
                  <a:lnTo>
                    <a:pt x="286983" y="138636"/>
                  </a:lnTo>
                  <a:cubicBezTo>
                    <a:pt x="285470" y="137944"/>
                    <a:pt x="283823" y="137593"/>
                    <a:pt x="282158" y="137608"/>
                  </a:cubicBezTo>
                  <a:close/>
                  <a:moveTo>
                    <a:pt x="174457" y="128410"/>
                  </a:moveTo>
                  <a:cubicBezTo>
                    <a:pt x="174271" y="128411"/>
                    <a:pt x="174085" y="128420"/>
                    <a:pt x="173899" y="128436"/>
                  </a:cubicBezTo>
                  <a:cubicBezTo>
                    <a:pt x="170072" y="128763"/>
                    <a:pt x="167237" y="132115"/>
                    <a:pt x="167566" y="135924"/>
                  </a:cubicBezTo>
                  <a:cubicBezTo>
                    <a:pt x="167562" y="135981"/>
                    <a:pt x="167560" y="136038"/>
                    <a:pt x="167558" y="136095"/>
                  </a:cubicBezTo>
                  <a:cubicBezTo>
                    <a:pt x="167426" y="140070"/>
                    <a:pt x="170557" y="143399"/>
                    <a:pt x="174551" y="143531"/>
                  </a:cubicBezTo>
                  <a:cubicBezTo>
                    <a:pt x="174716" y="143529"/>
                    <a:pt x="174880" y="143521"/>
                    <a:pt x="175044" y="143508"/>
                  </a:cubicBezTo>
                  <a:cubicBezTo>
                    <a:pt x="178890" y="143198"/>
                    <a:pt x="181755" y="139844"/>
                    <a:pt x="181443" y="136018"/>
                  </a:cubicBezTo>
                  <a:cubicBezTo>
                    <a:pt x="181447" y="135960"/>
                    <a:pt x="181449" y="135903"/>
                    <a:pt x="181451" y="135846"/>
                  </a:cubicBezTo>
                  <a:cubicBezTo>
                    <a:pt x="181583" y="131871"/>
                    <a:pt x="178452" y="128542"/>
                    <a:pt x="174457" y="128410"/>
                  </a:cubicBezTo>
                  <a:close/>
                  <a:moveTo>
                    <a:pt x="251700" y="128401"/>
                  </a:moveTo>
                  <a:cubicBezTo>
                    <a:pt x="248136" y="129009"/>
                    <a:pt x="245742" y="132377"/>
                    <a:pt x="246352" y="135923"/>
                  </a:cubicBezTo>
                  <a:lnTo>
                    <a:pt x="246352" y="135923"/>
                  </a:lnTo>
                  <a:cubicBezTo>
                    <a:pt x="246227" y="136652"/>
                    <a:pt x="246227" y="137396"/>
                    <a:pt x="246352" y="138124"/>
                  </a:cubicBezTo>
                  <a:cubicBezTo>
                    <a:pt x="246963" y="141671"/>
                    <a:pt x="250347" y="144053"/>
                    <a:pt x="253911" y="143446"/>
                  </a:cubicBezTo>
                  <a:cubicBezTo>
                    <a:pt x="257475" y="142838"/>
                    <a:pt x="259869" y="139471"/>
                    <a:pt x="259259" y="135923"/>
                  </a:cubicBezTo>
                  <a:lnTo>
                    <a:pt x="259259" y="135923"/>
                  </a:lnTo>
                  <a:cubicBezTo>
                    <a:pt x="259384" y="135196"/>
                    <a:pt x="259384" y="134452"/>
                    <a:pt x="259259" y="133724"/>
                  </a:cubicBezTo>
                  <a:cubicBezTo>
                    <a:pt x="258648" y="130177"/>
                    <a:pt x="255264" y="127794"/>
                    <a:pt x="251700" y="128401"/>
                  </a:cubicBezTo>
                  <a:close/>
                  <a:moveTo>
                    <a:pt x="325796" y="122175"/>
                  </a:moveTo>
                  <a:lnTo>
                    <a:pt x="333691" y="122175"/>
                  </a:lnTo>
                  <a:lnTo>
                    <a:pt x="339737" y="140881"/>
                  </a:lnTo>
                  <a:lnTo>
                    <a:pt x="345532" y="122175"/>
                  </a:lnTo>
                  <a:lnTo>
                    <a:pt x="353489" y="122175"/>
                  </a:lnTo>
                  <a:lnTo>
                    <a:pt x="343308" y="150389"/>
                  </a:lnTo>
                  <a:cubicBezTo>
                    <a:pt x="341272" y="156001"/>
                    <a:pt x="339079" y="158089"/>
                    <a:pt x="334568" y="158089"/>
                  </a:cubicBezTo>
                  <a:cubicBezTo>
                    <a:pt x="332205" y="158116"/>
                    <a:pt x="329886" y="157455"/>
                    <a:pt x="327895" y="156188"/>
                  </a:cubicBezTo>
                  <a:lnTo>
                    <a:pt x="330433" y="150545"/>
                  </a:lnTo>
                  <a:cubicBezTo>
                    <a:pt x="331365" y="151172"/>
                    <a:pt x="332444" y="151547"/>
                    <a:pt x="333565" y="151636"/>
                  </a:cubicBezTo>
                  <a:cubicBezTo>
                    <a:pt x="334768" y="151754"/>
                    <a:pt x="335881" y="150989"/>
                    <a:pt x="336197" y="149828"/>
                  </a:cubicBezTo>
                  <a:close/>
                  <a:moveTo>
                    <a:pt x="282253" y="121833"/>
                  </a:moveTo>
                  <a:cubicBezTo>
                    <a:pt x="285542" y="121606"/>
                    <a:pt x="288781" y="122733"/>
                    <a:pt x="291212" y="124950"/>
                  </a:cubicBezTo>
                  <a:cubicBezTo>
                    <a:pt x="293290" y="127393"/>
                    <a:pt x="294324" y="130549"/>
                    <a:pt x="294094" y="133742"/>
                  </a:cubicBezTo>
                  <a:lnTo>
                    <a:pt x="294094" y="149859"/>
                  </a:lnTo>
                  <a:lnTo>
                    <a:pt x="286826" y="149859"/>
                  </a:lnTo>
                  <a:lnTo>
                    <a:pt x="286826" y="146742"/>
                  </a:lnTo>
                  <a:cubicBezTo>
                    <a:pt x="284835" y="149071"/>
                    <a:pt x="281877" y="150359"/>
                    <a:pt x="278806" y="150234"/>
                  </a:cubicBezTo>
                  <a:cubicBezTo>
                    <a:pt x="278459" y="150266"/>
                    <a:pt x="278111" y="150277"/>
                    <a:pt x="277763" y="150266"/>
                  </a:cubicBezTo>
                  <a:cubicBezTo>
                    <a:pt x="273163" y="150126"/>
                    <a:pt x="269549" y="146300"/>
                    <a:pt x="269690" y="141723"/>
                  </a:cubicBezTo>
                  <a:cubicBezTo>
                    <a:pt x="269690" y="135706"/>
                    <a:pt x="274108" y="132931"/>
                    <a:pt x="280373" y="132931"/>
                  </a:cubicBezTo>
                  <a:cubicBezTo>
                    <a:pt x="282585" y="132913"/>
                    <a:pt x="284781" y="133293"/>
                    <a:pt x="286857" y="134053"/>
                  </a:cubicBezTo>
                  <a:lnTo>
                    <a:pt x="286857" y="133523"/>
                  </a:lnTo>
                  <a:cubicBezTo>
                    <a:pt x="286857" y="130312"/>
                    <a:pt x="284946" y="128504"/>
                    <a:pt x="281187" y="128504"/>
                  </a:cubicBezTo>
                  <a:cubicBezTo>
                    <a:pt x="278667" y="128503"/>
                    <a:pt x="276173" y="129012"/>
                    <a:pt x="273857" y="130001"/>
                  </a:cubicBezTo>
                  <a:lnTo>
                    <a:pt x="271946" y="124015"/>
                  </a:lnTo>
                  <a:cubicBezTo>
                    <a:pt x="275166" y="122506"/>
                    <a:pt x="278694" y="121759"/>
                    <a:pt x="282253" y="121833"/>
                  </a:cubicBezTo>
                  <a:close/>
                  <a:moveTo>
                    <a:pt x="314519" y="121677"/>
                  </a:moveTo>
                  <a:cubicBezTo>
                    <a:pt x="320189" y="121677"/>
                    <a:pt x="323510" y="125667"/>
                    <a:pt x="323510" y="131902"/>
                  </a:cubicBezTo>
                  <a:lnTo>
                    <a:pt x="323510" y="149641"/>
                  </a:lnTo>
                  <a:lnTo>
                    <a:pt x="315991" y="149641"/>
                  </a:lnTo>
                  <a:lnTo>
                    <a:pt x="315991" y="134365"/>
                  </a:lnTo>
                  <a:cubicBezTo>
                    <a:pt x="315991" y="130655"/>
                    <a:pt x="314331" y="128753"/>
                    <a:pt x="311449" y="128753"/>
                  </a:cubicBezTo>
                  <a:cubicBezTo>
                    <a:pt x="308567" y="128753"/>
                    <a:pt x="306719" y="130655"/>
                    <a:pt x="306719" y="134365"/>
                  </a:cubicBezTo>
                  <a:lnTo>
                    <a:pt x="306719" y="149641"/>
                  </a:lnTo>
                  <a:lnTo>
                    <a:pt x="299200" y="149641"/>
                  </a:lnTo>
                  <a:lnTo>
                    <a:pt x="299200" y="122176"/>
                  </a:lnTo>
                  <a:lnTo>
                    <a:pt x="306719" y="122176"/>
                  </a:lnTo>
                  <a:lnTo>
                    <a:pt x="306719" y="126104"/>
                  </a:lnTo>
                  <a:cubicBezTo>
                    <a:pt x="308396" y="123407"/>
                    <a:pt x="311333" y="121741"/>
                    <a:pt x="314519" y="121677"/>
                  </a:cubicBezTo>
                  <a:close/>
                  <a:moveTo>
                    <a:pt x="254716" y="121676"/>
                  </a:moveTo>
                  <a:cubicBezTo>
                    <a:pt x="260888" y="121676"/>
                    <a:pt x="266777" y="126571"/>
                    <a:pt x="266777" y="135923"/>
                  </a:cubicBezTo>
                  <a:lnTo>
                    <a:pt x="266777" y="136017"/>
                  </a:lnTo>
                  <a:cubicBezTo>
                    <a:pt x="266777" y="145214"/>
                    <a:pt x="260982" y="150233"/>
                    <a:pt x="254716" y="150233"/>
                  </a:cubicBezTo>
                  <a:cubicBezTo>
                    <a:pt x="251452" y="150279"/>
                    <a:pt x="248368" y="148745"/>
                    <a:pt x="246446" y="146118"/>
                  </a:cubicBezTo>
                  <a:lnTo>
                    <a:pt x="246446" y="157933"/>
                  </a:lnTo>
                  <a:lnTo>
                    <a:pt x="238896" y="157933"/>
                  </a:lnTo>
                  <a:lnTo>
                    <a:pt x="238896" y="122175"/>
                  </a:lnTo>
                  <a:lnTo>
                    <a:pt x="246446" y="122175"/>
                  </a:lnTo>
                  <a:lnTo>
                    <a:pt x="246446" y="126134"/>
                  </a:lnTo>
                  <a:cubicBezTo>
                    <a:pt x="248239" y="123322"/>
                    <a:pt x="251369" y="121634"/>
                    <a:pt x="254716" y="121676"/>
                  </a:cubicBezTo>
                  <a:close/>
                  <a:moveTo>
                    <a:pt x="208447" y="121583"/>
                  </a:moveTo>
                  <a:cubicBezTo>
                    <a:pt x="211562" y="121492"/>
                    <a:pt x="214438" y="123241"/>
                    <a:pt x="215777" y="126041"/>
                  </a:cubicBezTo>
                  <a:cubicBezTo>
                    <a:pt x="217822" y="123279"/>
                    <a:pt x="221070" y="121657"/>
                    <a:pt x="224518" y="121677"/>
                  </a:cubicBezTo>
                  <a:cubicBezTo>
                    <a:pt x="230093" y="121677"/>
                    <a:pt x="233477" y="125168"/>
                    <a:pt x="233477" y="131808"/>
                  </a:cubicBezTo>
                  <a:lnTo>
                    <a:pt x="233477" y="149641"/>
                  </a:lnTo>
                  <a:lnTo>
                    <a:pt x="225927" y="149641"/>
                  </a:lnTo>
                  <a:lnTo>
                    <a:pt x="225927" y="134365"/>
                  </a:lnTo>
                  <a:cubicBezTo>
                    <a:pt x="225927" y="130655"/>
                    <a:pt x="224361" y="128753"/>
                    <a:pt x="221541" y="128753"/>
                  </a:cubicBezTo>
                  <a:cubicBezTo>
                    <a:pt x="218722" y="128753"/>
                    <a:pt x="216968" y="130655"/>
                    <a:pt x="216968" y="134365"/>
                  </a:cubicBezTo>
                  <a:lnTo>
                    <a:pt x="216968" y="149641"/>
                  </a:lnTo>
                  <a:lnTo>
                    <a:pt x="209449" y="149641"/>
                  </a:lnTo>
                  <a:lnTo>
                    <a:pt x="209449" y="134365"/>
                  </a:lnTo>
                  <a:cubicBezTo>
                    <a:pt x="209449" y="130655"/>
                    <a:pt x="207852" y="128753"/>
                    <a:pt x="205032" y="128753"/>
                  </a:cubicBezTo>
                  <a:cubicBezTo>
                    <a:pt x="202213" y="128753"/>
                    <a:pt x="200490" y="130655"/>
                    <a:pt x="200490" y="134365"/>
                  </a:cubicBezTo>
                  <a:lnTo>
                    <a:pt x="200490" y="149641"/>
                  </a:lnTo>
                  <a:lnTo>
                    <a:pt x="192972" y="149641"/>
                  </a:lnTo>
                  <a:lnTo>
                    <a:pt x="192972" y="122175"/>
                  </a:lnTo>
                  <a:lnTo>
                    <a:pt x="200490" y="122175"/>
                  </a:lnTo>
                  <a:lnTo>
                    <a:pt x="200490" y="126104"/>
                  </a:lnTo>
                  <a:cubicBezTo>
                    <a:pt x="202174" y="123325"/>
                    <a:pt x="205186" y="121614"/>
                    <a:pt x="208447" y="121583"/>
                  </a:cubicBezTo>
                  <a:close/>
                  <a:moveTo>
                    <a:pt x="175175" y="121055"/>
                  </a:moveTo>
                  <a:cubicBezTo>
                    <a:pt x="183108" y="121425"/>
                    <a:pt x="189238" y="128123"/>
                    <a:pt x="188868" y="136018"/>
                  </a:cubicBezTo>
                  <a:cubicBezTo>
                    <a:pt x="188869" y="136143"/>
                    <a:pt x="188869" y="136268"/>
                    <a:pt x="188868" y="136394"/>
                  </a:cubicBezTo>
                  <a:cubicBezTo>
                    <a:pt x="188763" y="144210"/>
                    <a:pt x="182311" y="150462"/>
                    <a:pt x="174457" y="150358"/>
                  </a:cubicBezTo>
                  <a:cubicBezTo>
                    <a:pt x="174257" y="150362"/>
                    <a:pt x="174056" y="150361"/>
                    <a:pt x="173856" y="150356"/>
                  </a:cubicBezTo>
                  <a:cubicBezTo>
                    <a:pt x="166090" y="150165"/>
                    <a:pt x="159949" y="143746"/>
                    <a:pt x="160141" y="136018"/>
                  </a:cubicBezTo>
                  <a:cubicBezTo>
                    <a:pt x="160120" y="135573"/>
                    <a:pt x="160120" y="135127"/>
                    <a:pt x="160141" y="134682"/>
                  </a:cubicBezTo>
                  <a:cubicBezTo>
                    <a:pt x="160512" y="126787"/>
                    <a:pt x="167243" y="120687"/>
                    <a:pt x="175175" y="121055"/>
                  </a:cubicBezTo>
                  <a:close/>
                  <a:moveTo>
                    <a:pt x="143914" y="113228"/>
                  </a:moveTo>
                  <a:cubicBezTo>
                    <a:pt x="149074" y="112990"/>
                    <a:pt x="154080" y="115018"/>
                    <a:pt x="157604" y="118777"/>
                  </a:cubicBezTo>
                  <a:lnTo>
                    <a:pt x="152748" y="124607"/>
                  </a:lnTo>
                  <a:cubicBezTo>
                    <a:pt x="150470" y="122108"/>
                    <a:pt x="147272" y="120635"/>
                    <a:pt x="143883" y="120523"/>
                  </a:cubicBezTo>
                  <a:cubicBezTo>
                    <a:pt x="143776" y="120528"/>
                    <a:pt x="143670" y="120534"/>
                    <a:pt x="143564" y="120541"/>
                  </a:cubicBezTo>
                  <a:cubicBezTo>
                    <a:pt x="137766" y="120960"/>
                    <a:pt x="133407" y="125976"/>
                    <a:pt x="133827" y="131747"/>
                  </a:cubicBezTo>
                  <a:cubicBezTo>
                    <a:pt x="133818" y="131864"/>
                    <a:pt x="133810" y="131982"/>
                    <a:pt x="133805" y="132101"/>
                  </a:cubicBezTo>
                  <a:cubicBezTo>
                    <a:pt x="133546" y="137897"/>
                    <a:pt x="138058" y="142805"/>
                    <a:pt x="143883" y="143063"/>
                  </a:cubicBezTo>
                  <a:cubicBezTo>
                    <a:pt x="147391" y="143011"/>
                    <a:pt x="150708" y="141467"/>
                    <a:pt x="152999" y="138823"/>
                  </a:cubicBezTo>
                  <a:lnTo>
                    <a:pt x="157854" y="143936"/>
                  </a:lnTo>
                  <a:cubicBezTo>
                    <a:pt x="154386" y="148174"/>
                    <a:pt x="149122" y="150551"/>
                    <a:pt x="143632" y="150358"/>
                  </a:cubicBezTo>
                  <a:cubicBezTo>
                    <a:pt x="143451" y="150357"/>
                    <a:pt x="143270" y="150354"/>
                    <a:pt x="143088" y="150347"/>
                  </a:cubicBezTo>
                  <a:cubicBezTo>
                    <a:pt x="133215" y="150003"/>
                    <a:pt x="125492" y="141759"/>
                    <a:pt x="125839" y="131933"/>
                  </a:cubicBezTo>
                  <a:cubicBezTo>
                    <a:pt x="125828" y="131669"/>
                    <a:pt x="125822" y="131404"/>
                    <a:pt x="125823" y="131138"/>
                  </a:cubicBezTo>
                  <a:cubicBezTo>
                    <a:pt x="125849" y="121221"/>
                    <a:pt x="133949" y="113202"/>
                    <a:pt x="143914" y="113228"/>
                  </a:cubicBezTo>
                  <a:close/>
                  <a:moveTo>
                    <a:pt x="247323" y="82926"/>
                  </a:moveTo>
                  <a:cubicBezTo>
                    <a:pt x="247170" y="82927"/>
                    <a:pt x="247017" y="82934"/>
                    <a:pt x="246864" y="82946"/>
                  </a:cubicBezTo>
                  <a:cubicBezTo>
                    <a:pt x="243017" y="83239"/>
                    <a:pt x="240137" y="86580"/>
                    <a:pt x="240431" y="90408"/>
                  </a:cubicBezTo>
                  <a:cubicBezTo>
                    <a:pt x="240430" y="90442"/>
                    <a:pt x="240428" y="90477"/>
                    <a:pt x="240427" y="90512"/>
                  </a:cubicBezTo>
                  <a:cubicBezTo>
                    <a:pt x="240310" y="94470"/>
                    <a:pt x="243439" y="97774"/>
                    <a:pt x="247417" y="97890"/>
                  </a:cubicBezTo>
                  <a:cubicBezTo>
                    <a:pt x="247592" y="97889"/>
                    <a:pt x="247767" y="97882"/>
                    <a:pt x="247941" y="97868"/>
                  </a:cubicBezTo>
                  <a:cubicBezTo>
                    <a:pt x="251770" y="97558"/>
                    <a:pt x="254620" y="94218"/>
                    <a:pt x="254309" y="90408"/>
                  </a:cubicBezTo>
                  <a:cubicBezTo>
                    <a:pt x="254311" y="90373"/>
                    <a:pt x="254312" y="90339"/>
                    <a:pt x="254313" y="90304"/>
                  </a:cubicBezTo>
                  <a:cubicBezTo>
                    <a:pt x="254430" y="86346"/>
                    <a:pt x="251301" y="83043"/>
                    <a:pt x="247323" y="82926"/>
                  </a:cubicBezTo>
                  <a:close/>
                  <a:moveTo>
                    <a:pt x="248145" y="76036"/>
                  </a:moveTo>
                  <a:cubicBezTo>
                    <a:pt x="255912" y="76210"/>
                    <a:pt x="262065" y="82617"/>
                    <a:pt x="261890" y="90346"/>
                  </a:cubicBezTo>
                  <a:cubicBezTo>
                    <a:pt x="261892" y="90471"/>
                    <a:pt x="261892" y="90597"/>
                    <a:pt x="261890" y="90722"/>
                  </a:cubicBezTo>
                  <a:cubicBezTo>
                    <a:pt x="261785" y="98539"/>
                    <a:pt x="255334" y="104790"/>
                    <a:pt x="247480" y="104687"/>
                  </a:cubicBezTo>
                  <a:cubicBezTo>
                    <a:pt x="247268" y="104692"/>
                    <a:pt x="247057" y="104693"/>
                    <a:pt x="246846" y="104689"/>
                  </a:cubicBezTo>
                  <a:cubicBezTo>
                    <a:pt x="239062" y="104549"/>
                    <a:pt x="232866" y="98155"/>
                    <a:pt x="233007" y="90408"/>
                  </a:cubicBezTo>
                  <a:cubicBezTo>
                    <a:pt x="233004" y="90251"/>
                    <a:pt x="233004" y="90094"/>
                    <a:pt x="233007" y="89936"/>
                  </a:cubicBezTo>
                  <a:cubicBezTo>
                    <a:pt x="233147" y="82121"/>
                    <a:pt x="239626" y="75897"/>
                    <a:pt x="247480" y="76036"/>
                  </a:cubicBezTo>
                  <a:cubicBezTo>
                    <a:pt x="247701" y="76031"/>
                    <a:pt x="247923" y="76031"/>
                    <a:pt x="248145" y="76036"/>
                  </a:cubicBezTo>
                  <a:close/>
                  <a:moveTo>
                    <a:pt x="267184" y="69490"/>
                  </a:moveTo>
                  <a:lnTo>
                    <a:pt x="274734" y="69490"/>
                  </a:lnTo>
                  <a:lnTo>
                    <a:pt x="274734" y="76535"/>
                  </a:lnTo>
                  <a:lnTo>
                    <a:pt x="280999" y="76535"/>
                  </a:lnTo>
                  <a:lnTo>
                    <a:pt x="280999" y="83207"/>
                  </a:lnTo>
                  <a:lnTo>
                    <a:pt x="274734" y="83207"/>
                  </a:lnTo>
                  <a:lnTo>
                    <a:pt x="274734" y="94960"/>
                  </a:lnTo>
                  <a:cubicBezTo>
                    <a:pt x="274734" y="96737"/>
                    <a:pt x="275454" y="97610"/>
                    <a:pt x="277146" y="97610"/>
                  </a:cubicBezTo>
                  <a:cubicBezTo>
                    <a:pt x="278453" y="97620"/>
                    <a:pt x="279739" y="97287"/>
                    <a:pt x="280874" y="96644"/>
                  </a:cubicBezTo>
                  <a:lnTo>
                    <a:pt x="280874" y="102879"/>
                  </a:lnTo>
                  <a:cubicBezTo>
                    <a:pt x="279092" y="103991"/>
                    <a:pt x="277025" y="104565"/>
                    <a:pt x="274922" y="104531"/>
                  </a:cubicBezTo>
                  <a:cubicBezTo>
                    <a:pt x="270317" y="104531"/>
                    <a:pt x="267184" y="102504"/>
                    <a:pt x="267184" y="96269"/>
                  </a:cubicBezTo>
                  <a:lnTo>
                    <a:pt x="267184" y="83207"/>
                  </a:lnTo>
                  <a:lnTo>
                    <a:pt x="264052" y="83207"/>
                  </a:lnTo>
                  <a:lnTo>
                    <a:pt x="264052" y="76535"/>
                  </a:lnTo>
                  <a:lnTo>
                    <a:pt x="267184" y="76535"/>
                  </a:lnTo>
                  <a:close/>
                  <a:moveTo>
                    <a:pt x="198673" y="68118"/>
                  </a:moveTo>
                  <a:lnTo>
                    <a:pt x="206316" y="68118"/>
                  </a:lnTo>
                  <a:lnTo>
                    <a:pt x="206316" y="82334"/>
                  </a:lnTo>
                  <a:lnTo>
                    <a:pt x="220382" y="82334"/>
                  </a:lnTo>
                  <a:lnTo>
                    <a:pt x="220382" y="68118"/>
                  </a:lnTo>
                  <a:lnTo>
                    <a:pt x="227995" y="68118"/>
                  </a:lnTo>
                  <a:lnTo>
                    <a:pt x="227995" y="104063"/>
                  </a:lnTo>
                  <a:lnTo>
                    <a:pt x="220382" y="104063"/>
                  </a:lnTo>
                  <a:lnTo>
                    <a:pt x="220382" y="89629"/>
                  </a:lnTo>
                  <a:lnTo>
                    <a:pt x="206316" y="89629"/>
                  </a:lnTo>
                  <a:lnTo>
                    <a:pt x="206316" y="104063"/>
                  </a:lnTo>
                  <a:lnTo>
                    <a:pt x="198673" y="104063"/>
                  </a:lnTo>
                  <a:close/>
                  <a:moveTo>
                    <a:pt x="388356" y="15775"/>
                  </a:moveTo>
                  <a:cubicBezTo>
                    <a:pt x="388356" y="15775"/>
                    <a:pt x="327770" y="50192"/>
                    <a:pt x="238270" y="17022"/>
                  </a:cubicBezTo>
                  <a:cubicBezTo>
                    <a:pt x="148770" y="50098"/>
                    <a:pt x="88184" y="15806"/>
                    <a:pt x="88184" y="15806"/>
                  </a:cubicBezTo>
                  <a:cubicBezTo>
                    <a:pt x="88184" y="15806"/>
                    <a:pt x="79945" y="169157"/>
                    <a:pt x="98334" y="271786"/>
                  </a:cubicBezTo>
                  <a:cubicBezTo>
                    <a:pt x="100131" y="281947"/>
                    <a:pt x="103052" y="291879"/>
                    <a:pt x="107043" y="301402"/>
                  </a:cubicBezTo>
                  <a:cubicBezTo>
                    <a:pt x="193458" y="281568"/>
                    <a:pt x="283287" y="281675"/>
                    <a:pt x="369654" y="301714"/>
                  </a:cubicBezTo>
                  <a:cubicBezTo>
                    <a:pt x="373619" y="292069"/>
                    <a:pt x="376518" y="282023"/>
                    <a:pt x="378300" y="271754"/>
                  </a:cubicBezTo>
                  <a:cubicBezTo>
                    <a:pt x="396563" y="169126"/>
                    <a:pt x="388356" y="15775"/>
                    <a:pt x="388356" y="15775"/>
                  </a:cubicBezTo>
                  <a:close/>
                  <a:moveTo>
                    <a:pt x="76938" y="0"/>
                  </a:moveTo>
                  <a:cubicBezTo>
                    <a:pt x="76938" y="0"/>
                    <a:pt x="142191" y="37192"/>
                    <a:pt x="238615" y="1341"/>
                  </a:cubicBezTo>
                  <a:cubicBezTo>
                    <a:pt x="335007" y="37223"/>
                    <a:pt x="400228" y="0"/>
                    <a:pt x="400228" y="0"/>
                  </a:cubicBezTo>
                  <a:cubicBezTo>
                    <a:pt x="400228" y="0"/>
                    <a:pt x="409094" y="165821"/>
                    <a:pt x="389421" y="276774"/>
                  </a:cubicBezTo>
                  <a:cubicBezTo>
                    <a:pt x="387722" y="286281"/>
                    <a:pt x="385142" y="295611"/>
                    <a:pt x="381714" y="304644"/>
                  </a:cubicBezTo>
                  <a:cubicBezTo>
                    <a:pt x="388147" y="306266"/>
                    <a:pt x="394569" y="307991"/>
                    <a:pt x="400980" y="309819"/>
                  </a:cubicBezTo>
                  <a:lnTo>
                    <a:pt x="398349" y="320450"/>
                  </a:lnTo>
                  <a:lnTo>
                    <a:pt x="441705" y="320450"/>
                  </a:lnTo>
                  <a:lnTo>
                    <a:pt x="441705" y="338127"/>
                  </a:lnTo>
                  <a:lnTo>
                    <a:pt x="476571" y="338127"/>
                  </a:lnTo>
                  <a:lnTo>
                    <a:pt x="463258" y="363067"/>
                  </a:lnTo>
                  <a:lnTo>
                    <a:pt x="476446" y="388007"/>
                  </a:lnTo>
                  <a:lnTo>
                    <a:pt x="392303" y="388007"/>
                  </a:lnTo>
                  <a:lnTo>
                    <a:pt x="392303" y="370362"/>
                  </a:lnTo>
                  <a:lnTo>
                    <a:pt x="337262" y="370362"/>
                  </a:lnTo>
                  <a:cubicBezTo>
                    <a:pt x="293186" y="412978"/>
                    <a:pt x="238489" y="430935"/>
                    <a:pt x="238489" y="430935"/>
                  </a:cubicBezTo>
                  <a:cubicBezTo>
                    <a:pt x="238489" y="430935"/>
                    <a:pt x="184075" y="412635"/>
                    <a:pt x="140218" y="370362"/>
                  </a:cubicBezTo>
                  <a:lnTo>
                    <a:pt x="84143" y="370362"/>
                  </a:lnTo>
                  <a:lnTo>
                    <a:pt x="84143" y="388007"/>
                  </a:lnTo>
                  <a:lnTo>
                    <a:pt x="0" y="388007"/>
                  </a:lnTo>
                  <a:lnTo>
                    <a:pt x="13220" y="363067"/>
                  </a:lnTo>
                  <a:lnTo>
                    <a:pt x="0" y="338127"/>
                  </a:lnTo>
                  <a:lnTo>
                    <a:pt x="34898" y="338127"/>
                  </a:lnTo>
                  <a:lnTo>
                    <a:pt x="34898" y="320450"/>
                  </a:lnTo>
                  <a:lnTo>
                    <a:pt x="76687" y="320450"/>
                  </a:lnTo>
                  <a:lnTo>
                    <a:pt x="74056" y="309819"/>
                  </a:lnTo>
                  <a:cubicBezTo>
                    <a:pt x="81115" y="307803"/>
                    <a:pt x="88184" y="305923"/>
                    <a:pt x="95264" y="304177"/>
                  </a:cubicBezTo>
                  <a:cubicBezTo>
                    <a:pt x="91896" y="295285"/>
                    <a:pt x="89369" y="286101"/>
                    <a:pt x="87714" y="276743"/>
                  </a:cubicBezTo>
                  <a:cubicBezTo>
                    <a:pt x="68104" y="165790"/>
                    <a:pt x="76938" y="0"/>
                    <a:pt x="76938" y="0"/>
                  </a:cubicBezTo>
                  <a:close/>
                </a:path>
              </a:pathLst>
            </a:custGeom>
            <a:solidFill>
              <a:srgbClr val="7F80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5" name="Google Shape;65;p13"/>
            <p:cNvGrpSpPr/>
            <p:nvPr/>
          </p:nvGrpSpPr>
          <p:grpSpPr>
            <a:xfrm>
              <a:off x="2147542" y="371660"/>
              <a:ext cx="741680" cy="282778"/>
              <a:chOff x="2408118" y="3868190"/>
              <a:chExt cx="1858708" cy="70866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2446408" y="3868190"/>
                <a:ext cx="2476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238125" extrusionOk="0">
                    <a:moveTo>
                      <a:pt x="28385" y="225743"/>
                    </a:moveTo>
                    <a:lnTo>
                      <a:pt x="110204" y="195358"/>
                    </a:lnTo>
                    <a:lnTo>
                      <a:pt x="181547" y="245555"/>
                    </a:lnTo>
                    <a:lnTo>
                      <a:pt x="177927" y="158401"/>
                    </a:lnTo>
                    <a:lnTo>
                      <a:pt x="247745" y="106109"/>
                    </a:lnTo>
                    <a:lnTo>
                      <a:pt x="163735" y="82582"/>
                    </a:lnTo>
                    <a:lnTo>
                      <a:pt x="135541" y="0"/>
                    </a:lnTo>
                    <a:lnTo>
                      <a:pt x="87154" y="72581"/>
                    </a:lnTo>
                    <a:lnTo>
                      <a:pt x="0" y="73914"/>
                    </a:lnTo>
                    <a:lnTo>
                      <a:pt x="54102" y="142304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408118" y="4146034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190500" extrusionOk="0">
                    <a:moveTo>
                      <a:pt x="110871" y="155353"/>
                    </a:moveTo>
                    <a:lnTo>
                      <a:pt x="176498" y="178403"/>
                    </a:lnTo>
                    <a:lnTo>
                      <a:pt x="154877" y="112300"/>
                    </a:lnTo>
                    <a:lnTo>
                      <a:pt x="197072" y="57055"/>
                    </a:lnTo>
                    <a:lnTo>
                      <a:pt x="127540" y="57150"/>
                    </a:lnTo>
                    <a:lnTo>
                      <a:pt x="88011" y="0"/>
                    </a:lnTo>
                    <a:lnTo>
                      <a:pt x="66580" y="66199"/>
                    </a:lnTo>
                    <a:lnTo>
                      <a:pt x="0" y="86106"/>
                    </a:lnTo>
                    <a:lnTo>
                      <a:pt x="56293" y="126873"/>
                    </a:lnTo>
                    <a:lnTo>
                      <a:pt x="54673" y="196406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518989" y="4374634"/>
                <a:ext cx="133350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23825" extrusionOk="0">
                    <a:moveTo>
                      <a:pt x="110395" y="0"/>
                    </a:moveTo>
                    <a:lnTo>
                      <a:pt x="68104" y="23241"/>
                    </a:lnTo>
                    <a:lnTo>
                      <a:pt x="24955" y="1619"/>
                    </a:lnTo>
                    <a:lnTo>
                      <a:pt x="34004" y="49054"/>
                    </a:lnTo>
                    <a:lnTo>
                      <a:pt x="0" y="83344"/>
                    </a:lnTo>
                    <a:lnTo>
                      <a:pt x="47911" y="89440"/>
                    </a:lnTo>
                    <a:lnTo>
                      <a:pt x="70104" y="132398"/>
                    </a:lnTo>
                    <a:lnTo>
                      <a:pt x="90678" y="88678"/>
                    </a:lnTo>
                    <a:lnTo>
                      <a:pt x="138303" y="80867"/>
                    </a:lnTo>
                    <a:lnTo>
                      <a:pt x="103156" y="47720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692439" y="450065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85439" y="35433"/>
                    </a:moveTo>
                    <a:lnTo>
                      <a:pt x="56388" y="28099"/>
                    </a:lnTo>
                    <a:lnTo>
                      <a:pt x="45910" y="0"/>
                    </a:lnTo>
                    <a:lnTo>
                      <a:pt x="29909" y="25432"/>
                    </a:lnTo>
                    <a:lnTo>
                      <a:pt x="0" y="26670"/>
                    </a:lnTo>
                    <a:lnTo>
                      <a:pt x="19241" y="49721"/>
                    </a:lnTo>
                    <a:lnTo>
                      <a:pt x="11144" y="78581"/>
                    </a:lnTo>
                    <a:lnTo>
                      <a:pt x="38957" y="67437"/>
                    </a:lnTo>
                    <a:lnTo>
                      <a:pt x="64008" y="84011"/>
                    </a:lnTo>
                    <a:lnTo>
                      <a:pt x="61912" y="54102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765020" y="4146034"/>
                <a:ext cx="24765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247650" extrusionOk="0">
                    <a:moveTo>
                      <a:pt x="99250" y="0"/>
                    </a:moveTo>
                    <a:lnTo>
                      <a:pt x="0" y="250603"/>
                    </a:lnTo>
                    <a:lnTo>
                      <a:pt x="60293" y="250603"/>
                    </a:lnTo>
                    <a:lnTo>
                      <a:pt x="77724" y="206978"/>
                    </a:lnTo>
                    <a:lnTo>
                      <a:pt x="178498" y="206978"/>
                    </a:lnTo>
                    <a:lnTo>
                      <a:pt x="198311" y="250603"/>
                    </a:lnTo>
                    <a:lnTo>
                      <a:pt x="253079" y="250603"/>
                    </a:lnTo>
                    <a:lnTo>
                      <a:pt x="154781" y="0"/>
                    </a:lnTo>
                    <a:lnTo>
                      <a:pt x="99250" y="0"/>
                    </a:lnTo>
                    <a:close/>
                    <a:moveTo>
                      <a:pt x="90488" y="163259"/>
                    </a:moveTo>
                    <a:lnTo>
                      <a:pt x="128206" y="60103"/>
                    </a:lnTo>
                    <a:lnTo>
                      <a:pt x="165925" y="163259"/>
                    </a:lnTo>
                    <a:lnTo>
                      <a:pt x="90488" y="163259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996858" y="4146034"/>
                <a:ext cx="3429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247650" extrusionOk="0">
                    <a:moveTo>
                      <a:pt x="294418" y="0"/>
                    </a:moveTo>
                    <a:lnTo>
                      <a:pt x="242887" y="151829"/>
                    </a:lnTo>
                    <a:lnTo>
                      <a:pt x="192024" y="7715"/>
                    </a:lnTo>
                    <a:lnTo>
                      <a:pt x="156305" y="7715"/>
                    </a:lnTo>
                    <a:lnTo>
                      <a:pt x="105537" y="151829"/>
                    </a:lnTo>
                    <a:lnTo>
                      <a:pt x="55531" y="0"/>
                    </a:lnTo>
                    <a:lnTo>
                      <a:pt x="0" y="0"/>
                    </a:lnTo>
                    <a:lnTo>
                      <a:pt x="80962" y="250603"/>
                    </a:lnTo>
                    <a:lnTo>
                      <a:pt x="126206" y="250603"/>
                    </a:lnTo>
                    <a:lnTo>
                      <a:pt x="173831" y="109252"/>
                    </a:lnTo>
                    <a:lnTo>
                      <a:pt x="221456" y="250603"/>
                    </a:lnTo>
                    <a:lnTo>
                      <a:pt x="268224" y="250603"/>
                    </a:lnTo>
                    <a:lnTo>
                      <a:pt x="347662" y="0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3597600" y="4146034"/>
                <a:ext cx="21907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19075" h="247650" extrusionOk="0">
                    <a:moveTo>
                      <a:pt x="165164" y="208502"/>
                    </a:moveTo>
                    <a:cubicBezTo>
                      <a:pt x="135255" y="197930"/>
                      <a:pt x="134969" y="156115"/>
                      <a:pt x="134969" y="156115"/>
                    </a:cubicBezTo>
                    <a:cubicBezTo>
                      <a:pt x="134969" y="156115"/>
                      <a:pt x="194501" y="142589"/>
                      <a:pt x="194501" y="77534"/>
                    </a:cubicBezTo>
                    <a:cubicBezTo>
                      <a:pt x="194501" y="44958"/>
                      <a:pt x="177070" y="25622"/>
                      <a:pt x="159544" y="14383"/>
                    </a:cubicBezTo>
                    <a:cubicBezTo>
                      <a:pt x="144209" y="4477"/>
                      <a:pt x="126016" y="0"/>
                      <a:pt x="107728" y="0"/>
                    </a:cubicBezTo>
                    <a:lnTo>
                      <a:pt x="0" y="0"/>
                    </a:lnTo>
                    <a:lnTo>
                      <a:pt x="0" y="250603"/>
                    </a:lnTo>
                    <a:lnTo>
                      <a:pt x="50768" y="250603"/>
                    </a:lnTo>
                    <a:lnTo>
                      <a:pt x="50768" y="156115"/>
                    </a:lnTo>
                    <a:lnTo>
                      <a:pt x="92011" y="156115"/>
                    </a:lnTo>
                    <a:cubicBezTo>
                      <a:pt x="92011" y="156115"/>
                      <a:pt x="99536" y="250603"/>
                      <a:pt x="164021" y="250603"/>
                    </a:cubicBezTo>
                    <a:cubicBezTo>
                      <a:pt x="212598" y="250603"/>
                      <a:pt x="223456" y="232219"/>
                      <a:pt x="223456" y="232219"/>
                    </a:cubicBezTo>
                    <a:lnTo>
                      <a:pt x="200406" y="200882"/>
                    </a:lnTo>
                    <a:cubicBezTo>
                      <a:pt x="200692" y="200787"/>
                      <a:pt x="184690" y="215456"/>
                      <a:pt x="165164" y="208502"/>
                    </a:cubicBezTo>
                    <a:close/>
                    <a:moveTo>
                      <a:pt x="114776" y="118396"/>
                    </a:moveTo>
                    <a:lnTo>
                      <a:pt x="49911" y="118396"/>
                    </a:lnTo>
                    <a:lnTo>
                      <a:pt x="49911" y="42196"/>
                    </a:lnTo>
                    <a:lnTo>
                      <a:pt x="111919" y="42196"/>
                    </a:lnTo>
                    <a:cubicBezTo>
                      <a:pt x="111919" y="42196"/>
                      <a:pt x="143351" y="43434"/>
                      <a:pt x="143351" y="80296"/>
                    </a:cubicBezTo>
                    <a:cubicBezTo>
                      <a:pt x="143351" y="117158"/>
                      <a:pt x="114776" y="118396"/>
                      <a:pt x="114776" y="118396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3846964" y="4145939"/>
                <a:ext cx="21907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19075" h="247650" extrusionOk="0">
                    <a:moveTo>
                      <a:pt x="128683" y="6477"/>
                    </a:moveTo>
                    <a:cubicBezTo>
                      <a:pt x="116967" y="2191"/>
                      <a:pt x="104680" y="0"/>
                      <a:pt x="92297" y="0"/>
                    </a:cubicBezTo>
                    <a:lnTo>
                      <a:pt x="0" y="0"/>
                    </a:lnTo>
                    <a:lnTo>
                      <a:pt x="0" y="250603"/>
                    </a:lnTo>
                    <a:lnTo>
                      <a:pt x="77343" y="250603"/>
                    </a:lnTo>
                    <a:cubicBezTo>
                      <a:pt x="111347" y="250603"/>
                      <a:pt x="144971" y="241078"/>
                      <a:pt x="172784" y="221551"/>
                    </a:cubicBezTo>
                    <a:cubicBezTo>
                      <a:pt x="199834" y="202406"/>
                      <a:pt x="225076" y="172117"/>
                      <a:pt x="225076" y="125349"/>
                    </a:cubicBezTo>
                    <a:cubicBezTo>
                      <a:pt x="224980" y="51911"/>
                      <a:pt x="162496" y="18955"/>
                      <a:pt x="128683" y="6477"/>
                    </a:cubicBezTo>
                    <a:close/>
                    <a:moveTo>
                      <a:pt x="86868" y="213741"/>
                    </a:moveTo>
                    <a:lnTo>
                      <a:pt x="49911" y="213741"/>
                    </a:lnTo>
                    <a:lnTo>
                      <a:pt x="49911" y="42291"/>
                    </a:lnTo>
                    <a:lnTo>
                      <a:pt x="85154" y="42291"/>
                    </a:lnTo>
                    <a:cubicBezTo>
                      <a:pt x="94202" y="42291"/>
                      <a:pt x="103346" y="43625"/>
                      <a:pt x="111824" y="46863"/>
                    </a:cubicBezTo>
                    <a:cubicBezTo>
                      <a:pt x="132493" y="54578"/>
                      <a:pt x="173069" y="75057"/>
                      <a:pt x="173069" y="128016"/>
                    </a:cubicBezTo>
                    <a:cubicBezTo>
                      <a:pt x="173069" y="167640"/>
                      <a:pt x="147161" y="189071"/>
                      <a:pt x="130778" y="200597"/>
                    </a:cubicBezTo>
                    <a:cubicBezTo>
                      <a:pt x="118110" y="209550"/>
                      <a:pt x="102584" y="213741"/>
                      <a:pt x="86868" y="213741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4085851" y="4146034"/>
                <a:ext cx="18097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247650" extrusionOk="0">
                    <a:moveTo>
                      <a:pt x="100013" y="103727"/>
                    </a:moveTo>
                    <a:cubicBezTo>
                      <a:pt x="66484" y="103727"/>
                      <a:pt x="59722" y="73724"/>
                      <a:pt x="63532" y="60674"/>
                    </a:cubicBezTo>
                    <a:cubicBezTo>
                      <a:pt x="68866" y="42196"/>
                      <a:pt x="115348" y="22574"/>
                      <a:pt x="140779" y="70199"/>
                    </a:cubicBezTo>
                    <a:lnTo>
                      <a:pt x="180975" y="46577"/>
                    </a:lnTo>
                    <a:cubicBezTo>
                      <a:pt x="180975" y="46577"/>
                      <a:pt x="165925" y="0"/>
                      <a:pt x="96869" y="0"/>
                    </a:cubicBezTo>
                    <a:cubicBezTo>
                      <a:pt x="21431" y="0"/>
                      <a:pt x="13525" y="48578"/>
                      <a:pt x="13525" y="77534"/>
                    </a:cubicBezTo>
                    <a:cubicBezTo>
                      <a:pt x="13525" y="106489"/>
                      <a:pt x="43720" y="148971"/>
                      <a:pt x="97250" y="148971"/>
                    </a:cubicBezTo>
                    <a:cubicBezTo>
                      <a:pt x="138493" y="148971"/>
                      <a:pt x="134969" y="187833"/>
                      <a:pt x="134969" y="187833"/>
                    </a:cubicBezTo>
                    <a:cubicBezTo>
                      <a:pt x="134969" y="187833"/>
                      <a:pt x="132588" y="209264"/>
                      <a:pt x="97250" y="209264"/>
                    </a:cubicBezTo>
                    <a:cubicBezTo>
                      <a:pt x="53150" y="209264"/>
                      <a:pt x="41243" y="175165"/>
                      <a:pt x="41243" y="175165"/>
                    </a:cubicBezTo>
                    <a:lnTo>
                      <a:pt x="0" y="187833"/>
                    </a:lnTo>
                    <a:cubicBezTo>
                      <a:pt x="0" y="187833"/>
                      <a:pt x="10287" y="250508"/>
                      <a:pt x="101632" y="250508"/>
                    </a:cubicBezTo>
                    <a:cubicBezTo>
                      <a:pt x="184404" y="250508"/>
                      <a:pt x="187452" y="189929"/>
                      <a:pt x="186595" y="173546"/>
                    </a:cubicBezTo>
                    <a:cubicBezTo>
                      <a:pt x="185547" y="156115"/>
                      <a:pt x="168307" y="103727"/>
                      <a:pt x="100013" y="103727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3322899" y="4146034"/>
                <a:ext cx="24765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247650" extrusionOk="0">
                    <a:moveTo>
                      <a:pt x="99155" y="0"/>
                    </a:moveTo>
                    <a:lnTo>
                      <a:pt x="0" y="250603"/>
                    </a:lnTo>
                    <a:lnTo>
                      <a:pt x="60293" y="250603"/>
                    </a:lnTo>
                    <a:lnTo>
                      <a:pt x="77724" y="206978"/>
                    </a:lnTo>
                    <a:lnTo>
                      <a:pt x="178498" y="206978"/>
                    </a:lnTo>
                    <a:lnTo>
                      <a:pt x="198311" y="250603"/>
                    </a:lnTo>
                    <a:lnTo>
                      <a:pt x="253079" y="250603"/>
                    </a:lnTo>
                    <a:lnTo>
                      <a:pt x="154686" y="0"/>
                    </a:lnTo>
                    <a:lnTo>
                      <a:pt x="99155" y="0"/>
                    </a:lnTo>
                    <a:close/>
                    <a:moveTo>
                      <a:pt x="90488" y="163259"/>
                    </a:moveTo>
                    <a:lnTo>
                      <a:pt x="128206" y="60103"/>
                    </a:lnTo>
                    <a:lnTo>
                      <a:pt x="165925" y="163259"/>
                    </a:lnTo>
                    <a:lnTo>
                      <a:pt x="90488" y="163259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782450" y="3938008"/>
                <a:ext cx="95250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123825" extrusionOk="0">
                    <a:moveTo>
                      <a:pt x="39624" y="20384"/>
                    </a:moveTo>
                    <a:lnTo>
                      <a:pt x="0" y="20384"/>
                    </a:lnTo>
                    <a:lnTo>
                      <a:pt x="0" y="0"/>
                    </a:lnTo>
                    <a:lnTo>
                      <a:pt x="101251" y="0"/>
                    </a:lnTo>
                    <a:lnTo>
                      <a:pt x="101251" y="20288"/>
                    </a:lnTo>
                    <a:lnTo>
                      <a:pt x="61627" y="20288"/>
                    </a:lnTo>
                    <a:lnTo>
                      <a:pt x="61627" y="124778"/>
                    </a:lnTo>
                    <a:lnTo>
                      <a:pt x="39529" y="124778"/>
                    </a:lnTo>
                    <a:lnTo>
                      <a:pt x="39529" y="20384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905133" y="3938008"/>
                <a:ext cx="10477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04775" h="123825" extrusionOk="0">
                    <a:moveTo>
                      <a:pt x="53054" y="126778"/>
                    </a:moveTo>
                    <a:cubicBezTo>
                      <a:pt x="44958" y="126778"/>
                      <a:pt x="37624" y="125635"/>
                      <a:pt x="31147" y="123254"/>
                    </a:cubicBezTo>
                    <a:cubicBezTo>
                      <a:pt x="24574" y="120968"/>
                      <a:pt x="19050" y="117443"/>
                      <a:pt x="14383" y="112776"/>
                    </a:cubicBezTo>
                    <a:cubicBezTo>
                      <a:pt x="9716" y="108109"/>
                      <a:pt x="6191" y="102394"/>
                      <a:pt x="3715" y="95536"/>
                    </a:cubicBezTo>
                    <a:cubicBezTo>
                      <a:pt x="1238" y="88678"/>
                      <a:pt x="0" y="80772"/>
                      <a:pt x="0" y="71723"/>
                    </a:cubicBezTo>
                    <a:lnTo>
                      <a:pt x="0" y="0"/>
                    </a:lnTo>
                    <a:lnTo>
                      <a:pt x="21717" y="0"/>
                    </a:lnTo>
                    <a:lnTo>
                      <a:pt x="21717" y="70961"/>
                    </a:lnTo>
                    <a:cubicBezTo>
                      <a:pt x="21717" y="82582"/>
                      <a:pt x="24479" y="91440"/>
                      <a:pt x="30099" y="97536"/>
                    </a:cubicBezTo>
                    <a:cubicBezTo>
                      <a:pt x="35719" y="103632"/>
                      <a:pt x="43529" y="106585"/>
                      <a:pt x="53435" y="106585"/>
                    </a:cubicBezTo>
                    <a:cubicBezTo>
                      <a:pt x="63246" y="106585"/>
                      <a:pt x="70961" y="103632"/>
                      <a:pt x="76581" y="97822"/>
                    </a:cubicBezTo>
                    <a:cubicBezTo>
                      <a:pt x="82201" y="92012"/>
                      <a:pt x="84963" y="83344"/>
                      <a:pt x="84963" y="71819"/>
                    </a:cubicBezTo>
                    <a:lnTo>
                      <a:pt x="84963" y="0"/>
                    </a:lnTo>
                    <a:lnTo>
                      <a:pt x="106680" y="0"/>
                    </a:lnTo>
                    <a:lnTo>
                      <a:pt x="106680" y="70771"/>
                    </a:lnTo>
                    <a:cubicBezTo>
                      <a:pt x="106680" y="80010"/>
                      <a:pt x="105442" y="88202"/>
                      <a:pt x="102870" y="95155"/>
                    </a:cubicBezTo>
                    <a:cubicBezTo>
                      <a:pt x="100298" y="102203"/>
                      <a:pt x="96679" y="108014"/>
                      <a:pt x="92107" y="112681"/>
                    </a:cubicBezTo>
                    <a:cubicBezTo>
                      <a:pt x="87440" y="117348"/>
                      <a:pt x="81820" y="120872"/>
                      <a:pt x="75248" y="123158"/>
                    </a:cubicBezTo>
                    <a:cubicBezTo>
                      <a:pt x="68580" y="125635"/>
                      <a:pt x="61246" y="126778"/>
                      <a:pt x="53054" y="126778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035911" y="3997635"/>
                <a:ext cx="4762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19050" extrusionOk="0">
                    <a:moveTo>
                      <a:pt x="0" y="0"/>
                    </a:moveTo>
                    <a:lnTo>
                      <a:pt x="52768" y="0"/>
                    </a:lnTo>
                    <a:lnTo>
                      <a:pt x="52768" y="21241"/>
                    </a:lnTo>
                    <a:lnTo>
                      <a:pt x="0" y="21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104014" y="3937151"/>
                <a:ext cx="1238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123825" extrusionOk="0">
                    <a:moveTo>
                      <a:pt x="54959" y="0"/>
                    </a:moveTo>
                    <a:lnTo>
                      <a:pt x="75248" y="0"/>
                    </a:lnTo>
                    <a:lnTo>
                      <a:pt x="130207" y="125730"/>
                    </a:lnTo>
                    <a:lnTo>
                      <a:pt x="107061" y="125730"/>
                    </a:lnTo>
                    <a:lnTo>
                      <a:pt x="94393" y="95631"/>
                    </a:lnTo>
                    <a:lnTo>
                      <a:pt x="35338" y="95631"/>
                    </a:lnTo>
                    <a:lnTo>
                      <a:pt x="22479" y="125730"/>
                    </a:lnTo>
                    <a:lnTo>
                      <a:pt x="0" y="125730"/>
                    </a:lnTo>
                    <a:lnTo>
                      <a:pt x="54959" y="0"/>
                    </a:lnTo>
                    <a:close/>
                    <a:moveTo>
                      <a:pt x="86297" y="76105"/>
                    </a:moveTo>
                    <a:lnTo>
                      <a:pt x="64675" y="26194"/>
                    </a:lnTo>
                    <a:lnTo>
                      <a:pt x="43244" y="76105"/>
                    </a:lnTo>
                    <a:lnTo>
                      <a:pt x="86297" y="76105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252033" y="3968679"/>
                <a:ext cx="7620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95250" extrusionOk="0">
                    <a:moveTo>
                      <a:pt x="33433" y="96107"/>
                    </a:moveTo>
                    <a:cubicBezTo>
                      <a:pt x="22765" y="96107"/>
                      <a:pt x="14478" y="92869"/>
                      <a:pt x="8668" y="86297"/>
                    </a:cubicBezTo>
                    <a:cubicBezTo>
                      <a:pt x="2858" y="79820"/>
                      <a:pt x="0" y="70961"/>
                      <a:pt x="0" y="59912"/>
                    </a:cubicBezTo>
                    <a:lnTo>
                      <a:pt x="0" y="0"/>
                    </a:lnTo>
                    <a:lnTo>
                      <a:pt x="21717" y="0"/>
                    </a:lnTo>
                    <a:lnTo>
                      <a:pt x="21717" y="53340"/>
                    </a:lnTo>
                    <a:cubicBezTo>
                      <a:pt x="21717" y="60674"/>
                      <a:pt x="23431" y="66389"/>
                      <a:pt x="26956" y="70295"/>
                    </a:cubicBezTo>
                    <a:cubicBezTo>
                      <a:pt x="30480" y="74295"/>
                      <a:pt x="35338" y="76295"/>
                      <a:pt x="41720" y="76295"/>
                    </a:cubicBezTo>
                    <a:cubicBezTo>
                      <a:pt x="48006" y="76295"/>
                      <a:pt x="53054" y="74295"/>
                      <a:pt x="56960" y="70199"/>
                    </a:cubicBezTo>
                    <a:cubicBezTo>
                      <a:pt x="60865" y="66103"/>
                      <a:pt x="62770" y="60388"/>
                      <a:pt x="62770" y="53054"/>
                    </a:cubicBezTo>
                    <a:lnTo>
                      <a:pt x="62770" y="0"/>
                    </a:lnTo>
                    <a:lnTo>
                      <a:pt x="84487" y="0"/>
                    </a:lnTo>
                    <a:lnTo>
                      <a:pt x="84487" y="94107"/>
                    </a:lnTo>
                    <a:lnTo>
                      <a:pt x="62770" y="94107"/>
                    </a:lnTo>
                    <a:lnTo>
                      <a:pt x="62770" y="79343"/>
                    </a:lnTo>
                    <a:cubicBezTo>
                      <a:pt x="59722" y="83915"/>
                      <a:pt x="55817" y="87821"/>
                      <a:pt x="51245" y="91154"/>
                    </a:cubicBezTo>
                    <a:cubicBezTo>
                      <a:pt x="46577" y="94488"/>
                      <a:pt x="40672" y="96107"/>
                      <a:pt x="33433" y="96107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356141" y="3942866"/>
                <a:ext cx="571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114300" extrusionOk="0">
                    <a:moveTo>
                      <a:pt x="39243" y="121634"/>
                    </a:moveTo>
                    <a:cubicBezTo>
                      <a:pt x="35338" y="121634"/>
                      <a:pt x="31718" y="121158"/>
                      <a:pt x="28289" y="120205"/>
                    </a:cubicBezTo>
                    <a:cubicBezTo>
                      <a:pt x="24956" y="119253"/>
                      <a:pt x="22003" y="117729"/>
                      <a:pt x="19526" y="115538"/>
                    </a:cubicBezTo>
                    <a:cubicBezTo>
                      <a:pt x="17050" y="113443"/>
                      <a:pt x="15145" y="110585"/>
                      <a:pt x="13906" y="107061"/>
                    </a:cubicBezTo>
                    <a:cubicBezTo>
                      <a:pt x="12573" y="103537"/>
                      <a:pt x="11906" y="99155"/>
                      <a:pt x="11906" y="93917"/>
                    </a:cubicBezTo>
                    <a:lnTo>
                      <a:pt x="11906" y="44387"/>
                    </a:lnTo>
                    <a:lnTo>
                      <a:pt x="0" y="44387"/>
                    </a:lnTo>
                    <a:lnTo>
                      <a:pt x="0" y="25813"/>
                    </a:lnTo>
                    <a:lnTo>
                      <a:pt x="11906" y="25813"/>
                    </a:lnTo>
                    <a:lnTo>
                      <a:pt x="11906" y="0"/>
                    </a:lnTo>
                    <a:lnTo>
                      <a:pt x="33623" y="0"/>
                    </a:lnTo>
                    <a:lnTo>
                      <a:pt x="33623" y="25813"/>
                    </a:lnTo>
                    <a:lnTo>
                      <a:pt x="58960" y="25813"/>
                    </a:lnTo>
                    <a:lnTo>
                      <a:pt x="58960" y="44387"/>
                    </a:lnTo>
                    <a:lnTo>
                      <a:pt x="33623" y="44387"/>
                    </a:lnTo>
                    <a:lnTo>
                      <a:pt x="33623" y="90583"/>
                    </a:lnTo>
                    <a:cubicBezTo>
                      <a:pt x="33623" y="94774"/>
                      <a:pt x="34671" y="97727"/>
                      <a:pt x="36671" y="99631"/>
                    </a:cubicBezTo>
                    <a:cubicBezTo>
                      <a:pt x="38671" y="101441"/>
                      <a:pt x="41529" y="102394"/>
                      <a:pt x="45244" y="102394"/>
                    </a:cubicBezTo>
                    <a:cubicBezTo>
                      <a:pt x="49911" y="102394"/>
                      <a:pt x="54388" y="101346"/>
                      <a:pt x="58579" y="99155"/>
                    </a:cubicBezTo>
                    <a:lnTo>
                      <a:pt x="58579" y="116777"/>
                    </a:lnTo>
                    <a:cubicBezTo>
                      <a:pt x="55817" y="118301"/>
                      <a:pt x="52959" y="119539"/>
                      <a:pt x="49816" y="120301"/>
                    </a:cubicBezTo>
                    <a:cubicBezTo>
                      <a:pt x="46863" y="121158"/>
                      <a:pt x="43244" y="121634"/>
                      <a:pt x="39243" y="121634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431484" y="3966774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50006" y="98203"/>
                    </a:moveTo>
                    <a:cubicBezTo>
                      <a:pt x="42863" y="98203"/>
                      <a:pt x="36290" y="96965"/>
                      <a:pt x="30099" y="94393"/>
                    </a:cubicBezTo>
                    <a:cubicBezTo>
                      <a:pt x="24003" y="91821"/>
                      <a:pt x="18669" y="88392"/>
                      <a:pt x="14192" y="83915"/>
                    </a:cubicBezTo>
                    <a:cubicBezTo>
                      <a:pt x="9715" y="79534"/>
                      <a:pt x="6286" y="74390"/>
                      <a:pt x="3715" y="68390"/>
                    </a:cubicBezTo>
                    <a:cubicBezTo>
                      <a:pt x="1238" y="62484"/>
                      <a:pt x="0" y="56102"/>
                      <a:pt x="0" y="49530"/>
                    </a:cubicBezTo>
                    <a:lnTo>
                      <a:pt x="0" y="49149"/>
                    </a:lnTo>
                    <a:cubicBezTo>
                      <a:pt x="0" y="42386"/>
                      <a:pt x="1238" y="36004"/>
                      <a:pt x="3810" y="30099"/>
                    </a:cubicBezTo>
                    <a:cubicBezTo>
                      <a:pt x="6382" y="24194"/>
                      <a:pt x="9906" y="18955"/>
                      <a:pt x="14288" y="14478"/>
                    </a:cubicBezTo>
                    <a:cubicBezTo>
                      <a:pt x="18764" y="10001"/>
                      <a:pt x="24003" y="6477"/>
                      <a:pt x="30194" y="3905"/>
                    </a:cubicBezTo>
                    <a:cubicBezTo>
                      <a:pt x="36290" y="1333"/>
                      <a:pt x="42958" y="0"/>
                      <a:pt x="50292" y="0"/>
                    </a:cubicBezTo>
                    <a:cubicBezTo>
                      <a:pt x="57626" y="0"/>
                      <a:pt x="64198" y="1238"/>
                      <a:pt x="70390" y="3810"/>
                    </a:cubicBezTo>
                    <a:cubicBezTo>
                      <a:pt x="76486" y="6382"/>
                      <a:pt x="81820" y="9906"/>
                      <a:pt x="86296" y="14288"/>
                    </a:cubicBezTo>
                    <a:cubicBezTo>
                      <a:pt x="90773" y="18764"/>
                      <a:pt x="94202" y="23908"/>
                      <a:pt x="96774" y="29813"/>
                    </a:cubicBezTo>
                    <a:cubicBezTo>
                      <a:pt x="99346" y="35719"/>
                      <a:pt x="100489" y="42005"/>
                      <a:pt x="100489" y="48768"/>
                    </a:cubicBezTo>
                    <a:lnTo>
                      <a:pt x="100489" y="49149"/>
                    </a:lnTo>
                    <a:cubicBezTo>
                      <a:pt x="100489" y="55816"/>
                      <a:pt x="99250" y="62103"/>
                      <a:pt x="96679" y="68008"/>
                    </a:cubicBezTo>
                    <a:cubicBezTo>
                      <a:pt x="94107" y="73914"/>
                      <a:pt x="90583" y="79153"/>
                      <a:pt x="86201" y="83629"/>
                    </a:cubicBezTo>
                    <a:cubicBezTo>
                      <a:pt x="81724" y="88106"/>
                      <a:pt x="76390" y="91630"/>
                      <a:pt x="70199" y="94202"/>
                    </a:cubicBezTo>
                    <a:cubicBezTo>
                      <a:pt x="64008" y="96774"/>
                      <a:pt x="57245" y="98203"/>
                      <a:pt x="50006" y="98203"/>
                    </a:cubicBezTo>
                    <a:close/>
                    <a:moveTo>
                      <a:pt x="50387" y="79534"/>
                    </a:moveTo>
                    <a:cubicBezTo>
                      <a:pt x="54769" y="79534"/>
                      <a:pt x="58674" y="78772"/>
                      <a:pt x="62198" y="77153"/>
                    </a:cubicBezTo>
                    <a:cubicBezTo>
                      <a:pt x="65722" y="75533"/>
                      <a:pt x="68675" y="73342"/>
                      <a:pt x="71152" y="70676"/>
                    </a:cubicBezTo>
                    <a:cubicBezTo>
                      <a:pt x="73628" y="68008"/>
                      <a:pt x="75533" y="64770"/>
                      <a:pt x="76867" y="61151"/>
                    </a:cubicBezTo>
                    <a:cubicBezTo>
                      <a:pt x="78200" y="57531"/>
                      <a:pt x="78867" y="53721"/>
                      <a:pt x="78867" y="49625"/>
                    </a:cubicBezTo>
                    <a:lnTo>
                      <a:pt x="78867" y="49244"/>
                    </a:lnTo>
                    <a:cubicBezTo>
                      <a:pt x="78867" y="45053"/>
                      <a:pt x="78200" y="41148"/>
                      <a:pt x="76771" y="37433"/>
                    </a:cubicBezTo>
                    <a:cubicBezTo>
                      <a:pt x="75343" y="33719"/>
                      <a:pt x="73342" y="30575"/>
                      <a:pt x="70866" y="27813"/>
                    </a:cubicBezTo>
                    <a:cubicBezTo>
                      <a:pt x="68294" y="25051"/>
                      <a:pt x="65342" y="22955"/>
                      <a:pt x="61817" y="21336"/>
                    </a:cubicBezTo>
                    <a:cubicBezTo>
                      <a:pt x="58293" y="19717"/>
                      <a:pt x="54483" y="18955"/>
                      <a:pt x="50197" y="18955"/>
                    </a:cubicBezTo>
                    <a:cubicBezTo>
                      <a:pt x="45910" y="18955"/>
                      <a:pt x="42100" y="19717"/>
                      <a:pt x="38576" y="21336"/>
                    </a:cubicBezTo>
                    <a:cubicBezTo>
                      <a:pt x="35052" y="22955"/>
                      <a:pt x="32099" y="25051"/>
                      <a:pt x="29623" y="27718"/>
                    </a:cubicBezTo>
                    <a:cubicBezTo>
                      <a:pt x="27146" y="30385"/>
                      <a:pt x="25241" y="33528"/>
                      <a:pt x="23908" y="37243"/>
                    </a:cubicBezTo>
                    <a:cubicBezTo>
                      <a:pt x="22574" y="40957"/>
                      <a:pt x="22003" y="44768"/>
                      <a:pt x="22003" y="48863"/>
                    </a:cubicBezTo>
                    <a:lnTo>
                      <a:pt x="22003" y="49244"/>
                    </a:lnTo>
                    <a:cubicBezTo>
                      <a:pt x="22003" y="53435"/>
                      <a:pt x="22669" y="57341"/>
                      <a:pt x="24098" y="60960"/>
                    </a:cubicBezTo>
                    <a:cubicBezTo>
                      <a:pt x="25527" y="64579"/>
                      <a:pt x="27527" y="67818"/>
                      <a:pt x="30004" y="70580"/>
                    </a:cubicBezTo>
                    <a:cubicBezTo>
                      <a:pt x="32575" y="73342"/>
                      <a:pt x="35528" y="75533"/>
                      <a:pt x="39052" y="77153"/>
                    </a:cubicBezTo>
                    <a:cubicBezTo>
                      <a:pt x="42481" y="78677"/>
                      <a:pt x="46292" y="79534"/>
                      <a:pt x="50387" y="79534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553880" y="3966679"/>
                <a:ext cx="14287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95250" extrusionOk="0">
                    <a:moveTo>
                      <a:pt x="0" y="2000"/>
                    </a:moveTo>
                    <a:lnTo>
                      <a:pt x="21717" y="2000"/>
                    </a:lnTo>
                    <a:lnTo>
                      <a:pt x="21717" y="16383"/>
                    </a:lnTo>
                    <a:cubicBezTo>
                      <a:pt x="23241" y="14192"/>
                      <a:pt x="24956" y="12192"/>
                      <a:pt x="26670" y="10287"/>
                    </a:cubicBezTo>
                    <a:cubicBezTo>
                      <a:pt x="28480" y="8382"/>
                      <a:pt x="30480" y="6667"/>
                      <a:pt x="32766" y="5048"/>
                    </a:cubicBezTo>
                    <a:cubicBezTo>
                      <a:pt x="35052" y="3524"/>
                      <a:pt x="37719" y="2286"/>
                      <a:pt x="40577" y="1333"/>
                    </a:cubicBezTo>
                    <a:cubicBezTo>
                      <a:pt x="43434" y="476"/>
                      <a:pt x="46673" y="0"/>
                      <a:pt x="50292" y="0"/>
                    </a:cubicBezTo>
                    <a:cubicBezTo>
                      <a:pt x="57055" y="0"/>
                      <a:pt x="62770" y="1524"/>
                      <a:pt x="67437" y="4572"/>
                    </a:cubicBezTo>
                    <a:cubicBezTo>
                      <a:pt x="72104" y="7620"/>
                      <a:pt x="75724" y="11716"/>
                      <a:pt x="78200" y="16669"/>
                    </a:cubicBezTo>
                    <a:cubicBezTo>
                      <a:pt x="82010" y="11621"/>
                      <a:pt x="86487" y="7620"/>
                      <a:pt x="91726" y="4572"/>
                    </a:cubicBezTo>
                    <a:cubicBezTo>
                      <a:pt x="96965" y="1524"/>
                      <a:pt x="103061" y="0"/>
                      <a:pt x="110204" y="0"/>
                    </a:cubicBezTo>
                    <a:cubicBezTo>
                      <a:pt x="120586" y="0"/>
                      <a:pt x="128683" y="3143"/>
                      <a:pt x="134493" y="9334"/>
                    </a:cubicBezTo>
                    <a:cubicBezTo>
                      <a:pt x="140303" y="15621"/>
                      <a:pt x="143256" y="24479"/>
                      <a:pt x="143256" y="36004"/>
                    </a:cubicBezTo>
                    <a:lnTo>
                      <a:pt x="143256" y="96107"/>
                    </a:lnTo>
                    <a:lnTo>
                      <a:pt x="121539" y="96107"/>
                    </a:lnTo>
                    <a:lnTo>
                      <a:pt x="121539" y="42767"/>
                    </a:lnTo>
                    <a:cubicBezTo>
                      <a:pt x="121539" y="35338"/>
                      <a:pt x="119920" y="29623"/>
                      <a:pt x="116586" y="25717"/>
                    </a:cubicBezTo>
                    <a:cubicBezTo>
                      <a:pt x="113252" y="21812"/>
                      <a:pt x="108585" y="19812"/>
                      <a:pt x="102584" y="19812"/>
                    </a:cubicBezTo>
                    <a:cubicBezTo>
                      <a:pt x="96679" y="19812"/>
                      <a:pt x="91821" y="21812"/>
                      <a:pt x="88106" y="25813"/>
                    </a:cubicBezTo>
                    <a:cubicBezTo>
                      <a:pt x="84391" y="29813"/>
                      <a:pt x="82486" y="35528"/>
                      <a:pt x="82486" y="43148"/>
                    </a:cubicBezTo>
                    <a:lnTo>
                      <a:pt x="82486" y="96203"/>
                    </a:lnTo>
                    <a:lnTo>
                      <a:pt x="60769" y="96203"/>
                    </a:lnTo>
                    <a:lnTo>
                      <a:pt x="60769" y="42672"/>
                    </a:lnTo>
                    <a:cubicBezTo>
                      <a:pt x="60769" y="35338"/>
                      <a:pt x="59150" y="29718"/>
                      <a:pt x="55817" y="25813"/>
                    </a:cubicBezTo>
                    <a:cubicBezTo>
                      <a:pt x="52483" y="21908"/>
                      <a:pt x="47815" y="19907"/>
                      <a:pt x="41815" y="19907"/>
                    </a:cubicBezTo>
                    <a:cubicBezTo>
                      <a:pt x="35814" y="19907"/>
                      <a:pt x="30956" y="22003"/>
                      <a:pt x="27242" y="26098"/>
                    </a:cubicBezTo>
                    <a:cubicBezTo>
                      <a:pt x="23527" y="30290"/>
                      <a:pt x="21717" y="36004"/>
                      <a:pt x="21717" y="43339"/>
                    </a:cubicBezTo>
                    <a:lnTo>
                      <a:pt x="21717" y="96203"/>
                    </a:lnTo>
                    <a:lnTo>
                      <a:pt x="0" y="96203"/>
                    </a:lnTo>
                    <a:lnTo>
                      <a:pt x="0" y="2000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718091" y="3966774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50006" y="98203"/>
                    </a:moveTo>
                    <a:cubicBezTo>
                      <a:pt x="42863" y="98203"/>
                      <a:pt x="36290" y="96965"/>
                      <a:pt x="30099" y="94393"/>
                    </a:cubicBezTo>
                    <a:cubicBezTo>
                      <a:pt x="24003" y="91821"/>
                      <a:pt x="18669" y="88392"/>
                      <a:pt x="14192" y="83915"/>
                    </a:cubicBezTo>
                    <a:cubicBezTo>
                      <a:pt x="9716" y="79534"/>
                      <a:pt x="6287" y="74390"/>
                      <a:pt x="3715" y="68390"/>
                    </a:cubicBezTo>
                    <a:cubicBezTo>
                      <a:pt x="1238" y="62484"/>
                      <a:pt x="0" y="56102"/>
                      <a:pt x="0" y="49530"/>
                    </a:cubicBezTo>
                    <a:lnTo>
                      <a:pt x="0" y="49149"/>
                    </a:lnTo>
                    <a:cubicBezTo>
                      <a:pt x="0" y="42386"/>
                      <a:pt x="1238" y="36004"/>
                      <a:pt x="3810" y="30099"/>
                    </a:cubicBezTo>
                    <a:cubicBezTo>
                      <a:pt x="6382" y="24194"/>
                      <a:pt x="9906" y="18955"/>
                      <a:pt x="14288" y="14478"/>
                    </a:cubicBezTo>
                    <a:cubicBezTo>
                      <a:pt x="18764" y="10001"/>
                      <a:pt x="24003" y="6477"/>
                      <a:pt x="30194" y="3905"/>
                    </a:cubicBezTo>
                    <a:cubicBezTo>
                      <a:pt x="36290" y="1333"/>
                      <a:pt x="42958" y="0"/>
                      <a:pt x="50292" y="0"/>
                    </a:cubicBezTo>
                    <a:cubicBezTo>
                      <a:pt x="57626" y="0"/>
                      <a:pt x="64199" y="1238"/>
                      <a:pt x="70390" y="3810"/>
                    </a:cubicBezTo>
                    <a:cubicBezTo>
                      <a:pt x="76486" y="6382"/>
                      <a:pt x="81820" y="9906"/>
                      <a:pt x="86296" y="14288"/>
                    </a:cubicBezTo>
                    <a:cubicBezTo>
                      <a:pt x="90773" y="18764"/>
                      <a:pt x="94202" y="23908"/>
                      <a:pt x="96774" y="29813"/>
                    </a:cubicBezTo>
                    <a:cubicBezTo>
                      <a:pt x="99346" y="35719"/>
                      <a:pt x="100489" y="42005"/>
                      <a:pt x="100489" y="48768"/>
                    </a:cubicBezTo>
                    <a:lnTo>
                      <a:pt x="100489" y="49149"/>
                    </a:lnTo>
                    <a:cubicBezTo>
                      <a:pt x="100489" y="55816"/>
                      <a:pt x="99250" y="62103"/>
                      <a:pt x="96679" y="68008"/>
                    </a:cubicBezTo>
                    <a:cubicBezTo>
                      <a:pt x="94107" y="73914"/>
                      <a:pt x="90583" y="79153"/>
                      <a:pt x="86201" y="83629"/>
                    </a:cubicBezTo>
                    <a:cubicBezTo>
                      <a:pt x="81725" y="88106"/>
                      <a:pt x="76391" y="91630"/>
                      <a:pt x="70199" y="94202"/>
                    </a:cubicBezTo>
                    <a:cubicBezTo>
                      <a:pt x="64008" y="96774"/>
                      <a:pt x="57245" y="98203"/>
                      <a:pt x="50006" y="98203"/>
                    </a:cubicBezTo>
                    <a:close/>
                    <a:moveTo>
                      <a:pt x="50292" y="79534"/>
                    </a:moveTo>
                    <a:cubicBezTo>
                      <a:pt x="54674" y="79534"/>
                      <a:pt x="58579" y="78772"/>
                      <a:pt x="62103" y="77153"/>
                    </a:cubicBezTo>
                    <a:cubicBezTo>
                      <a:pt x="65627" y="75533"/>
                      <a:pt x="68580" y="73342"/>
                      <a:pt x="71057" y="70676"/>
                    </a:cubicBezTo>
                    <a:cubicBezTo>
                      <a:pt x="73533" y="68008"/>
                      <a:pt x="75438" y="64770"/>
                      <a:pt x="76771" y="61151"/>
                    </a:cubicBezTo>
                    <a:cubicBezTo>
                      <a:pt x="78105" y="57531"/>
                      <a:pt x="78772" y="53721"/>
                      <a:pt x="78772" y="49625"/>
                    </a:cubicBezTo>
                    <a:lnTo>
                      <a:pt x="78772" y="49244"/>
                    </a:lnTo>
                    <a:cubicBezTo>
                      <a:pt x="78772" y="45053"/>
                      <a:pt x="78105" y="41148"/>
                      <a:pt x="76676" y="37433"/>
                    </a:cubicBezTo>
                    <a:cubicBezTo>
                      <a:pt x="75247" y="33719"/>
                      <a:pt x="73247" y="30575"/>
                      <a:pt x="70771" y="27813"/>
                    </a:cubicBezTo>
                    <a:cubicBezTo>
                      <a:pt x="68199" y="25051"/>
                      <a:pt x="65246" y="22955"/>
                      <a:pt x="61722" y="21336"/>
                    </a:cubicBezTo>
                    <a:cubicBezTo>
                      <a:pt x="58198" y="19717"/>
                      <a:pt x="54388" y="18955"/>
                      <a:pt x="50101" y="18955"/>
                    </a:cubicBezTo>
                    <a:cubicBezTo>
                      <a:pt x="45815" y="18955"/>
                      <a:pt x="42005" y="19717"/>
                      <a:pt x="38481" y="21336"/>
                    </a:cubicBezTo>
                    <a:cubicBezTo>
                      <a:pt x="34957" y="22955"/>
                      <a:pt x="32004" y="25051"/>
                      <a:pt x="29528" y="27718"/>
                    </a:cubicBezTo>
                    <a:cubicBezTo>
                      <a:pt x="27051" y="30385"/>
                      <a:pt x="25146" y="33528"/>
                      <a:pt x="23813" y="37243"/>
                    </a:cubicBezTo>
                    <a:cubicBezTo>
                      <a:pt x="22479" y="40957"/>
                      <a:pt x="21908" y="44768"/>
                      <a:pt x="21908" y="48863"/>
                    </a:cubicBezTo>
                    <a:lnTo>
                      <a:pt x="21908" y="49244"/>
                    </a:lnTo>
                    <a:cubicBezTo>
                      <a:pt x="21908" y="53435"/>
                      <a:pt x="22574" y="57341"/>
                      <a:pt x="24003" y="60960"/>
                    </a:cubicBezTo>
                    <a:cubicBezTo>
                      <a:pt x="25432" y="64579"/>
                      <a:pt x="27432" y="67818"/>
                      <a:pt x="29908" y="70580"/>
                    </a:cubicBezTo>
                    <a:cubicBezTo>
                      <a:pt x="32480" y="73342"/>
                      <a:pt x="35433" y="75533"/>
                      <a:pt x="38957" y="77153"/>
                    </a:cubicBezTo>
                    <a:cubicBezTo>
                      <a:pt x="42386" y="78677"/>
                      <a:pt x="46196" y="79534"/>
                      <a:pt x="50292" y="79534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832963" y="3942866"/>
                <a:ext cx="571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114300" extrusionOk="0">
                    <a:moveTo>
                      <a:pt x="39243" y="121634"/>
                    </a:moveTo>
                    <a:cubicBezTo>
                      <a:pt x="35338" y="121634"/>
                      <a:pt x="31718" y="121158"/>
                      <a:pt x="28289" y="120205"/>
                    </a:cubicBezTo>
                    <a:cubicBezTo>
                      <a:pt x="24956" y="119253"/>
                      <a:pt x="22003" y="117729"/>
                      <a:pt x="19526" y="115538"/>
                    </a:cubicBezTo>
                    <a:cubicBezTo>
                      <a:pt x="17050" y="113443"/>
                      <a:pt x="15145" y="110585"/>
                      <a:pt x="13907" y="107061"/>
                    </a:cubicBezTo>
                    <a:cubicBezTo>
                      <a:pt x="12573" y="103537"/>
                      <a:pt x="11906" y="99155"/>
                      <a:pt x="11906" y="93917"/>
                    </a:cubicBezTo>
                    <a:lnTo>
                      <a:pt x="11906" y="44387"/>
                    </a:lnTo>
                    <a:lnTo>
                      <a:pt x="0" y="44387"/>
                    </a:lnTo>
                    <a:lnTo>
                      <a:pt x="0" y="25813"/>
                    </a:lnTo>
                    <a:lnTo>
                      <a:pt x="11906" y="25813"/>
                    </a:lnTo>
                    <a:lnTo>
                      <a:pt x="11906" y="0"/>
                    </a:lnTo>
                    <a:lnTo>
                      <a:pt x="33623" y="0"/>
                    </a:lnTo>
                    <a:lnTo>
                      <a:pt x="33623" y="25813"/>
                    </a:lnTo>
                    <a:lnTo>
                      <a:pt x="58960" y="25813"/>
                    </a:lnTo>
                    <a:lnTo>
                      <a:pt x="58960" y="44387"/>
                    </a:lnTo>
                    <a:lnTo>
                      <a:pt x="33623" y="44387"/>
                    </a:lnTo>
                    <a:lnTo>
                      <a:pt x="33623" y="90583"/>
                    </a:lnTo>
                    <a:cubicBezTo>
                      <a:pt x="33623" y="94774"/>
                      <a:pt x="34671" y="97727"/>
                      <a:pt x="36671" y="99631"/>
                    </a:cubicBezTo>
                    <a:cubicBezTo>
                      <a:pt x="38671" y="101441"/>
                      <a:pt x="41529" y="102394"/>
                      <a:pt x="45244" y="102394"/>
                    </a:cubicBezTo>
                    <a:cubicBezTo>
                      <a:pt x="49911" y="102394"/>
                      <a:pt x="54388" y="101346"/>
                      <a:pt x="58579" y="99155"/>
                    </a:cubicBezTo>
                    <a:lnTo>
                      <a:pt x="58579" y="116777"/>
                    </a:lnTo>
                    <a:cubicBezTo>
                      <a:pt x="55817" y="118301"/>
                      <a:pt x="52959" y="119539"/>
                      <a:pt x="49816" y="120301"/>
                    </a:cubicBezTo>
                    <a:cubicBezTo>
                      <a:pt x="46863" y="121158"/>
                      <a:pt x="43244" y="121634"/>
                      <a:pt x="39243" y="121634"/>
                    </a:cubicBez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913925" y="3933722"/>
                <a:ext cx="19050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23825" extrusionOk="0">
                    <a:moveTo>
                      <a:pt x="0" y="0"/>
                    </a:moveTo>
                    <a:lnTo>
                      <a:pt x="23336" y="0"/>
                    </a:lnTo>
                    <a:lnTo>
                      <a:pt x="23336" y="20479"/>
                    </a:lnTo>
                    <a:lnTo>
                      <a:pt x="0" y="20479"/>
                    </a:lnTo>
                    <a:lnTo>
                      <a:pt x="0" y="0"/>
                    </a:lnTo>
                    <a:close/>
                    <a:moveTo>
                      <a:pt x="857" y="34957"/>
                    </a:moveTo>
                    <a:lnTo>
                      <a:pt x="22574" y="34957"/>
                    </a:lnTo>
                    <a:lnTo>
                      <a:pt x="22574" y="129064"/>
                    </a:lnTo>
                    <a:lnTo>
                      <a:pt x="857" y="129064"/>
                    </a:lnTo>
                    <a:lnTo>
                      <a:pt x="857" y="34957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955645" y="3968679"/>
                <a:ext cx="9525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5725" extrusionOk="0">
                    <a:moveTo>
                      <a:pt x="0" y="0"/>
                    </a:moveTo>
                    <a:lnTo>
                      <a:pt x="23146" y="0"/>
                    </a:lnTo>
                    <a:lnTo>
                      <a:pt x="48482" y="69151"/>
                    </a:lnTo>
                    <a:lnTo>
                      <a:pt x="74009" y="0"/>
                    </a:lnTo>
                    <a:lnTo>
                      <a:pt x="96679" y="0"/>
                    </a:lnTo>
                    <a:lnTo>
                      <a:pt x="58198" y="94869"/>
                    </a:lnTo>
                    <a:lnTo>
                      <a:pt x="38767" y="94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065468" y="3966869"/>
                <a:ext cx="857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95250" extrusionOk="0">
                    <a:moveTo>
                      <a:pt x="48387" y="98108"/>
                    </a:moveTo>
                    <a:cubicBezTo>
                      <a:pt x="41624" y="98108"/>
                      <a:pt x="35242" y="96869"/>
                      <a:pt x="29432" y="94583"/>
                    </a:cubicBezTo>
                    <a:cubicBezTo>
                      <a:pt x="23622" y="92297"/>
                      <a:pt x="18479" y="88868"/>
                      <a:pt x="14097" y="84582"/>
                    </a:cubicBezTo>
                    <a:cubicBezTo>
                      <a:pt x="9716" y="80296"/>
                      <a:pt x="6382" y="75152"/>
                      <a:pt x="3810" y="69152"/>
                    </a:cubicBezTo>
                    <a:cubicBezTo>
                      <a:pt x="1238" y="63151"/>
                      <a:pt x="0" y="56483"/>
                      <a:pt x="0" y="49244"/>
                    </a:cubicBezTo>
                    <a:lnTo>
                      <a:pt x="0" y="48959"/>
                    </a:lnTo>
                    <a:cubicBezTo>
                      <a:pt x="0" y="42196"/>
                      <a:pt x="1143" y="35814"/>
                      <a:pt x="3429" y="29909"/>
                    </a:cubicBezTo>
                    <a:cubicBezTo>
                      <a:pt x="5715" y="24003"/>
                      <a:pt x="8858" y="18764"/>
                      <a:pt x="12954" y="14288"/>
                    </a:cubicBezTo>
                    <a:cubicBezTo>
                      <a:pt x="17050" y="9811"/>
                      <a:pt x="21908" y="6287"/>
                      <a:pt x="27527" y="3810"/>
                    </a:cubicBezTo>
                    <a:cubicBezTo>
                      <a:pt x="33147" y="1238"/>
                      <a:pt x="39338" y="0"/>
                      <a:pt x="46101" y="0"/>
                    </a:cubicBezTo>
                    <a:cubicBezTo>
                      <a:pt x="53626" y="0"/>
                      <a:pt x="60198" y="1334"/>
                      <a:pt x="65818" y="4096"/>
                    </a:cubicBezTo>
                    <a:cubicBezTo>
                      <a:pt x="71438" y="6858"/>
                      <a:pt x="76200" y="10478"/>
                      <a:pt x="79915" y="15145"/>
                    </a:cubicBezTo>
                    <a:cubicBezTo>
                      <a:pt x="83629" y="19812"/>
                      <a:pt x="86487" y="25146"/>
                      <a:pt x="88392" y="31242"/>
                    </a:cubicBezTo>
                    <a:cubicBezTo>
                      <a:pt x="90297" y="37338"/>
                      <a:pt x="91250" y="43815"/>
                      <a:pt x="91250" y="50578"/>
                    </a:cubicBezTo>
                    <a:cubicBezTo>
                      <a:pt x="91250" y="51530"/>
                      <a:pt x="91250" y="52483"/>
                      <a:pt x="91154" y="53531"/>
                    </a:cubicBezTo>
                    <a:cubicBezTo>
                      <a:pt x="91059" y="54578"/>
                      <a:pt x="90964" y="55626"/>
                      <a:pt x="90868" y="56674"/>
                    </a:cubicBezTo>
                    <a:lnTo>
                      <a:pt x="21717" y="56674"/>
                    </a:lnTo>
                    <a:cubicBezTo>
                      <a:pt x="22955" y="64389"/>
                      <a:pt x="26003" y="70295"/>
                      <a:pt x="30861" y="74390"/>
                    </a:cubicBezTo>
                    <a:cubicBezTo>
                      <a:pt x="35814" y="78486"/>
                      <a:pt x="41815" y="80582"/>
                      <a:pt x="48768" y="80582"/>
                    </a:cubicBezTo>
                    <a:cubicBezTo>
                      <a:pt x="54102" y="80582"/>
                      <a:pt x="58769" y="79629"/>
                      <a:pt x="62675" y="77724"/>
                    </a:cubicBezTo>
                    <a:cubicBezTo>
                      <a:pt x="66580" y="75819"/>
                      <a:pt x="70485" y="73057"/>
                      <a:pt x="74295" y="69342"/>
                    </a:cubicBezTo>
                    <a:lnTo>
                      <a:pt x="86963" y="80582"/>
                    </a:lnTo>
                    <a:cubicBezTo>
                      <a:pt x="82487" y="85915"/>
                      <a:pt x="77057" y="90202"/>
                      <a:pt x="70866" y="93440"/>
                    </a:cubicBezTo>
                    <a:cubicBezTo>
                      <a:pt x="64675" y="96679"/>
                      <a:pt x="57055" y="98108"/>
                      <a:pt x="48387" y="98108"/>
                    </a:cubicBezTo>
                    <a:close/>
                    <a:moveTo>
                      <a:pt x="69723" y="42291"/>
                    </a:moveTo>
                    <a:cubicBezTo>
                      <a:pt x="69342" y="38862"/>
                      <a:pt x="68580" y="35624"/>
                      <a:pt x="67437" y="32576"/>
                    </a:cubicBezTo>
                    <a:cubicBezTo>
                      <a:pt x="66199" y="29528"/>
                      <a:pt x="64675" y="26956"/>
                      <a:pt x="62579" y="24765"/>
                    </a:cubicBezTo>
                    <a:cubicBezTo>
                      <a:pt x="60579" y="22574"/>
                      <a:pt x="58103" y="20765"/>
                      <a:pt x="55340" y="19526"/>
                    </a:cubicBezTo>
                    <a:cubicBezTo>
                      <a:pt x="52578" y="18193"/>
                      <a:pt x="49339" y="17526"/>
                      <a:pt x="45815" y="17526"/>
                    </a:cubicBezTo>
                    <a:cubicBezTo>
                      <a:pt x="39148" y="17526"/>
                      <a:pt x="33623" y="19812"/>
                      <a:pt x="29337" y="24384"/>
                    </a:cubicBezTo>
                    <a:cubicBezTo>
                      <a:pt x="25051" y="28956"/>
                      <a:pt x="22384" y="34957"/>
                      <a:pt x="21431" y="42291"/>
                    </a:cubicBezTo>
                    <a:lnTo>
                      <a:pt x="69723" y="42291"/>
                    </a:lnTo>
                    <a:close/>
                  </a:path>
                </a:pathLst>
              </a:custGeom>
              <a:solidFill>
                <a:srgbClr val="7F807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3" name="Google Shape;3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키노트_내용 - 순서">
  <p:cSld name="키노트_내용 - 순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1692490" y="5704464"/>
            <a:ext cx="499511" cy="1153537"/>
          </a:xfrm>
          <a:custGeom>
            <a:avLst/>
            <a:gdLst/>
            <a:ahLst/>
            <a:cxnLst/>
            <a:rect l="l" t="t" r="r" b="b"/>
            <a:pathLst>
              <a:path w="316" h="973" extrusionOk="0">
                <a:moveTo>
                  <a:pt x="0" y="973"/>
                </a:moveTo>
                <a:lnTo>
                  <a:pt x="316" y="973"/>
                </a:lnTo>
                <a:lnTo>
                  <a:pt x="316" y="0"/>
                </a:lnTo>
                <a:lnTo>
                  <a:pt x="0" y="97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00153" y="1152000"/>
            <a:ext cx="11192336" cy="44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500153" y="2160000"/>
            <a:ext cx="11192336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romanUcPeriod"/>
              <a:defRPr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arenR"/>
              <a:def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  <a:def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832000" y="6543248"/>
            <a:ext cx="311384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t="20732" b="64024"/>
          <a:stretch/>
        </p:blipFill>
        <p:spPr>
          <a:xfrm>
            <a:off x="0" y="6709142"/>
            <a:ext cx="1940600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11282928" y="0"/>
            <a:ext cx="909073" cy="494754"/>
          </a:xfrm>
          <a:custGeom>
            <a:avLst/>
            <a:gdLst/>
            <a:ahLst/>
            <a:cxnLst/>
            <a:rect l="l" t="t" r="r" b="b"/>
            <a:pathLst>
              <a:path w="842" h="611" extrusionOk="0">
                <a:moveTo>
                  <a:pt x="0" y="0"/>
                </a:moveTo>
                <a:lnTo>
                  <a:pt x="842" y="0"/>
                </a:lnTo>
                <a:lnTo>
                  <a:pt x="842" y="611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뒷면">
  <p:cSld name="뒷면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1" y="6584386"/>
            <a:ext cx="12191999" cy="27361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521247" y="6621167"/>
            <a:ext cx="9144000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525"/>
              <a:buFont typeface="Malgun Gothic"/>
              <a:buNone/>
            </a:pPr>
            <a:r>
              <a:rPr lang="en-US" sz="525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Penta Security Systems Inc. All rights reserved.</a:t>
            </a:r>
            <a:endParaRPr sz="525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p15"/>
          <p:cNvGrpSpPr/>
          <p:nvPr/>
        </p:nvGrpSpPr>
        <p:grpSpPr>
          <a:xfrm>
            <a:off x="5362075" y="2741075"/>
            <a:ext cx="1467852" cy="297378"/>
            <a:chOff x="3940200" y="2689058"/>
            <a:chExt cx="1588100" cy="321739"/>
          </a:xfrm>
        </p:grpSpPr>
        <p:grpSp>
          <p:nvGrpSpPr>
            <p:cNvPr id="100" name="Google Shape;100;p15"/>
            <p:cNvGrpSpPr/>
            <p:nvPr/>
          </p:nvGrpSpPr>
          <p:grpSpPr>
            <a:xfrm>
              <a:off x="3940200" y="2689058"/>
              <a:ext cx="1588100" cy="182257"/>
              <a:chOff x="3276600" y="1049338"/>
              <a:chExt cx="2559050" cy="293688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4113213" y="1049338"/>
                <a:ext cx="179388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51" extrusionOk="0">
                    <a:moveTo>
                      <a:pt x="130" y="0"/>
                    </a:moveTo>
                    <a:lnTo>
                      <a:pt x="298" y="0"/>
                    </a:lnTo>
                    <a:lnTo>
                      <a:pt x="265" y="125"/>
                    </a:lnTo>
                    <a:lnTo>
                      <a:pt x="339" y="125"/>
                    </a:lnTo>
                    <a:lnTo>
                      <a:pt x="315" y="219"/>
                    </a:lnTo>
                    <a:lnTo>
                      <a:pt x="240" y="219"/>
                    </a:lnTo>
                    <a:lnTo>
                      <a:pt x="188" y="424"/>
                    </a:lnTo>
                    <a:lnTo>
                      <a:pt x="186" y="436"/>
                    </a:lnTo>
                    <a:lnTo>
                      <a:pt x="188" y="445"/>
                    </a:lnTo>
                    <a:lnTo>
                      <a:pt x="195" y="452"/>
                    </a:lnTo>
                    <a:lnTo>
                      <a:pt x="205" y="455"/>
                    </a:lnTo>
                    <a:lnTo>
                      <a:pt x="220" y="457"/>
                    </a:lnTo>
                    <a:lnTo>
                      <a:pt x="259" y="457"/>
                    </a:lnTo>
                    <a:lnTo>
                      <a:pt x="234" y="551"/>
                    </a:lnTo>
                    <a:lnTo>
                      <a:pt x="135" y="551"/>
                    </a:lnTo>
                    <a:lnTo>
                      <a:pt x="101" y="551"/>
                    </a:lnTo>
                    <a:lnTo>
                      <a:pt x="73" y="548"/>
                    </a:lnTo>
                    <a:lnTo>
                      <a:pt x="50" y="543"/>
                    </a:lnTo>
                    <a:lnTo>
                      <a:pt x="32" y="536"/>
                    </a:lnTo>
                    <a:lnTo>
                      <a:pt x="20" y="525"/>
                    </a:lnTo>
                    <a:lnTo>
                      <a:pt x="11" y="510"/>
                    </a:lnTo>
                    <a:lnTo>
                      <a:pt x="9" y="491"/>
                    </a:lnTo>
                    <a:lnTo>
                      <a:pt x="10" y="467"/>
                    </a:lnTo>
                    <a:lnTo>
                      <a:pt x="16" y="439"/>
                    </a:lnTo>
                    <a:lnTo>
                      <a:pt x="73" y="219"/>
                    </a:lnTo>
                    <a:lnTo>
                      <a:pt x="0" y="219"/>
                    </a:lnTo>
                    <a:lnTo>
                      <a:pt x="23" y="125"/>
                    </a:lnTo>
                    <a:lnTo>
                      <a:pt x="98" y="12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060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4270375" y="1116013"/>
                <a:ext cx="260350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426" extrusionOk="0">
                    <a:moveTo>
                      <a:pt x="87" y="0"/>
                    </a:moveTo>
                    <a:lnTo>
                      <a:pt x="382" y="0"/>
                    </a:lnTo>
                    <a:lnTo>
                      <a:pt x="398" y="0"/>
                    </a:lnTo>
                    <a:lnTo>
                      <a:pt x="415" y="3"/>
                    </a:lnTo>
                    <a:lnTo>
                      <a:pt x="431" y="7"/>
                    </a:lnTo>
                    <a:lnTo>
                      <a:pt x="449" y="13"/>
                    </a:lnTo>
                    <a:lnTo>
                      <a:pt x="464" y="22"/>
                    </a:lnTo>
                    <a:lnTo>
                      <a:pt x="477" y="34"/>
                    </a:lnTo>
                    <a:lnTo>
                      <a:pt x="486" y="49"/>
                    </a:lnTo>
                    <a:lnTo>
                      <a:pt x="492" y="68"/>
                    </a:lnTo>
                    <a:lnTo>
                      <a:pt x="493" y="89"/>
                    </a:lnTo>
                    <a:lnTo>
                      <a:pt x="489" y="115"/>
                    </a:lnTo>
                    <a:lnTo>
                      <a:pt x="408" y="426"/>
                    </a:lnTo>
                    <a:lnTo>
                      <a:pt x="112" y="426"/>
                    </a:lnTo>
                    <a:lnTo>
                      <a:pt x="88" y="426"/>
                    </a:lnTo>
                    <a:lnTo>
                      <a:pt x="65" y="423"/>
                    </a:lnTo>
                    <a:lnTo>
                      <a:pt x="46" y="417"/>
                    </a:lnTo>
                    <a:lnTo>
                      <a:pt x="28" y="408"/>
                    </a:lnTo>
                    <a:lnTo>
                      <a:pt x="15" y="397"/>
                    </a:lnTo>
                    <a:lnTo>
                      <a:pt x="6" y="381"/>
                    </a:lnTo>
                    <a:lnTo>
                      <a:pt x="0" y="363"/>
                    </a:lnTo>
                    <a:lnTo>
                      <a:pt x="0" y="339"/>
                    </a:lnTo>
                    <a:lnTo>
                      <a:pt x="6" y="311"/>
                    </a:lnTo>
                    <a:lnTo>
                      <a:pt x="32" y="210"/>
                    </a:lnTo>
                    <a:lnTo>
                      <a:pt x="219" y="134"/>
                    </a:lnTo>
                    <a:lnTo>
                      <a:pt x="181" y="281"/>
                    </a:lnTo>
                    <a:lnTo>
                      <a:pt x="178" y="301"/>
                    </a:lnTo>
                    <a:lnTo>
                      <a:pt x="179" y="314"/>
                    </a:lnTo>
                    <a:lnTo>
                      <a:pt x="184" y="324"/>
                    </a:lnTo>
                    <a:lnTo>
                      <a:pt x="195" y="330"/>
                    </a:lnTo>
                    <a:lnTo>
                      <a:pt x="210" y="332"/>
                    </a:lnTo>
                    <a:lnTo>
                      <a:pt x="266" y="332"/>
                    </a:lnTo>
                    <a:lnTo>
                      <a:pt x="316" y="144"/>
                    </a:lnTo>
                    <a:lnTo>
                      <a:pt x="319" y="126"/>
                    </a:lnTo>
                    <a:lnTo>
                      <a:pt x="317" y="112"/>
                    </a:lnTo>
                    <a:lnTo>
                      <a:pt x="313" y="101"/>
                    </a:lnTo>
                    <a:lnTo>
                      <a:pt x="301" y="95"/>
                    </a:lnTo>
                    <a:lnTo>
                      <a:pt x="286" y="94"/>
                    </a:lnTo>
                    <a:lnTo>
                      <a:pt x="62" y="9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60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821113" y="1116013"/>
                <a:ext cx="274638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26" extrusionOk="0">
                    <a:moveTo>
                      <a:pt x="112" y="0"/>
                    </a:moveTo>
                    <a:lnTo>
                      <a:pt x="408" y="0"/>
                    </a:lnTo>
                    <a:lnTo>
                      <a:pt x="431" y="0"/>
                    </a:lnTo>
                    <a:lnTo>
                      <a:pt x="455" y="3"/>
                    </a:lnTo>
                    <a:lnTo>
                      <a:pt x="474" y="9"/>
                    </a:lnTo>
                    <a:lnTo>
                      <a:pt x="492" y="18"/>
                    </a:lnTo>
                    <a:lnTo>
                      <a:pt x="505" y="30"/>
                    </a:lnTo>
                    <a:lnTo>
                      <a:pt x="514" y="45"/>
                    </a:lnTo>
                    <a:lnTo>
                      <a:pt x="518" y="64"/>
                    </a:lnTo>
                    <a:lnTo>
                      <a:pt x="518" y="86"/>
                    </a:lnTo>
                    <a:lnTo>
                      <a:pt x="514" y="115"/>
                    </a:lnTo>
                    <a:lnTo>
                      <a:pt x="433" y="426"/>
                    </a:lnTo>
                    <a:lnTo>
                      <a:pt x="264" y="426"/>
                    </a:lnTo>
                    <a:lnTo>
                      <a:pt x="337" y="144"/>
                    </a:lnTo>
                    <a:lnTo>
                      <a:pt x="342" y="126"/>
                    </a:lnTo>
                    <a:lnTo>
                      <a:pt x="340" y="112"/>
                    </a:lnTo>
                    <a:lnTo>
                      <a:pt x="335" y="101"/>
                    </a:lnTo>
                    <a:lnTo>
                      <a:pt x="324" y="95"/>
                    </a:lnTo>
                    <a:lnTo>
                      <a:pt x="308" y="94"/>
                    </a:lnTo>
                    <a:lnTo>
                      <a:pt x="254" y="94"/>
                    </a:lnTo>
                    <a:lnTo>
                      <a:pt x="169" y="426"/>
                    </a:lnTo>
                    <a:lnTo>
                      <a:pt x="0" y="426"/>
                    </a:lnTo>
                    <a:lnTo>
                      <a:pt x="68" y="164"/>
                    </a:lnTo>
                    <a:lnTo>
                      <a:pt x="244" y="94"/>
                    </a:lnTo>
                    <a:lnTo>
                      <a:pt x="87" y="9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0060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571875" y="1116013"/>
                <a:ext cx="261938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26" extrusionOk="0">
                    <a:moveTo>
                      <a:pt x="232" y="94"/>
                    </a:moveTo>
                    <a:lnTo>
                      <a:pt x="213" y="164"/>
                    </a:lnTo>
                    <a:lnTo>
                      <a:pt x="310" y="164"/>
                    </a:lnTo>
                    <a:lnTo>
                      <a:pt x="314" y="144"/>
                    </a:lnTo>
                    <a:lnTo>
                      <a:pt x="318" y="126"/>
                    </a:lnTo>
                    <a:lnTo>
                      <a:pt x="317" y="112"/>
                    </a:lnTo>
                    <a:lnTo>
                      <a:pt x="311" y="101"/>
                    </a:lnTo>
                    <a:lnTo>
                      <a:pt x="301" y="95"/>
                    </a:lnTo>
                    <a:lnTo>
                      <a:pt x="285" y="94"/>
                    </a:lnTo>
                    <a:lnTo>
                      <a:pt x="232" y="94"/>
                    </a:lnTo>
                    <a:close/>
                    <a:moveTo>
                      <a:pt x="166" y="0"/>
                    </a:moveTo>
                    <a:lnTo>
                      <a:pt x="384" y="0"/>
                    </a:lnTo>
                    <a:lnTo>
                      <a:pt x="408" y="0"/>
                    </a:lnTo>
                    <a:lnTo>
                      <a:pt x="431" y="3"/>
                    </a:lnTo>
                    <a:lnTo>
                      <a:pt x="450" y="9"/>
                    </a:lnTo>
                    <a:lnTo>
                      <a:pt x="468" y="18"/>
                    </a:lnTo>
                    <a:lnTo>
                      <a:pt x="481" y="30"/>
                    </a:lnTo>
                    <a:lnTo>
                      <a:pt x="490" y="45"/>
                    </a:lnTo>
                    <a:lnTo>
                      <a:pt x="495" y="64"/>
                    </a:lnTo>
                    <a:lnTo>
                      <a:pt x="495" y="86"/>
                    </a:lnTo>
                    <a:lnTo>
                      <a:pt x="490" y="115"/>
                    </a:lnTo>
                    <a:lnTo>
                      <a:pt x="452" y="260"/>
                    </a:lnTo>
                    <a:lnTo>
                      <a:pt x="188" y="260"/>
                    </a:lnTo>
                    <a:lnTo>
                      <a:pt x="183" y="280"/>
                    </a:lnTo>
                    <a:lnTo>
                      <a:pt x="179" y="299"/>
                    </a:lnTo>
                    <a:lnTo>
                      <a:pt x="181" y="314"/>
                    </a:lnTo>
                    <a:lnTo>
                      <a:pt x="186" y="324"/>
                    </a:lnTo>
                    <a:lnTo>
                      <a:pt x="197" y="330"/>
                    </a:lnTo>
                    <a:lnTo>
                      <a:pt x="211" y="332"/>
                    </a:lnTo>
                    <a:lnTo>
                      <a:pt x="440" y="332"/>
                    </a:lnTo>
                    <a:lnTo>
                      <a:pt x="415" y="426"/>
                    </a:lnTo>
                    <a:lnTo>
                      <a:pt x="116" y="426"/>
                    </a:lnTo>
                    <a:lnTo>
                      <a:pt x="91" y="426"/>
                    </a:lnTo>
                    <a:lnTo>
                      <a:pt x="68" y="421"/>
                    </a:lnTo>
                    <a:lnTo>
                      <a:pt x="47" y="417"/>
                    </a:lnTo>
                    <a:lnTo>
                      <a:pt x="31" y="408"/>
                    </a:lnTo>
                    <a:lnTo>
                      <a:pt x="16" y="396"/>
                    </a:lnTo>
                    <a:lnTo>
                      <a:pt x="6" y="381"/>
                    </a:lnTo>
                    <a:lnTo>
                      <a:pt x="0" y="362"/>
                    </a:lnTo>
                    <a:lnTo>
                      <a:pt x="0" y="338"/>
                    </a:lnTo>
                    <a:lnTo>
                      <a:pt x="4" y="309"/>
                    </a:lnTo>
                    <a:lnTo>
                      <a:pt x="43" y="164"/>
                    </a:lnTo>
                    <a:lnTo>
                      <a:pt x="220" y="94"/>
                    </a:lnTo>
                    <a:lnTo>
                      <a:pt x="62" y="94"/>
                    </a:lnTo>
                    <a:lnTo>
                      <a:pt x="70" y="64"/>
                    </a:lnTo>
                    <a:lnTo>
                      <a:pt x="84" y="42"/>
                    </a:lnTo>
                    <a:lnTo>
                      <a:pt x="98" y="24"/>
                    </a:lnTo>
                    <a:lnTo>
                      <a:pt x="113" y="12"/>
                    </a:lnTo>
                    <a:lnTo>
                      <a:pt x="131" y="4"/>
                    </a:lnTo>
                    <a:lnTo>
                      <a:pt x="148" y="1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060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276600" y="1049338"/>
                <a:ext cx="315913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51" extrusionOk="0">
                    <a:moveTo>
                      <a:pt x="299" y="95"/>
                    </a:moveTo>
                    <a:lnTo>
                      <a:pt x="255" y="259"/>
                    </a:lnTo>
                    <a:lnTo>
                      <a:pt x="323" y="259"/>
                    </a:lnTo>
                    <a:lnTo>
                      <a:pt x="342" y="257"/>
                    </a:lnTo>
                    <a:lnTo>
                      <a:pt x="358" y="251"/>
                    </a:lnTo>
                    <a:lnTo>
                      <a:pt x="370" y="241"/>
                    </a:lnTo>
                    <a:lnTo>
                      <a:pt x="379" y="225"/>
                    </a:lnTo>
                    <a:lnTo>
                      <a:pt x="386" y="204"/>
                    </a:lnTo>
                    <a:lnTo>
                      <a:pt x="401" y="150"/>
                    </a:lnTo>
                    <a:lnTo>
                      <a:pt x="404" y="129"/>
                    </a:lnTo>
                    <a:lnTo>
                      <a:pt x="404" y="113"/>
                    </a:lnTo>
                    <a:lnTo>
                      <a:pt x="396" y="103"/>
                    </a:lnTo>
                    <a:lnTo>
                      <a:pt x="384" y="97"/>
                    </a:lnTo>
                    <a:lnTo>
                      <a:pt x="367" y="95"/>
                    </a:lnTo>
                    <a:lnTo>
                      <a:pt x="299" y="95"/>
                    </a:lnTo>
                    <a:close/>
                    <a:moveTo>
                      <a:pt x="66" y="0"/>
                    </a:moveTo>
                    <a:lnTo>
                      <a:pt x="472" y="0"/>
                    </a:lnTo>
                    <a:lnTo>
                      <a:pt x="494" y="0"/>
                    </a:lnTo>
                    <a:lnTo>
                      <a:pt x="515" y="3"/>
                    </a:lnTo>
                    <a:lnTo>
                      <a:pt x="536" y="7"/>
                    </a:lnTo>
                    <a:lnTo>
                      <a:pt x="553" y="15"/>
                    </a:lnTo>
                    <a:lnTo>
                      <a:pt x="569" y="25"/>
                    </a:lnTo>
                    <a:lnTo>
                      <a:pt x="583" y="39"/>
                    </a:lnTo>
                    <a:lnTo>
                      <a:pt x="591" y="55"/>
                    </a:lnTo>
                    <a:lnTo>
                      <a:pt x="596" y="76"/>
                    </a:lnTo>
                    <a:lnTo>
                      <a:pt x="596" y="100"/>
                    </a:lnTo>
                    <a:lnTo>
                      <a:pt x="591" y="128"/>
                    </a:lnTo>
                    <a:lnTo>
                      <a:pt x="562" y="237"/>
                    </a:lnTo>
                    <a:lnTo>
                      <a:pt x="550" y="271"/>
                    </a:lnTo>
                    <a:lnTo>
                      <a:pt x="534" y="299"/>
                    </a:lnTo>
                    <a:lnTo>
                      <a:pt x="514" y="321"/>
                    </a:lnTo>
                    <a:lnTo>
                      <a:pt x="490" y="339"/>
                    </a:lnTo>
                    <a:lnTo>
                      <a:pt x="465" y="351"/>
                    </a:lnTo>
                    <a:lnTo>
                      <a:pt x="437" y="360"/>
                    </a:lnTo>
                    <a:lnTo>
                      <a:pt x="406" y="365"/>
                    </a:lnTo>
                    <a:lnTo>
                      <a:pt x="376" y="365"/>
                    </a:lnTo>
                    <a:lnTo>
                      <a:pt x="233" y="365"/>
                    </a:lnTo>
                    <a:lnTo>
                      <a:pt x="229" y="365"/>
                    </a:lnTo>
                    <a:lnTo>
                      <a:pt x="180" y="551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100" y="165"/>
                    </a:lnTo>
                    <a:lnTo>
                      <a:pt x="286" y="95"/>
                    </a:lnTo>
                    <a:lnTo>
                      <a:pt x="41" y="95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60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4562475" y="1112838"/>
                <a:ext cx="18732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34" extrusionOk="0">
                    <a:moveTo>
                      <a:pt x="243" y="0"/>
                    </a:moveTo>
                    <a:lnTo>
                      <a:pt x="264" y="0"/>
                    </a:lnTo>
                    <a:lnTo>
                      <a:pt x="284" y="1"/>
                    </a:lnTo>
                    <a:lnTo>
                      <a:pt x="302" y="2"/>
                    </a:lnTo>
                    <a:lnTo>
                      <a:pt x="318" y="7"/>
                    </a:lnTo>
                    <a:lnTo>
                      <a:pt x="333" y="11"/>
                    </a:lnTo>
                    <a:lnTo>
                      <a:pt x="343" y="20"/>
                    </a:lnTo>
                    <a:lnTo>
                      <a:pt x="350" y="32"/>
                    </a:lnTo>
                    <a:lnTo>
                      <a:pt x="355" y="47"/>
                    </a:lnTo>
                    <a:lnTo>
                      <a:pt x="355" y="66"/>
                    </a:lnTo>
                    <a:lnTo>
                      <a:pt x="352" y="90"/>
                    </a:lnTo>
                    <a:lnTo>
                      <a:pt x="343" y="119"/>
                    </a:lnTo>
                    <a:lnTo>
                      <a:pt x="301" y="119"/>
                    </a:lnTo>
                    <a:lnTo>
                      <a:pt x="308" y="92"/>
                    </a:lnTo>
                    <a:lnTo>
                      <a:pt x="309" y="71"/>
                    </a:lnTo>
                    <a:lnTo>
                      <a:pt x="308" y="58"/>
                    </a:lnTo>
                    <a:lnTo>
                      <a:pt x="299" y="49"/>
                    </a:lnTo>
                    <a:lnTo>
                      <a:pt x="284" y="44"/>
                    </a:lnTo>
                    <a:lnTo>
                      <a:pt x="261" y="43"/>
                    </a:lnTo>
                    <a:lnTo>
                      <a:pt x="229" y="41"/>
                    </a:lnTo>
                    <a:lnTo>
                      <a:pt x="196" y="43"/>
                    </a:lnTo>
                    <a:lnTo>
                      <a:pt x="173" y="46"/>
                    </a:lnTo>
                    <a:lnTo>
                      <a:pt x="154" y="53"/>
                    </a:lnTo>
                    <a:lnTo>
                      <a:pt x="139" y="62"/>
                    </a:lnTo>
                    <a:lnTo>
                      <a:pt x="129" y="74"/>
                    </a:lnTo>
                    <a:lnTo>
                      <a:pt x="120" y="92"/>
                    </a:lnTo>
                    <a:lnTo>
                      <a:pt x="113" y="113"/>
                    </a:lnTo>
                    <a:lnTo>
                      <a:pt x="108" y="136"/>
                    </a:lnTo>
                    <a:lnTo>
                      <a:pt x="107" y="154"/>
                    </a:lnTo>
                    <a:lnTo>
                      <a:pt x="108" y="168"/>
                    </a:lnTo>
                    <a:lnTo>
                      <a:pt x="116" y="177"/>
                    </a:lnTo>
                    <a:lnTo>
                      <a:pt x="125" y="183"/>
                    </a:lnTo>
                    <a:lnTo>
                      <a:pt x="138" y="186"/>
                    </a:lnTo>
                    <a:lnTo>
                      <a:pt x="154" y="187"/>
                    </a:lnTo>
                    <a:lnTo>
                      <a:pt x="173" y="188"/>
                    </a:lnTo>
                    <a:lnTo>
                      <a:pt x="195" y="188"/>
                    </a:lnTo>
                    <a:lnTo>
                      <a:pt x="220" y="190"/>
                    </a:lnTo>
                    <a:lnTo>
                      <a:pt x="243" y="193"/>
                    </a:lnTo>
                    <a:lnTo>
                      <a:pt x="262" y="196"/>
                    </a:lnTo>
                    <a:lnTo>
                      <a:pt x="279" y="200"/>
                    </a:lnTo>
                    <a:lnTo>
                      <a:pt x="290" y="209"/>
                    </a:lnTo>
                    <a:lnTo>
                      <a:pt x="299" y="220"/>
                    </a:lnTo>
                    <a:lnTo>
                      <a:pt x="305" y="235"/>
                    </a:lnTo>
                    <a:lnTo>
                      <a:pt x="306" y="254"/>
                    </a:lnTo>
                    <a:lnTo>
                      <a:pt x="302" y="279"/>
                    </a:lnTo>
                    <a:lnTo>
                      <a:pt x="295" y="310"/>
                    </a:lnTo>
                    <a:lnTo>
                      <a:pt x="283" y="346"/>
                    </a:lnTo>
                    <a:lnTo>
                      <a:pt x="268" y="374"/>
                    </a:lnTo>
                    <a:lnTo>
                      <a:pt x="254" y="395"/>
                    </a:lnTo>
                    <a:lnTo>
                      <a:pt x="236" y="412"/>
                    </a:lnTo>
                    <a:lnTo>
                      <a:pt x="217" y="422"/>
                    </a:lnTo>
                    <a:lnTo>
                      <a:pt x="195" y="428"/>
                    </a:lnTo>
                    <a:lnTo>
                      <a:pt x="171" y="433"/>
                    </a:lnTo>
                    <a:lnTo>
                      <a:pt x="144" y="434"/>
                    </a:lnTo>
                    <a:lnTo>
                      <a:pt x="114" y="434"/>
                    </a:lnTo>
                    <a:lnTo>
                      <a:pt x="89" y="434"/>
                    </a:lnTo>
                    <a:lnTo>
                      <a:pt x="67" y="433"/>
                    </a:lnTo>
                    <a:lnTo>
                      <a:pt x="47" y="430"/>
                    </a:lnTo>
                    <a:lnTo>
                      <a:pt x="31" y="424"/>
                    </a:lnTo>
                    <a:lnTo>
                      <a:pt x="17" y="416"/>
                    </a:lnTo>
                    <a:lnTo>
                      <a:pt x="9" y="407"/>
                    </a:lnTo>
                    <a:lnTo>
                      <a:pt x="1" y="394"/>
                    </a:lnTo>
                    <a:lnTo>
                      <a:pt x="0" y="376"/>
                    </a:lnTo>
                    <a:lnTo>
                      <a:pt x="1" y="355"/>
                    </a:lnTo>
                    <a:lnTo>
                      <a:pt x="6" y="328"/>
                    </a:lnTo>
                    <a:lnTo>
                      <a:pt x="16" y="299"/>
                    </a:lnTo>
                    <a:lnTo>
                      <a:pt x="58" y="299"/>
                    </a:lnTo>
                    <a:lnTo>
                      <a:pt x="51" y="325"/>
                    </a:lnTo>
                    <a:lnTo>
                      <a:pt x="47" y="348"/>
                    </a:lnTo>
                    <a:lnTo>
                      <a:pt x="45" y="364"/>
                    </a:lnTo>
                    <a:lnTo>
                      <a:pt x="48" y="376"/>
                    </a:lnTo>
                    <a:lnTo>
                      <a:pt x="56" y="383"/>
                    </a:lnTo>
                    <a:lnTo>
                      <a:pt x="67" y="388"/>
                    </a:lnTo>
                    <a:lnTo>
                      <a:pt x="82" y="391"/>
                    </a:lnTo>
                    <a:lnTo>
                      <a:pt x="103" y="391"/>
                    </a:lnTo>
                    <a:lnTo>
                      <a:pt x="126" y="391"/>
                    </a:lnTo>
                    <a:lnTo>
                      <a:pt x="157" y="391"/>
                    </a:lnTo>
                    <a:lnTo>
                      <a:pt x="182" y="389"/>
                    </a:lnTo>
                    <a:lnTo>
                      <a:pt x="202" y="385"/>
                    </a:lnTo>
                    <a:lnTo>
                      <a:pt x="218" y="376"/>
                    </a:lnTo>
                    <a:lnTo>
                      <a:pt x="232" y="361"/>
                    </a:lnTo>
                    <a:lnTo>
                      <a:pt x="242" y="339"/>
                    </a:lnTo>
                    <a:lnTo>
                      <a:pt x="252" y="309"/>
                    </a:lnTo>
                    <a:lnTo>
                      <a:pt x="258" y="285"/>
                    </a:lnTo>
                    <a:lnTo>
                      <a:pt x="260" y="267"/>
                    </a:lnTo>
                    <a:lnTo>
                      <a:pt x="258" y="254"/>
                    </a:lnTo>
                    <a:lnTo>
                      <a:pt x="252" y="245"/>
                    </a:lnTo>
                    <a:lnTo>
                      <a:pt x="242" y="239"/>
                    </a:lnTo>
                    <a:lnTo>
                      <a:pt x="230" y="236"/>
                    </a:lnTo>
                    <a:lnTo>
                      <a:pt x="214" y="235"/>
                    </a:lnTo>
                    <a:lnTo>
                      <a:pt x="195" y="233"/>
                    </a:lnTo>
                    <a:lnTo>
                      <a:pt x="174" y="232"/>
                    </a:lnTo>
                    <a:lnTo>
                      <a:pt x="154" y="230"/>
                    </a:lnTo>
                    <a:lnTo>
                      <a:pt x="136" y="229"/>
                    </a:lnTo>
                    <a:lnTo>
                      <a:pt x="119" y="227"/>
                    </a:lnTo>
                    <a:lnTo>
                      <a:pt x="103" y="224"/>
                    </a:lnTo>
                    <a:lnTo>
                      <a:pt x="88" y="220"/>
                    </a:lnTo>
                    <a:lnTo>
                      <a:pt x="76" y="212"/>
                    </a:lnTo>
                    <a:lnTo>
                      <a:pt x="67" y="203"/>
                    </a:lnTo>
                    <a:lnTo>
                      <a:pt x="61" y="190"/>
                    </a:lnTo>
                    <a:lnTo>
                      <a:pt x="58" y="172"/>
                    </a:lnTo>
                    <a:lnTo>
                      <a:pt x="61" y="150"/>
                    </a:lnTo>
                    <a:lnTo>
                      <a:pt x="67" y="123"/>
                    </a:lnTo>
                    <a:lnTo>
                      <a:pt x="81" y="84"/>
                    </a:lnTo>
                    <a:lnTo>
                      <a:pt x="95" y="56"/>
                    </a:lnTo>
                    <a:lnTo>
                      <a:pt x="111" y="34"/>
                    </a:lnTo>
                    <a:lnTo>
                      <a:pt x="130" y="19"/>
                    </a:lnTo>
                    <a:lnTo>
                      <a:pt x="152" y="8"/>
                    </a:lnTo>
                    <a:lnTo>
                      <a:pt x="177" y="2"/>
                    </a:lnTo>
                    <a:lnTo>
                      <a:pt x="208" y="1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4721225" y="1116013"/>
                <a:ext cx="1873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26" extrusionOk="0">
                    <a:moveTo>
                      <a:pt x="112" y="0"/>
                    </a:moveTo>
                    <a:lnTo>
                      <a:pt x="354" y="0"/>
                    </a:lnTo>
                    <a:lnTo>
                      <a:pt x="342" y="42"/>
                    </a:lnTo>
                    <a:lnTo>
                      <a:pt x="144" y="42"/>
                    </a:lnTo>
                    <a:lnTo>
                      <a:pt x="107" y="186"/>
                    </a:lnTo>
                    <a:lnTo>
                      <a:pt x="301" y="186"/>
                    </a:lnTo>
                    <a:lnTo>
                      <a:pt x="291" y="225"/>
                    </a:lnTo>
                    <a:lnTo>
                      <a:pt x="97" y="225"/>
                    </a:lnTo>
                    <a:lnTo>
                      <a:pt x="56" y="384"/>
                    </a:lnTo>
                    <a:lnTo>
                      <a:pt x="254" y="384"/>
                    </a:lnTo>
                    <a:lnTo>
                      <a:pt x="242" y="426"/>
                    </a:lnTo>
                    <a:lnTo>
                      <a:pt x="0" y="42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5060950" y="1116013"/>
                <a:ext cx="204788" cy="22701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0" extrusionOk="0">
                    <a:moveTo>
                      <a:pt x="88" y="0"/>
                    </a:moveTo>
                    <a:lnTo>
                      <a:pt x="130" y="0"/>
                    </a:lnTo>
                    <a:lnTo>
                      <a:pt x="50" y="308"/>
                    </a:lnTo>
                    <a:lnTo>
                      <a:pt x="44" y="333"/>
                    </a:lnTo>
                    <a:lnTo>
                      <a:pt x="44" y="354"/>
                    </a:lnTo>
                    <a:lnTo>
                      <a:pt x="47" y="368"/>
                    </a:lnTo>
                    <a:lnTo>
                      <a:pt x="58" y="378"/>
                    </a:lnTo>
                    <a:lnTo>
                      <a:pt x="76" y="384"/>
                    </a:lnTo>
                    <a:lnTo>
                      <a:pt x="101" y="387"/>
                    </a:lnTo>
                    <a:lnTo>
                      <a:pt x="136" y="387"/>
                    </a:lnTo>
                    <a:lnTo>
                      <a:pt x="166" y="387"/>
                    </a:lnTo>
                    <a:lnTo>
                      <a:pt x="191" y="384"/>
                    </a:lnTo>
                    <a:lnTo>
                      <a:pt x="213" y="378"/>
                    </a:lnTo>
                    <a:lnTo>
                      <a:pt x="229" y="368"/>
                    </a:lnTo>
                    <a:lnTo>
                      <a:pt x="243" y="354"/>
                    </a:lnTo>
                    <a:lnTo>
                      <a:pt x="254" y="333"/>
                    </a:lnTo>
                    <a:lnTo>
                      <a:pt x="262" y="308"/>
                    </a:lnTo>
                    <a:lnTo>
                      <a:pt x="343" y="0"/>
                    </a:lnTo>
                    <a:lnTo>
                      <a:pt x="386" y="0"/>
                    </a:lnTo>
                    <a:lnTo>
                      <a:pt x="305" y="308"/>
                    </a:lnTo>
                    <a:lnTo>
                      <a:pt x="295" y="344"/>
                    </a:lnTo>
                    <a:lnTo>
                      <a:pt x="280" y="370"/>
                    </a:lnTo>
                    <a:lnTo>
                      <a:pt x="265" y="391"/>
                    </a:lnTo>
                    <a:lnTo>
                      <a:pt x="246" y="408"/>
                    </a:lnTo>
                    <a:lnTo>
                      <a:pt x="227" y="418"/>
                    </a:lnTo>
                    <a:lnTo>
                      <a:pt x="204" y="424"/>
                    </a:lnTo>
                    <a:lnTo>
                      <a:pt x="180" y="429"/>
                    </a:lnTo>
                    <a:lnTo>
                      <a:pt x="154" y="430"/>
                    </a:lnTo>
                    <a:lnTo>
                      <a:pt x="125" y="430"/>
                    </a:lnTo>
                    <a:lnTo>
                      <a:pt x="103" y="430"/>
                    </a:lnTo>
                    <a:lnTo>
                      <a:pt x="82" y="429"/>
                    </a:lnTo>
                    <a:lnTo>
                      <a:pt x="63" y="427"/>
                    </a:lnTo>
                    <a:lnTo>
                      <a:pt x="45" y="424"/>
                    </a:lnTo>
                    <a:lnTo>
                      <a:pt x="31" y="418"/>
                    </a:lnTo>
                    <a:lnTo>
                      <a:pt x="17" y="409"/>
                    </a:lnTo>
                    <a:lnTo>
                      <a:pt x="9" y="397"/>
                    </a:lnTo>
                    <a:lnTo>
                      <a:pt x="3" y="382"/>
                    </a:lnTo>
                    <a:lnTo>
                      <a:pt x="0" y="362"/>
                    </a:lnTo>
                    <a:lnTo>
                      <a:pt x="1" y="338"/>
                    </a:lnTo>
                    <a:lnTo>
                      <a:pt x="7" y="30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5411788" y="1116013"/>
                <a:ext cx="80963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426" extrusionOk="0">
                    <a:moveTo>
                      <a:pt x="112" y="0"/>
                    </a:moveTo>
                    <a:lnTo>
                      <a:pt x="154" y="0"/>
                    </a:lnTo>
                    <a:lnTo>
                      <a:pt x="43" y="426"/>
                    </a:lnTo>
                    <a:lnTo>
                      <a:pt x="0" y="42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5508625" y="1116013"/>
                <a:ext cx="15557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26" extrusionOk="0">
                    <a:moveTo>
                      <a:pt x="10" y="0"/>
                    </a:moveTo>
                    <a:lnTo>
                      <a:pt x="296" y="0"/>
                    </a:lnTo>
                    <a:lnTo>
                      <a:pt x="286" y="42"/>
                    </a:lnTo>
                    <a:lnTo>
                      <a:pt x="164" y="42"/>
                    </a:lnTo>
                    <a:lnTo>
                      <a:pt x="65" y="426"/>
                    </a:lnTo>
                    <a:lnTo>
                      <a:pt x="20" y="426"/>
                    </a:lnTo>
                    <a:lnTo>
                      <a:pt x="122" y="42"/>
                    </a:lnTo>
                    <a:lnTo>
                      <a:pt x="0" y="4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664200" y="1116013"/>
                <a:ext cx="171450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426" extrusionOk="0">
                    <a:moveTo>
                      <a:pt x="0" y="0"/>
                    </a:moveTo>
                    <a:lnTo>
                      <a:pt x="50" y="0"/>
                    </a:lnTo>
                    <a:lnTo>
                      <a:pt x="113" y="196"/>
                    </a:lnTo>
                    <a:lnTo>
                      <a:pt x="271" y="0"/>
                    </a:lnTo>
                    <a:lnTo>
                      <a:pt x="323" y="0"/>
                    </a:lnTo>
                    <a:lnTo>
                      <a:pt x="122" y="245"/>
                    </a:lnTo>
                    <a:lnTo>
                      <a:pt x="75" y="426"/>
                    </a:lnTo>
                    <a:lnTo>
                      <a:pt x="32" y="426"/>
                    </a:lnTo>
                    <a:lnTo>
                      <a:pt x="79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4883150" y="1112838"/>
                <a:ext cx="18732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34" extrusionOk="0">
                    <a:moveTo>
                      <a:pt x="238" y="0"/>
                    </a:moveTo>
                    <a:lnTo>
                      <a:pt x="242" y="0"/>
                    </a:lnTo>
                    <a:lnTo>
                      <a:pt x="256" y="0"/>
                    </a:lnTo>
                    <a:lnTo>
                      <a:pt x="273" y="1"/>
                    </a:lnTo>
                    <a:lnTo>
                      <a:pt x="291" y="2"/>
                    </a:lnTo>
                    <a:lnTo>
                      <a:pt x="304" y="5"/>
                    </a:lnTo>
                    <a:lnTo>
                      <a:pt x="319" y="10"/>
                    </a:lnTo>
                    <a:lnTo>
                      <a:pt x="332" y="19"/>
                    </a:lnTo>
                    <a:lnTo>
                      <a:pt x="342" y="29"/>
                    </a:lnTo>
                    <a:lnTo>
                      <a:pt x="349" y="46"/>
                    </a:lnTo>
                    <a:lnTo>
                      <a:pt x="354" y="65"/>
                    </a:lnTo>
                    <a:lnTo>
                      <a:pt x="352" y="89"/>
                    </a:lnTo>
                    <a:lnTo>
                      <a:pt x="347" y="119"/>
                    </a:lnTo>
                    <a:lnTo>
                      <a:pt x="304" y="119"/>
                    </a:lnTo>
                    <a:lnTo>
                      <a:pt x="310" y="93"/>
                    </a:lnTo>
                    <a:lnTo>
                      <a:pt x="310" y="74"/>
                    </a:lnTo>
                    <a:lnTo>
                      <a:pt x="305" y="59"/>
                    </a:lnTo>
                    <a:lnTo>
                      <a:pt x="295" y="50"/>
                    </a:lnTo>
                    <a:lnTo>
                      <a:pt x="281" y="44"/>
                    </a:lnTo>
                    <a:lnTo>
                      <a:pt x="257" y="41"/>
                    </a:lnTo>
                    <a:lnTo>
                      <a:pt x="232" y="41"/>
                    </a:lnTo>
                    <a:lnTo>
                      <a:pt x="198" y="43"/>
                    </a:lnTo>
                    <a:lnTo>
                      <a:pt x="169" y="46"/>
                    </a:lnTo>
                    <a:lnTo>
                      <a:pt x="146" y="53"/>
                    </a:lnTo>
                    <a:lnTo>
                      <a:pt x="128" y="63"/>
                    </a:lnTo>
                    <a:lnTo>
                      <a:pt x="112" y="80"/>
                    </a:lnTo>
                    <a:lnTo>
                      <a:pt x="101" y="102"/>
                    </a:lnTo>
                    <a:lnTo>
                      <a:pt x="91" y="130"/>
                    </a:lnTo>
                    <a:lnTo>
                      <a:pt x="62" y="248"/>
                    </a:lnTo>
                    <a:lnTo>
                      <a:pt x="55" y="278"/>
                    </a:lnTo>
                    <a:lnTo>
                      <a:pt x="49" y="305"/>
                    </a:lnTo>
                    <a:lnTo>
                      <a:pt x="46" y="328"/>
                    </a:lnTo>
                    <a:lnTo>
                      <a:pt x="46" y="348"/>
                    </a:lnTo>
                    <a:lnTo>
                      <a:pt x="47" y="363"/>
                    </a:lnTo>
                    <a:lnTo>
                      <a:pt x="55" y="376"/>
                    </a:lnTo>
                    <a:lnTo>
                      <a:pt x="65" y="385"/>
                    </a:lnTo>
                    <a:lnTo>
                      <a:pt x="81" y="389"/>
                    </a:lnTo>
                    <a:lnTo>
                      <a:pt x="101" y="391"/>
                    </a:lnTo>
                    <a:lnTo>
                      <a:pt x="147" y="391"/>
                    </a:lnTo>
                    <a:lnTo>
                      <a:pt x="178" y="391"/>
                    </a:lnTo>
                    <a:lnTo>
                      <a:pt x="201" y="386"/>
                    </a:lnTo>
                    <a:lnTo>
                      <a:pt x="219" y="379"/>
                    </a:lnTo>
                    <a:lnTo>
                      <a:pt x="234" y="366"/>
                    </a:lnTo>
                    <a:lnTo>
                      <a:pt x="244" y="346"/>
                    </a:lnTo>
                    <a:lnTo>
                      <a:pt x="253" y="321"/>
                    </a:lnTo>
                    <a:lnTo>
                      <a:pt x="260" y="294"/>
                    </a:lnTo>
                    <a:lnTo>
                      <a:pt x="303" y="294"/>
                    </a:lnTo>
                    <a:lnTo>
                      <a:pt x="294" y="325"/>
                    </a:lnTo>
                    <a:lnTo>
                      <a:pt x="283" y="358"/>
                    </a:lnTo>
                    <a:lnTo>
                      <a:pt x="270" y="383"/>
                    </a:lnTo>
                    <a:lnTo>
                      <a:pt x="254" y="403"/>
                    </a:lnTo>
                    <a:lnTo>
                      <a:pt x="235" y="416"/>
                    </a:lnTo>
                    <a:lnTo>
                      <a:pt x="214" y="425"/>
                    </a:lnTo>
                    <a:lnTo>
                      <a:pt x="191" y="431"/>
                    </a:lnTo>
                    <a:lnTo>
                      <a:pt x="166" y="433"/>
                    </a:lnTo>
                    <a:lnTo>
                      <a:pt x="138" y="434"/>
                    </a:lnTo>
                    <a:lnTo>
                      <a:pt x="84" y="434"/>
                    </a:lnTo>
                    <a:lnTo>
                      <a:pt x="56" y="431"/>
                    </a:lnTo>
                    <a:lnTo>
                      <a:pt x="34" y="422"/>
                    </a:lnTo>
                    <a:lnTo>
                      <a:pt x="18" y="409"/>
                    </a:lnTo>
                    <a:lnTo>
                      <a:pt x="6" y="388"/>
                    </a:lnTo>
                    <a:lnTo>
                      <a:pt x="0" y="364"/>
                    </a:lnTo>
                    <a:lnTo>
                      <a:pt x="0" y="334"/>
                    </a:lnTo>
                    <a:lnTo>
                      <a:pt x="6" y="300"/>
                    </a:lnTo>
                    <a:lnTo>
                      <a:pt x="49" y="133"/>
                    </a:lnTo>
                    <a:lnTo>
                      <a:pt x="60" y="96"/>
                    </a:lnTo>
                    <a:lnTo>
                      <a:pt x="74" y="68"/>
                    </a:lnTo>
                    <a:lnTo>
                      <a:pt x="90" y="46"/>
                    </a:lnTo>
                    <a:lnTo>
                      <a:pt x="109" y="28"/>
                    </a:lnTo>
                    <a:lnTo>
                      <a:pt x="131" y="16"/>
                    </a:lnTo>
                    <a:lnTo>
                      <a:pt x="154" y="7"/>
                    </a:lnTo>
                    <a:lnTo>
                      <a:pt x="181" y="2"/>
                    </a:lnTo>
                    <a:lnTo>
                      <a:pt x="209" y="1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232400" y="1114425"/>
                <a:ext cx="200025" cy="227013"/>
              </a:xfrm>
              <a:custGeom>
                <a:avLst/>
                <a:gdLst/>
                <a:ahLst/>
                <a:cxnLst/>
                <a:rect l="l" t="t" r="r" b="b"/>
                <a:pathLst>
                  <a:path w="377" h="428" extrusionOk="0">
                    <a:moveTo>
                      <a:pt x="142" y="44"/>
                    </a:moveTo>
                    <a:lnTo>
                      <a:pt x="98" y="213"/>
                    </a:lnTo>
                    <a:lnTo>
                      <a:pt x="230" y="213"/>
                    </a:lnTo>
                    <a:lnTo>
                      <a:pt x="255" y="210"/>
                    </a:lnTo>
                    <a:lnTo>
                      <a:pt x="276" y="206"/>
                    </a:lnTo>
                    <a:lnTo>
                      <a:pt x="291" y="197"/>
                    </a:lnTo>
                    <a:lnTo>
                      <a:pt x="304" y="184"/>
                    </a:lnTo>
                    <a:lnTo>
                      <a:pt x="313" y="167"/>
                    </a:lnTo>
                    <a:lnTo>
                      <a:pt x="321" y="145"/>
                    </a:lnTo>
                    <a:lnTo>
                      <a:pt x="329" y="118"/>
                    </a:lnTo>
                    <a:lnTo>
                      <a:pt x="335" y="96"/>
                    </a:lnTo>
                    <a:lnTo>
                      <a:pt x="336" y="78"/>
                    </a:lnTo>
                    <a:lnTo>
                      <a:pt x="333" y="63"/>
                    </a:lnTo>
                    <a:lnTo>
                      <a:pt x="327" y="54"/>
                    </a:lnTo>
                    <a:lnTo>
                      <a:pt x="316" y="48"/>
                    </a:lnTo>
                    <a:lnTo>
                      <a:pt x="298" y="45"/>
                    </a:lnTo>
                    <a:lnTo>
                      <a:pt x="274" y="44"/>
                    </a:lnTo>
                    <a:lnTo>
                      <a:pt x="142" y="44"/>
                    </a:lnTo>
                    <a:close/>
                    <a:moveTo>
                      <a:pt x="112" y="0"/>
                    </a:moveTo>
                    <a:lnTo>
                      <a:pt x="285" y="0"/>
                    </a:lnTo>
                    <a:lnTo>
                      <a:pt x="286" y="0"/>
                    </a:lnTo>
                    <a:lnTo>
                      <a:pt x="313" y="2"/>
                    </a:lnTo>
                    <a:lnTo>
                      <a:pt x="335" y="6"/>
                    </a:lnTo>
                    <a:lnTo>
                      <a:pt x="352" y="14"/>
                    </a:lnTo>
                    <a:lnTo>
                      <a:pt x="365" y="26"/>
                    </a:lnTo>
                    <a:lnTo>
                      <a:pt x="374" y="41"/>
                    </a:lnTo>
                    <a:lnTo>
                      <a:pt x="377" y="61"/>
                    </a:lnTo>
                    <a:lnTo>
                      <a:pt x="377" y="87"/>
                    </a:lnTo>
                    <a:lnTo>
                      <a:pt x="371" y="120"/>
                    </a:lnTo>
                    <a:lnTo>
                      <a:pt x="370" y="122"/>
                    </a:lnTo>
                    <a:lnTo>
                      <a:pt x="370" y="122"/>
                    </a:lnTo>
                    <a:lnTo>
                      <a:pt x="370" y="124"/>
                    </a:lnTo>
                    <a:lnTo>
                      <a:pt x="370" y="127"/>
                    </a:lnTo>
                    <a:lnTo>
                      <a:pt x="370" y="127"/>
                    </a:lnTo>
                    <a:lnTo>
                      <a:pt x="362" y="151"/>
                    </a:lnTo>
                    <a:lnTo>
                      <a:pt x="355" y="172"/>
                    </a:lnTo>
                    <a:lnTo>
                      <a:pt x="345" y="191"/>
                    </a:lnTo>
                    <a:lnTo>
                      <a:pt x="333" y="207"/>
                    </a:lnTo>
                    <a:lnTo>
                      <a:pt x="318" y="219"/>
                    </a:lnTo>
                    <a:lnTo>
                      <a:pt x="299" y="230"/>
                    </a:lnTo>
                    <a:lnTo>
                      <a:pt x="276" y="234"/>
                    </a:lnTo>
                    <a:lnTo>
                      <a:pt x="274" y="236"/>
                    </a:lnTo>
                    <a:lnTo>
                      <a:pt x="294" y="240"/>
                    </a:lnTo>
                    <a:lnTo>
                      <a:pt x="307" y="247"/>
                    </a:lnTo>
                    <a:lnTo>
                      <a:pt x="316" y="258"/>
                    </a:lnTo>
                    <a:lnTo>
                      <a:pt x="320" y="273"/>
                    </a:lnTo>
                    <a:lnTo>
                      <a:pt x="320" y="291"/>
                    </a:lnTo>
                    <a:lnTo>
                      <a:pt x="316" y="311"/>
                    </a:lnTo>
                    <a:lnTo>
                      <a:pt x="285" y="428"/>
                    </a:lnTo>
                    <a:lnTo>
                      <a:pt x="242" y="428"/>
                    </a:lnTo>
                    <a:lnTo>
                      <a:pt x="267" y="335"/>
                    </a:lnTo>
                    <a:lnTo>
                      <a:pt x="272" y="313"/>
                    </a:lnTo>
                    <a:lnTo>
                      <a:pt x="274" y="295"/>
                    </a:lnTo>
                    <a:lnTo>
                      <a:pt x="273" y="280"/>
                    </a:lnTo>
                    <a:lnTo>
                      <a:pt x="267" y="270"/>
                    </a:lnTo>
                    <a:lnTo>
                      <a:pt x="258" y="261"/>
                    </a:lnTo>
                    <a:lnTo>
                      <a:pt x="244" y="256"/>
                    </a:lnTo>
                    <a:lnTo>
                      <a:pt x="225" y="255"/>
                    </a:lnTo>
                    <a:lnTo>
                      <a:pt x="88" y="255"/>
                    </a:lnTo>
                    <a:lnTo>
                      <a:pt x="43" y="428"/>
                    </a:lnTo>
                    <a:lnTo>
                      <a:pt x="0" y="42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4" name="Google Shape;114;p15"/>
            <p:cNvGrpSpPr/>
            <p:nvPr/>
          </p:nvGrpSpPr>
          <p:grpSpPr>
            <a:xfrm>
              <a:off x="4149020" y="2932184"/>
              <a:ext cx="1170461" cy="78613"/>
              <a:chOff x="4116353" y="2247256"/>
              <a:chExt cx="1395944" cy="93757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4116353" y="2271563"/>
                <a:ext cx="45141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0" y="12"/>
                    </a:moveTo>
                    <a:cubicBezTo>
                      <a:pt x="0" y="5"/>
                      <a:pt x="6" y="0"/>
                      <a:pt x="11" y="0"/>
                    </a:cubicBezTo>
                    <a:cubicBezTo>
                      <a:pt x="17" y="0"/>
                      <a:pt x="21" y="4"/>
                      <a:pt x="21" y="11"/>
                    </a:cubicBezTo>
                    <a:cubicBezTo>
                      <a:pt x="21" y="12"/>
                      <a:pt x="20" y="13"/>
                      <a:pt x="20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8"/>
                      <a:pt x="8" y="21"/>
                      <a:pt x="12" y="21"/>
                    </a:cubicBezTo>
                    <a:cubicBezTo>
                      <a:pt x="15" y="21"/>
                      <a:pt x="16" y="21"/>
                      <a:pt x="18" y="20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8" y="23"/>
                      <a:pt x="15" y="25"/>
                      <a:pt x="12" y="25"/>
                    </a:cubicBezTo>
                    <a:cubicBezTo>
                      <a:pt x="6" y="25"/>
                      <a:pt x="0" y="20"/>
                      <a:pt x="0" y="12"/>
                    </a:cubicBezTo>
                    <a:close/>
                    <a:moveTo>
                      <a:pt x="17" y="10"/>
                    </a:moveTo>
                    <a:cubicBezTo>
                      <a:pt x="17" y="5"/>
                      <a:pt x="15" y="3"/>
                      <a:pt x="11" y="3"/>
                    </a:cubicBezTo>
                    <a:cubicBezTo>
                      <a:pt x="8" y="3"/>
                      <a:pt x="5" y="6"/>
                      <a:pt x="4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4182329" y="2271563"/>
                <a:ext cx="38196" cy="4861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4" extrusionOk="0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2"/>
                      <a:pt x="8" y="0"/>
                      <a:pt x="11" y="0"/>
                    </a:cubicBezTo>
                    <a:cubicBezTo>
                      <a:pt x="16" y="0"/>
                      <a:pt x="18" y="3"/>
                      <a:pt x="18" y="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5"/>
                      <a:pt x="13" y="3"/>
                      <a:pt x="10" y="3"/>
                    </a:cubicBezTo>
                    <a:cubicBezTo>
                      <a:pt x="8" y="3"/>
                      <a:pt x="6" y="4"/>
                      <a:pt x="3" y="7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241363" y="2257673"/>
                <a:ext cx="31251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" extrusionOk="0">
                    <a:moveTo>
                      <a:pt x="3" y="2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6"/>
                      <a:pt x="8" y="27"/>
                      <a:pt x="11" y="27"/>
                    </a:cubicBezTo>
                    <a:cubicBezTo>
                      <a:pt x="12" y="27"/>
                      <a:pt x="13" y="27"/>
                      <a:pt x="14" y="2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0"/>
                      <a:pt x="12" y="31"/>
                      <a:pt x="10" y="31"/>
                    </a:cubicBezTo>
                    <a:cubicBezTo>
                      <a:pt x="5" y="31"/>
                      <a:pt x="3" y="27"/>
                      <a:pt x="3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4286504" y="2271563"/>
                <a:ext cx="41670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5" extrusionOk="0">
                    <a:moveTo>
                      <a:pt x="0" y="12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0" y="4"/>
                      <a:pt x="20" y="11"/>
                    </a:cubicBezTo>
                    <a:cubicBezTo>
                      <a:pt x="20" y="12"/>
                      <a:pt x="20" y="13"/>
                      <a:pt x="20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7" y="21"/>
                      <a:pt x="12" y="21"/>
                    </a:cubicBezTo>
                    <a:cubicBezTo>
                      <a:pt x="14" y="21"/>
                      <a:pt x="16" y="21"/>
                      <a:pt x="18" y="2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7" y="23"/>
                      <a:pt x="14" y="25"/>
                      <a:pt x="11" y="25"/>
                    </a:cubicBezTo>
                    <a:cubicBezTo>
                      <a:pt x="5" y="25"/>
                      <a:pt x="0" y="20"/>
                      <a:pt x="0" y="12"/>
                    </a:cubicBezTo>
                    <a:close/>
                    <a:moveTo>
                      <a:pt x="17" y="10"/>
                    </a:moveTo>
                    <a:cubicBezTo>
                      <a:pt x="17" y="5"/>
                      <a:pt x="14" y="3"/>
                      <a:pt x="11" y="3"/>
                    </a:cubicBezTo>
                    <a:cubicBezTo>
                      <a:pt x="7" y="3"/>
                      <a:pt x="4" y="6"/>
                      <a:pt x="4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4349009" y="2271563"/>
                <a:ext cx="27780" cy="48615"/>
              </a:xfrm>
              <a:custGeom>
                <a:avLst/>
                <a:gdLst/>
                <a:ahLst/>
                <a:cxnLst/>
                <a:rect l="l" t="t" r="r" b="b"/>
                <a:pathLst>
                  <a:path w="13" h="24" extrusionOk="0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2"/>
                      <a:pt x="8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8" y="3"/>
                      <a:pt x="5" y="5"/>
                      <a:pt x="4" y="9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394153" y="2271563"/>
                <a:ext cx="45141" cy="694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34" extrusionOk="0">
                    <a:moveTo>
                      <a:pt x="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9" y="0"/>
                      <a:pt x="12" y="0"/>
                    </a:cubicBezTo>
                    <a:cubicBezTo>
                      <a:pt x="18" y="0"/>
                      <a:pt x="21" y="5"/>
                      <a:pt x="21" y="12"/>
                    </a:cubicBezTo>
                    <a:cubicBezTo>
                      <a:pt x="21" y="20"/>
                      <a:pt x="16" y="25"/>
                      <a:pt x="11" y="25"/>
                    </a:cubicBezTo>
                    <a:cubicBezTo>
                      <a:pt x="9" y="25"/>
                      <a:pt x="6" y="24"/>
                      <a:pt x="4" y="2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0"/>
                    </a:lnTo>
                    <a:close/>
                    <a:moveTo>
                      <a:pt x="17" y="12"/>
                    </a:moveTo>
                    <a:cubicBezTo>
                      <a:pt x="17" y="7"/>
                      <a:pt x="15" y="3"/>
                      <a:pt x="11" y="3"/>
                    </a:cubicBezTo>
                    <a:cubicBezTo>
                      <a:pt x="9" y="3"/>
                      <a:pt x="7" y="4"/>
                      <a:pt x="4" y="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21"/>
                      <a:pt x="8" y="21"/>
                      <a:pt x="10" y="21"/>
                    </a:cubicBezTo>
                    <a:cubicBezTo>
                      <a:pt x="14" y="21"/>
                      <a:pt x="17" y="18"/>
                      <a:pt x="17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4460129" y="2271563"/>
                <a:ext cx="27780" cy="48615"/>
              </a:xfrm>
              <a:custGeom>
                <a:avLst/>
                <a:gdLst/>
                <a:ahLst/>
                <a:cxnLst/>
                <a:rect l="l" t="t" r="r" b="b"/>
                <a:pathLst>
                  <a:path w="13" h="24" extrusionOk="0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2"/>
                      <a:pt x="8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8" y="3"/>
                      <a:pt x="6" y="5"/>
                      <a:pt x="4" y="9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4505273" y="2250728"/>
                <a:ext cx="10416" cy="69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34" extrusionOk="0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3"/>
                    </a:cubicBezTo>
                    <a:cubicBezTo>
                      <a:pt x="5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1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4"/>
                      <a:pt x="1" y="34"/>
                      <a:pt x="1" y="34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4536525" y="2271563"/>
                <a:ext cx="34725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0" y="2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4" y="20"/>
                      <a:pt x="6" y="21"/>
                      <a:pt x="9" y="21"/>
                    </a:cubicBezTo>
                    <a:cubicBezTo>
                      <a:pt x="12" y="21"/>
                      <a:pt x="13" y="20"/>
                      <a:pt x="13" y="18"/>
                    </a:cubicBezTo>
                    <a:cubicBezTo>
                      <a:pt x="13" y="15"/>
                      <a:pt x="10" y="14"/>
                      <a:pt x="8" y="13"/>
                    </a:cubicBezTo>
                    <a:cubicBezTo>
                      <a:pt x="5" y="12"/>
                      <a:pt x="1" y="10"/>
                      <a:pt x="1" y="6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2" y="0"/>
                      <a:pt x="14" y="1"/>
                      <a:pt x="16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3"/>
                      <a:pt x="9" y="3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7" y="9"/>
                      <a:pt x="10" y="10"/>
                    </a:cubicBezTo>
                    <a:cubicBezTo>
                      <a:pt x="13" y="12"/>
                      <a:pt x="17" y="13"/>
                      <a:pt x="17" y="18"/>
                    </a:cubicBezTo>
                    <a:cubicBezTo>
                      <a:pt x="17" y="21"/>
                      <a:pt x="14" y="25"/>
                      <a:pt x="8" y="25"/>
                    </a:cubicBezTo>
                    <a:cubicBezTo>
                      <a:pt x="5" y="25"/>
                      <a:pt x="2" y="23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4592085" y="2271563"/>
                <a:ext cx="41670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5" extrusionOk="0">
                    <a:moveTo>
                      <a:pt x="0" y="12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0" y="4"/>
                      <a:pt x="20" y="11"/>
                    </a:cubicBezTo>
                    <a:cubicBezTo>
                      <a:pt x="20" y="12"/>
                      <a:pt x="20" y="13"/>
                      <a:pt x="20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8" y="21"/>
                      <a:pt x="12" y="21"/>
                    </a:cubicBezTo>
                    <a:cubicBezTo>
                      <a:pt x="14" y="21"/>
                      <a:pt x="16" y="21"/>
                      <a:pt x="18" y="2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7" y="23"/>
                      <a:pt x="15" y="25"/>
                      <a:pt x="12" y="25"/>
                    </a:cubicBezTo>
                    <a:cubicBezTo>
                      <a:pt x="5" y="25"/>
                      <a:pt x="0" y="20"/>
                      <a:pt x="0" y="12"/>
                    </a:cubicBezTo>
                    <a:close/>
                    <a:moveTo>
                      <a:pt x="17" y="10"/>
                    </a:moveTo>
                    <a:cubicBezTo>
                      <a:pt x="17" y="5"/>
                      <a:pt x="15" y="3"/>
                      <a:pt x="11" y="3"/>
                    </a:cubicBezTo>
                    <a:cubicBezTo>
                      <a:pt x="8" y="3"/>
                      <a:pt x="5" y="6"/>
                      <a:pt x="4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4682370" y="2275036"/>
                <a:ext cx="10416" cy="138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4744875" y="2250728"/>
                <a:ext cx="10416" cy="69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34" extrusionOk="0">
                    <a:moveTo>
                      <a:pt x="0" y="3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3"/>
                    </a:cubicBezTo>
                    <a:cubicBezTo>
                      <a:pt x="5" y="4"/>
                      <a:pt x="4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0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776128" y="2271563"/>
                <a:ext cx="45141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22" h="25" extrusionOk="0">
                    <a:moveTo>
                      <a:pt x="0" y="12"/>
                    </a:move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2"/>
                    </a:cubicBezTo>
                    <a:cubicBezTo>
                      <a:pt x="22" y="20"/>
                      <a:pt x="17" y="25"/>
                      <a:pt x="11" y="25"/>
                    </a:cubicBezTo>
                    <a:cubicBezTo>
                      <a:pt x="5" y="25"/>
                      <a:pt x="0" y="20"/>
                      <a:pt x="0" y="12"/>
                    </a:cubicBezTo>
                    <a:close/>
                    <a:moveTo>
                      <a:pt x="18" y="12"/>
                    </a:moveTo>
                    <a:cubicBezTo>
                      <a:pt x="18" y="7"/>
                      <a:pt x="15" y="3"/>
                      <a:pt x="11" y="3"/>
                    </a:cubicBezTo>
                    <a:cubicBezTo>
                      <a:pt x="7" y="3"/>
                      <a:pt x="4" y="7"/>
                      <a:pt x="4" y="12"/>
                    </a:cubicBezTo>
                    <a:cubicBezTo>
                      <a:pt x="4" y="18"/>
                      <a:pt x="7" y="21"/>
                      <a:pt x="11" y="21"/>
                    </a:cubicBezTo>
                    <a:cubicBezTo>
                      <a:pt x="15" y="21"/>
                      <a:pt x="18" y="18"/>
                      <a:pt x="18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4838634" y="2257673"/>
                <a:ext cx="31251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" extrusionOk="0">
                    <a:moveTo>
                      <a:pt x="4" y="23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2" y="27"/>
                      <a:pt x="13" y="27"/>
                      <a:pt x="14" y="2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0"/>
                      <a:pt x="12" y="31"/>
                      <a:pt x="10" y="31"/>
                    </a:cubicBezTo>
                    <a:cubicBezTo>
                      <a:pt x="5" y="31"/>
                      <a:pt x="4" y="27"/>
                      <a:pt x="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4915029" y="2275036"/>
                <a:ext cx="10416" cy="138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4981005" y="2247256"/>
                <a:ext cx="41670" cy="7639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6" extrusionOk="0">
                    <a:moveTo>
                      <a:pt x="3" y="33"/>
                    </a:moveTo>
                    <a:cubicBezTo>
                      <a:pt x="3" y="33"/>
                      <a:pt x="3" y="33"/>
                      <a:pt x="3" y="33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2"/>
                      <a:pt x="8" y="11"/>
                      <a:pt x="11" y="11"/>
                    </a:cubicBezTo>
                    <a:cubicBezTo>
                      <a:pt x="17" y="11"/>
                      <a:pt x="20" y="16"/>
                      <a:pt x="20" y="23"/>
                    </a:cubicBezTo>
                    <a:cubicBezTo>
                      <a:pt x="20" y="31"/>
                      <a:pt x="15" y="36"/>
                      <a:pt x="10" y="36"/>
                    </a:cubicBezTo>
                    <a:cubicBezTo>
                      <a:pt x="8" y="36"/>
                      <a:pt x="5" y="34"/>
                      <a:pt x="3" y="33"/>
                    </a:cubicBezTo>
                    <a:close/>
                    <a:moveTo>
                      <a:pt x="16" y="23"/>
                    </a:moveTo>
                    <a:cubicBezTo>
                      <a:pt x="16" y="18"/>
                      <a:pt x="14" y="14"/>
                      <a:pt x="10" y="14"/>
                    </a:cubicBezTo>
                    <a:cubicBezTo>
                      <a:pt x="8" y="14"/>
                      <a:pt x="6" y="15"/>
                      <a:pt x="4" y="1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32"/>
                      <a:pt x="8" y="32"/>
                      <a:pt x="9" y="32"/>
                    </a:cubicBezTo>
                    <a:cubicBezTo>
                      <a:pt x="13" y="32"/>
                      <a:pt x="16" y="29"/>
                      <a:pt x="16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043510" y="2247256"/>
                <a:ext cx="13890" cy="76395"/>
              </a:xfrm>
              <a:custGeom>
                <a:avLst/>
                <a:gdLst/>
                <a:ahLst/>
                <a:cxnLst/>
                <a:rect l="l" t="t" r="r" b="b"/>
                <a:pathLst>
                  <a:path w="7" h="36" extrusionOk="0">
                    <a:moveTo>
                      <a:pt x="0" y="3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2"/>
                      <a:pt x="5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35"/>
                      <a:pt x="6" y="36"/>
                      <a:pt x="5" y="36"/>
                    </a:cubicBezTo>
                    <a:cubicBezTo>
                      <a:pt x="2" y="36"/>
                      <a:pt x="0" y="34"/>
                      <a:pt x="0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078235" y="2271563"/>
                <a:ext cx="45141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22" h="25" extrusionOk="0">
                    <a:moveTo>
                      <a:pt x="0" y="12"/>
                    </a:move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2" y="4"/>
                      <a:pt x="22" y="12"/>
                    </a:cubicBezTo>
                    <a:cubicBezTo>
                      <a:pt x="22" y="20"/>
                      <a:pt x="16" y="25"/>
                      <a:pt x="11" y="25"/>
                    </a:cubicBezTo>
                    <a:cubicBezTo>
                      <a:pt x="5" y="25"/>
                      <a:pt x="0" y="20"/>
                      <a:pt x="0" y="12"/>
                    </a:cubicBezTo>
                    <a:close/>
                    <a:moveTo>
                      <a:pt x="18" y="12"/>
                    </a:moveTo>
                    <a:cubicBezTo>
                      <a:pt x="18" y="7"/>
                      <a:pt x="15" y="3"/>
                      <a:pt x="11" y="3"/>
                    </a:cubicBezTo>
                    <a:cubicBezTo>
                      <a:pt x="7" y="3"/>
                      <a:pt x="4" y="7"/>
                      <a:pt x="4" y="12"/>
                    </a:cubicBezTo>
                    <a:cubicBezTo>
                      <a:pt x="4" y="18"/>
                      <a:pt x="7" y="21"/>
                      <a:pt x="11" y="21"/>
                    </a:cubicBezTo>
                    <a:cubicBezTo>
                      <a:pt x="15" y="21"/>
                      <a:pt x="18" y="18"/>
                      <a:pt x="18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140740" y="2271563"/>
                <a:ext cx="38196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19" h="25" extrusionOk="0">
                    <a:moveTo>
                      <a:pt x="0" y="12"/>
                    </a:moveTo>
                    <a:cubicBezTo>
                      <a:pt x="0" y="4"/>
                      <a:pt x="6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8" y="3"/>
                      <a:pt x="4" y="7"/>
                      <a:pt x="4" y="12"/>
                    </a:cubicBezTo>
                    <a:cubicBezTo>
                      <a:pt x="4" y="18"/>
                      <a:pt x="7" y="21"/>
                      <a:pt x="12" y="21"/>
                    </a:cubicBezTo>
                    <a:cubicBezTo>
                      <a:pt x="14" y="21"/>
                      <a:pt x="16" y="20"/>
                      <a:pt x="17" y="19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7" y="23"/>
                      <a:pt x="14" y="25"/>
                      <a:pt x="11" y="25"/>
                    </a:cubicBezTo>
                    <a:cubicBezTo>
                      <a:pt x="5" y="25"/>
                      <a:pt x="0" y="2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199774" y="2247256"/>
                <a:ext cx="41670" cy="72924"/>
              </a:xfrm>
              <a:custGeom>
                <a:avLst/>
                <a:gdLst/>
                <a:ahLst/>
                <a:cxnLst/>
                <a:rect l="l" t="t" r="r" b="b"/>
                <a:pathLst>
                  <a:path w="12" h="2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12" y="21"/>
                    </a:lnTo>
                    <a:lnTo>
                      <a:pt x="9" y="21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255334" y="2271563"/>
                <a:ext cx="38196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18" h="25" extrusionOk="0">
                    <a:moveTo>
                      <a:pt x="0" y="12"/>
                    </a:moveTo>
                    <a:cubicBezTo>
                      <a:pt x="0" y="4"/>
                      <a:pt x="5" y="0"/>
                      <a:pt x="11" y="0"/>
                    </a:cubicBezTo>
                    <a:cubicBezTo>
                      <a:pt x="14" y="0"/>
                      <a:pt x="16" y="1"/>
                      <a:pt x="18" y="3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7" y="3"/>
                      <a:pt x="4" y="7"/>
                      <a:pt x="4" y="12"/>
                    </a:cubicBezTo>
                    <a:cubicBezTo>
                      <a:pt x="4" y="18"/>
                      <a:pt x="7" y="21"/>
                      <a:pt x="11" y="21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6" y="23"/>
                      <a:pt x="14" y="25"/>
                      <a:pt x="11" y="25"/>
                    </a:cubicBezTo>
                    <a:cubicBezTo>
                      <a:pt x="4" y="25"/>
                      <a:pt x="0" y="2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314366" y="2247256"/>
                <a:ext cx="38196" cy="72924"/>
              </a:xfrm>
              <a:custGeom>
                <a:avLst/>
                <a:gdLst/>
                <a:ahLst/>
                <a:cxnLst/>
                <a:rect l="l" t="t" r="r" b="b"/>
                <a:pathLst>
                  <a:path w="19" h="35" extrusionOk="0">
                    <a:moveTo>
                      <a:pt x="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3"/>
                      <a:pt x="9" y="11"/>
                      <a:pt x="12" y="11"/>
                    </a:cubicBezTo>
                    <a:cubicBezTo>
                      <a:pt x="17" y="11"/>
                      <a:pt x="19" y="14"/>
                      <a:pt x="19" y="2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4" y="14"/>
                      <a:pt x="11" y="14"/>
                    </a:cubicBezTo>
                    <a:cubicBezTo>
                      <a:pt x="8" y="14"/>
                      <a:pt x="7" y="15"/>
                      <a:pt x="4" y="18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5376871" y="2271563"/>
                <a:ext cx="38196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19" h="25" extrusionOk="0">
                    <a:moveTo>
                      <a:pt x="0" y="18"/>
                    </a:moveTo>
                    <a:cubicBezTo>
                      <a:pt x="0" y="13"/>
                      <a:pt x="5" y="10"/>
                      <a:pt x="15" y="9"/>
                    </a:cubicBezTo>
                    <a:cubicBezTo>
                      <a:pt x="15" y="6"/>
                      <a:pt x="14" y="3"/>
                      <a:pt x="10" y="3"/>
                    </a:cubicBezTo>
                    <a:cubicBezTo>
                      <a:pt x="7" y="3"/>
                      <a:pt x="5" y="4"/>
                      <a:pt x="3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7" y="0"/>
                      <a:pt x="10" y="0"/>
                    </a:cubicBezTo>
                    <a:cubicBezTo>
                      <a:pt x="16" y="0"/>
                      <a:pt x="19" y="4"/>
                      <a:pt x="19" y="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3" y="23"/>
                      <a:pt x="10" y="25"/>
                      <a:pt x="7" y="25"/>
                    </a:cubicBezTo>
                    <a:cubicBezTo>
                      <a:pt x="3" y="25"/>
                      <a:pt x="0" y="22"/>
                      <a:pt x="0" y="18"/>
                    </a:cubicBezTo>
                    <a:close/>
                    <a:moveTo>
                      <a:pt x="15" y="18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7" y="13"/>
                      <a:pt x="4" y="15"/>
                      <a:pt x="4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0" y="21"/>
                      <a:pt x="12" y="20"/>
                      <a:pt x="15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439376" y="2250728"/>
                <a:ext cx="10416" cy="69450"/>
              </a:xfrm>
              <a:custGeom>
                <a:avLst/>
                <a:gdLst/>
                <a:ahLst/>
                <a:cxnLst/>
                <a:rect l="l" t="t" r="r" b="b"/>
                <a:pathLst>
                  <a:path w="6" h="34" extrusionOk="0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1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4"/>
                      <a:pt x="1" y="34"/>
                      <a:pt x="1" y="34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474101" y="2271563"/>
                <a:ext cx="38196" cy="4861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4" extrusionOk="0">
                    <a:moveTo>
                      <a:pt x="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2"/>
                      <a:pt x="9" y="0"/>
                      <a:pt x="12" y="0"/>
                    </a:cubicBezTo>
                    <a:cubicBezTo>
                      <a:pt x="17" y="0"/>
                      <a:pt x="19" y="3"/>
                      <a:pt x="19" y="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5"/>
                      <a:pt x="14" y="3"/>
                      <a:pt x="11" y="3"/>
                    </a:cubicBezTo>
                    <a:cubicBezTo>
                      <a:pt x="8" y="3"/>
                      <a:pt x="7" y="4"/>
                      <a:pt x="4" y="7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Malgun Gothic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40" name="Google Shape;140;p15"/>
          <p:cNvGrpSpPr/>
          <p:nvPr/>
        </p:nvGrpSpPr>
        <p:grpSpPr>
          <a:xfrm>
            <a:off x="5350117" y="3174600"/>
            <a:ext cx="1491767" cy="576162"/>
            <a:chOff x="3266125" y="3174600"/>
            <a:chExt cx="1491767" cy="576162"/>
          </a:xfrm>
        </p:grpSpPr>
        <p:sp>
          <p:nvSpPr>
            <p:cNvPr id="141" name="Google Shape;141;p15"/>
            <p:cNvSpPr txBox="1"/>
            <p:nvPr/>
          </p:nvSpPr>
          <p:spPr>
            <a:xfrm>
              <a:off x="3266125" y="3174600"/>
              <a:ext cx="351352" cy="576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525"/>
                <a:buFont typeface="Calibri"/>
                <a:buNone/>
              </a:pPr>
              <a:r>
                <a:rPr lang="en-US" sz="525" b="1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KOREA</a:t>
              </a:r>
              <a:endParaRPr/>
            </a:p>
            <a:p>
              <a:pPr marL="0" marR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525"/>
                <a:buFont typeface="Calibri"/>
                <a:buNone/>
              </a:pPr>
              <a:r>
                <a:rPr lang="en-US" sz="525" b="1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GLOBAL</a:t>
              </a:r>
              <a:endParaRPr/>
            </a:p>
            <a:p>
              <a:pPr marL="0" marR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525"/>
                <a:buFont typeface="Calibri"/>
                <a:buNone/>
              </a:pPr>
              <a:r>
                <a:rPr lang="en-US" sz="525" b="1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JAPAN</a:t>
              </a:r>
              <a:endParaRPr sz="525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3741963" y="3174600"/>
              <a:ext cx="1015929" cy="576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525"/>
                <a:buFont typeface="Calibri"/>
                <a:buNone/>
              </a:pPr>
              <a:r>
                <a:rPr lang="en-US" sz="525" b="0" i="0" u="none" strike="noStrike" cap="non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www.pentasecurity.co.kr www.pentasecurity.com </a:t>
              </a:r>
              <a:endParaRPr/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525"/>
                <a:buFont typeface="Calibri"/>
                <a:buNone/>
              </a:pPr>
              <a:r>
                <a:rPr lang="en-US" sz="525" b="0" i="0" u="none" strike="noStrike" cap="non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www.pentasecurity.co.jp </a:t>
              </a: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>
            <a:off x="2263310" y="5588203"/>
            <a:ext cx="7665382" cy="791974"/>
            <a:chOff x="739309" y="5588203"/>
            <a:chExt cx="7665382" cy="791974"/>
          </a:xfrm>
        </p:grpSpPr>
        <p:grpSp>
          <p:nvGrpSpPr>
            <p:cNvPr id="144" name="Google Shape;144;p15"/>
            <p:cNvGrpSpPr/>
            <p:nvPr/>
          </p:nvGrpSpPr>
          <p:grpSpPr>
            <a:xfrm>
              <a:off x="5717032" y="5645185"/>
              <a:ext cx="534503" cy="734980"/>
              <a:chOff x="2707134" y="5645185"/>
              <a:chExt cx="534503" cy="734980"/>
            </a:xfrm>
          </p:grpSpPr>
          <p:sp>
            <p:nvSpPr>
              <p:cNvPr id="145" name="Google Shape;145;p15"/>
              <p:cNvSpPr txBox="1"/>
              <p:nvPr/>
            </p:nvSpPr>
            <p:spPr>
              <a:xfrm>
                <a:off x="2707134" y="6103166"/>
                <a:ext cx="5345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No.1 WAF Vendor in the APAC Region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6" name="Google Shape;146;p15"/>
              <p:cNvGrpSpPr/>
              <p:nvPr/>
            </p:nvGrpSpPr>
            <p:grpSpPr>
              <a:xfrm>
                <a:off x="2800482" y="5645185"/>
                <a:ext cx="347768" cy="348518"/>
                <a:chOff x="8491474" y="12120586"/>
                <a:chExt cx="2206625" cy="2211388"/>
              </a:xfrm>
            </p:grpSpPr>
            <p:sp>
              <p:nvSpPr>
                <p:cNvPr id="147" name="Google Shape;147;p15"/>
                <p:cNvSpPr/>
                <p:nvPr/>
              </p:nvSpPr>
              <p:spPr>
                <a:xfrm>
                  <a:off x="9313799" y="12663511"/>
                  <a:ext cx="635000" cy="112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265" extrusionOk="0">
                      <a:moveTo>
                        <a:pt x="103" y="0"/>
                      </a:move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3" y="7"/>
                        <a:pt x="51" y="13"/>
                        <a:pt x="49" y="17"/>
                      </a:cubicBezTo>
                      <a:cubicBezTo>
                        <a:pt x="46" y="22"/>
                        <a:pt x="42" y="26"/>
                        <a:pt x="37" y="29"/>
                      </a:cubicBezTo>
                      <a:cubicBezTo>
                        <a:pt x="37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3" y="31"/>
                        <a:pt x="29" y="32"/>
                        <a:pt x="24" y="33"/>
                      </a:cubicBezTo>
                      <a:cubicBezTo>
                        <a:pt x="23" y="33"/>
                        <a:pt x="22" y="34"/>
                        <a:pt x="21" y="34"/>
                      </a:cubicBezTo>
                      <a:cubicBezTo>
                        <a:pt x="14" y="35"/>
                        <a:pt x="7" y="36"/>
                        <a:pt x="0" y="36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36" y="79"/>
                        <a:pt x="36" y="79"/>
                        <a:pt x="36" y="79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48" y="218"/>
                        <a:pt x="48" y="218"/>
                        <a:pt x="48" y="218"/>
                      </a:cubicBez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0" y="265"/>
                        <a:pt x="0" y="265"/>
                        <a:pt x="0" y="265"/>
                      </a:cubicBezTo>
                      <a:cubicBezTo>
                        <a:pt x="98" y="265"/>
                        <a:pt x="98" y="265"/>
                        <a:pt x="98" y="265"/>
                      </a:cubicBezTo>
                      <a:cubicBezTo>
                        <a:pt x="112" y="265"/>
                        <a:pt x="112" y="265"/>
                        <a:pt x="112" y="265"/>
                      </a:cubicBezTo>
                      <a:cubicBezTo>
                        <a:pt x="150" y="265"/>
                        <a:pt x="150" y="265"/>
                        <a:pt x="150" y="265"/>
                      </a:cubicBezTo>
                      <a:cubicBezTo>
                        <a:pt x="150" y="218"/>
                        <a:pt x="150" y="218"/>
                        <a:pt x="150" y="218"/>
                      </a:cubicBezTo>
                      <a:cubicBezTo>
                        <a:pt x="103" y="218"/>
                        <a:pt x="103" y="218"/>
                        <a:pt x="103" y="218"/>
                      </a:cubicBez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8491474" y="12120586"/>
                  <a:ext cx="2206625" cy="221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522" extrusionOk="0">
                      <a:moveTo>
                        <a:pt x="261" y="0"/>
                      </a:moveTo>
                      <a:cubicBezTo>
                        <a:pt x="117" y="0"/>
                        <a:pt x="0" y="117"/>
                        <a:pt x="0" y="261"/>
                      </a:cubicBezTo>
                      <a:cubicBezTo>
                        <a:pt x="0" y="405"/>
                        <a:pt x="117" y="522"/>
                        <a:pt x="261" y="522"/>
                      </a:cubicBezTo>
                      <a:cubicBezTo>
                        <a:pt x="404" y="522"/>
                        <a:pt x="521" y="405"/>
                        <a:pt x="521" y="261"/>
                      </a:cubicBezTo>
                      <a:cubicBezTo>
                        <a:pt x="521" y="117"/>
                        <a:pt x="404" y="0"/>
                        <a:pt x="261" y="0"/>
                      </a:cubicBezTo>
                      <a:close/>
                      <a:moveTo>
                        <a:pt x="351" y="38"/>
                      </a:moveTo>
                      <a:cubicBezTo>
                        <a:pt x="398" y="57"/>
                        <a:pt x="437" y="90"/>
                        <a:pt x="464" y="132"/>
                      </a:cubicBezTo>
                      <a:cubicBezTo>
                        <a:pt x="463" y="145"/>
                        <a:pt x="448" y="165"/>
                        <a:pt x="422" y="188"/>
                      </a:cubicBezTo>
                      <a:cubicBezTo>
                        <a:pt x="394" y="213"/>
                        <a:pt x="377" y="213"/>
                        <a:pt x="374" y="211"/>
                      </a:cubicBezTo>
                      <a:cubicBezTo>
                        <a:pt x="373" y="210"/>
                        <a:pt x="373" y="206"/>
                        <a:pt x="377" y="200"/>
                      </a:cubicBezTo>
                      <a:cubicBezTo>
                        <a:pt x="383" y="191"/>
                        <a:pt x="385" y="183"/>
                        <a:pt x="383" y="177"/>
                      </a:cubicBezTo>
                      <a:cubicBezTo>
                        <a:pt x="381" y="169"/>
                        <a:pt x="374" y="166"/>
                        <a:pt x="367" y="163"/>
                      </a:cubicBezTo>
                      <a:cubicBezTo>
                        <a:pt x="358" y="159"/>
                        <a:pt x="353" y="156"/>
                        <a:pt x="353" y="148"/>
                      </a:cubicBezTo>
                      <a:cubicBezTo>
                        <a:pt x="353" y="129"/>
                        <a:pt x="352" y="111"/>
                        <a:pt x="351" y="95"/>
                      </a:cubicBezTo>
                      <a:cubicBezTo>
                        <a:pt x="350" y="74"/>
                        <a:pt x="349" y="47"/>
                        <a:pt x="351" y="38"/>
                      </a:cubicBezTo>
                      <a:close/>
                      <a:moveTo>
                        <a:pt x="261" y="502"/>
                      </a:moveTo>
                      <a:cubicBezTo>
                        <a:pt x="254" y="502"/>
                        <a:pt x="248" y="501"/>
                        <a:pt x="241" y="501"/>
                      </a:cubicBezTo>
                      <a:cubicBezTo>
                        <a:pt x="241" y="501"/>
                        <a:pt x="241" y="500"/>
                        <a:pt x="241" y="500"/>
                      </a:cubicBezTo>
                      <a:cubicBezTo>
                        <a:pt x="238" y="494"/>
                        <a:pt x="253" y="473"/>
                        <a:pt x="266" y="455"/>
                      </a:cubicBezTo>
                      <a:cubicBezTo>
                        <a:pt x="274" y="444"/>
                        <a:pt x="283" y="431"/>
                        <a:pt x="292" y="417"/>
                      </a:cubicBezTo>
                      <a:cubicBezTo>
                        <a:pt x="277" y="417"/>
                        <a:pt x="277" y="417"/>
                        <a:pt x="277" y="417"/>
                      </a:cubicBezTo>
                      <a:cubicBezTo>
                        <a:pt x="270" y="428"/>
                        <a:pt x="263" y="438"/>
                        <a:pt x="256" y="448"/>
                      </a:cubicBezTo>
                      <a:cubicBezTo>
                        <a:pt x="240" y="470"/>
                        <a:pt x="228" y="486"/>
                        <a:pt x="228" y="499"/>
                      </a:cubicBezTo>
                      <a:cubicBezTo>
                        <a:pt x="130" y="486"/>
                        <a:pt x="50" y="413"/>
                        <a:pt x="27" y="318"/>
                      </a:cubicBezTo>
                      <a:cubicBezTo>
                        <a:pt x="29" y="318"/>
                        <a:pt x="31" y="319"/>
                        <a:pt x="34" y="319"/>
                      </a:cubicBezTo>
                      <a:cubicBezTo>
                        <a:pt x="47" y="319"/>
                        <a:pt x="64" y="310"/>
                        <a:pt x="84" y="299"/>
                      </a:cubicBezTo>
                      <a:cubicBezTo>
                        <a:pt x="96" y="292"/>
                        <a:pt x="109" y="285"/>
                        <a:pt x="123" y="279"/>
                      </a:cubicBezTo>
                      <a:cubicBezTo>
                        <a:pt x="139" y="272"/>
                        <a:pt x="146" y="255"/>
                        <a:pt x="153" y="240"/>
                      </a:cubicBezTo>
                      <a:cubicBezTo>
                        <a:pt x="159" y="228"/>
                        <a:pt x="163" y="219"/>
                        <a:pt x="169" y="216"/>
                      </a:cubicBezTo>
                      <a:cubicBezTo>
                        <a:pt x="169" y="207"/>
                        <a:pt x="169" y="207"/>
                        <a:pt x="169" y="207"/>
                      </a:cubicBezTo>
                      <a:cubicBezTo>
                        <a:pt x="169" y="202"/>
                        <a:pt x="169" y="202"/>
                        <a:pt x="169" y="202"/>
                      </a:cubicBezTo>
                      <a:cubicBezTo>
                        <a:pt x="155" y="207"/>
                        <a:pt x="148" y="222"/>
                        <a:pt x="142" y="235"/>
                      </a:cubicBezTo>
                      <a:cubicBezTo>
                        <a:pt x="136" y="249"/>
                        <a:pt x="130" y="262"/>
                        <a:pt x="117" y="268"/>
                      </a:cubicBezTo>
                      <a:cubicBezTo>
                        <a:pt x="103" y="274"/>
                        <a:pt x="90" y="281"/>
                        <a:pt x="78" y="288"/>
                      </a:cubicBezTo>
                      <a:cubicBezTo>
                        <a:pt x="56" y="300"/>
                        <a:pt x="37" y="310"/>
                        <a:pt x="28" y="305"/>
                      </a:cubicBezTo>
                      <a:cubicBezTo>
                        <a:pt x="26" y="304"/>
                        <a:pt x="25" y="302"/>
                        <a:pt x="23" y="300"/>
                      </a:cubicBezTo>
                      <a:cubicBezTo>
                        <a:pt x="21" y="287"/>
                        <a:pt x="20" y="274"/>
                        <a:pt x="20" y="261"/>
                      </a:cubicBezTo>
                      <a:cubicBezTo>
                        <a:pt x="20" y="128"/>
                        <a:pt x="128" y="20"/>
                        <a:pt x="261" y="20"/>
                      </a:cubicBezTo>
                      <a:cubicBezTo>
                        <a:pt x="274" y="20"/>
                        <a:pt x="286" y="21"/>
                        <a:pt x="299" y="24"/>
                      </a:cubicBezTo>
                      <a:cubicBezTo>
                        <a:pt x="295" y="28"/>
                        <a:pt x="288" y="36"/>
                        <a:pt x="282" y="41"/>
                      </a:cubicBezTo>
                      <a:cubicBezTo>
                        <a:pt x="271" y="52"/>
                        <a:pt x="256" y="66"/>
                        <a:pt x="246" y="82"/>
                      </a:cubicBezTo>
                      <a:cubicBezTo>
                        <a:pt x="241" y="90"/>
                        <a:pt x="229" y="94"/>
                        <a:pt x="218" y="97"/>
                      </a:cubicBezTo>
                      <a:cubicBezTo>
                        <a:pt x="207" y="101"/>
                        <a:pt x="196" y="104"/>
                        <a:pt x="193" y="114"/>
                      </a:cubicBezTo>
                      <a:cubicBezTo>
                        <a:pt x="191" y="123"/>
                        <a:pt x="198" y="132"/>
                        <a:pt x="203" y="138"/>
                      </a:cubicBezTo>
                      <a:cubicBezTo>
                        <a:pt x="203" y="138"/>
                        <a:pt x="203" y="138"/>
                        <a:pt x="203" y="138"/>
                      </a:cubicBezTo>
                      <a:cubicBezTo>
                        <a:pt x="206" y="138"/>
                        <a:pt x="209" y="138"/>
                        <a:pt x="211" y="137"/>
                      </a:cubicBezTo>
                      <a:cubicBezTo>
                        <a:pt x="215" y="137"/>
                        <a:pt x="217" y="136"/>
                        <a:pt x="218" y="136"/>
                      </a:cubicBezTo>
                      <a:cubicBezTo>
                        <a:pt x="216" y="134"/>
                        <a:pt x="214" y="131"/>
                        <a:pt x="213" y="129"/>
                      </a:cubicBezTo>
                      <a:cubicBezTo>
                        <a:pt x="204" y="121"/>
                        <a:pt x="205" y="117"/>
                        <a:pt x="205" y="117"/>
                      </a:cubicBezTo>
                      <a:cubicBezTo>
                        <a:pt x="206" y="114"/>
                        <a:pt x="215" y="111"/>
                        <a:pt x="222" y="109"/>
                      </a:cubicBezTo>
                      <a:cubicBezTo>
                        <a:pt x="223" y="109"/>
                        <a:pt x="223" y="109"/>
                        <a:pt x="224" y="109"/>
                      </a:cubicBezTo>
                      <a:cubicBezTo>
                        <a:pt x="224" y="103"/>
                        <a:pt x="224" y="103"/>
                        <a:pt x="224" y="103"/>
                      </a:cubicBezTo>
                      <a:cubicBezTo>
                        <a:pt x="240" y="103"/>
                        <a:pt x="240" y="103"/>
                        <a:pt x="240" y="103"/>
                      </a:cubicBezTo>
                      <a:cubicBezTo>
                        <a:pt x="246" y="99"/>
                        <a:pt x="253" y="95"/>
                        <a:pt x="257" y="89"/>
                      </a:cubicBezTo>
                      <a:cubicBezTo>
                        <a:pt x="266" y="74"/>
                        <a:pt x="280" y="61"/>
                        <a:pt x="291" y="50"/>
                      </a:cubicBezTo>
                      <a:cubicBezTo>
                        <a:pt x="301" y="40"/>
                        <a:pt x="308" y="33"/>
                        <a:pt x="312" y="26"/>
                      </a:cubicBezTo>
                      <a:cubicBezTo>
                        <a:pt x="321" y="28"/>
                        <a:pt x="331" y="31"/>
                        <a:pt x="340" y="34"/>
                      </a:cubicBezTo>
                      <a:cubicBezTo>
                        <a:pt x="337" y="45"/>
                        <a:pt x="337" y="65"/>
                        <a:pt x="339" y="96"/>
                      </a:cubicBezTo>
                      <a:cubicBezTo>
                        <a:pt x="340" y="112"/>
                        <a:pt x="340" y="129"/>
                        <a:pt x="341" y="148"/>
                      </a:cubicBezTo>
                      <a:cubicBezTo>
                        <a:pt x="341" y="164"/>
                        <a:pt x="353" y="170"/>
                        <a:pt x="362" y="174"/>
                      </a:cubicBezTo>
                      <a:cubicBezTo>
                        <a:pt x="366" y="176"/>
                        <a:pt x="370" y="178"/>
                        <a:pt x="371" y="181"/>
                      </a:cubicBezTo>
                      <a:cubicBezTo>
                        <a:pt x="372" y="182"/>
                        <a:pt x="371" y="186"/>
                        <a:pt x="366" y="193"/>
                      </a:cubicBezTo>
                      <a:cubicBezTo>
                        <a:pt x="366" y="194"/>
                        <a:pt x="366" y="194"/>
                        <a:pt x="366" y="194"/>
                      </a:cubicBezTo>
                      <a:cubicBezTo>
                        <a:pt x="356" y="209"/>
                        <a:pt x="363" y="218"/>
                        <a:pt x="366" y="220"/>
                      </a:cubicBezTo>
                      <a:cubicBezTo>
                        <a:pt x="369" y="223"/>
                        <a:pt x="373" y="224"/>
                        <a:pt x="378" y="224"/>
                      </a:cubicBezTo>
                      <a:cubicBezTo>
                        <a:pt x="392" y="224"/>
                        <a:pt x="411" y="215"/>
                        <a:pt x="430" y="198"/>
                      </a:cubicBezTo>
                      <a:cubicBezTo>
                        <a:pt x="447" y="183"/>
                        <a:pt x="465" y="164"/>
                        <a:pt x="473" y="147"/>
                      </a:cubicBezTo>
                      <a:cubicBezTo>
                        <a:pt x="490" y="178"/>
                        <a:pt x="500" y="214"/>
                        <a:pt x="501" y="252"/>
                      </a:cubicBezTo>
                      <a:cubicBezTo>
                        <a:pt x="496" y="244"/>
                        <a:pt x="489" y="236"/>
                        <a:pt x="481" y="233"/>
                      </a:cubicBezTo>
                      <a:cubicBezTo>
                        <a:pt x="460" y="225"/>
                        <a:pt x="437" y="240"/>
                        <a:pt x="412" y="278"/>
                      </a:cubicBezTo>
                      <a:cubicBezTo>
                        <a:pt x="401" y="294"/>
                        <a:pt x="383" y="291"/>
                        <a:pt x="363" y="287"/>
                      </a:cubicBezTo>
                      <a:cubicBezTo>
                        <a:pt x="348" y="285"/>
                        <a:pt x="333" y="282"/>
                        <a:pt x="322" y="290"/>
                      </a:cubicBezTo>
                      <a:cubicBezTo>
                        <a:pt x="322" y="315"/>
                        <a:pt x="322" y="315"/>
                        <a:pt x="322" y="315"/>
                      </a:cubicBezTo>
                      <a:cubicBezTo>
                        <a:pt x="323" y="308"/>
                        <a:pt x="325" y="303"/>
                        <a:pt x="328" y="301"/>
                      </a:cubicBezTo>
                      <a:cubicBezTo>
                        <a:pt x="331" y="298"/>
                        <a:pt x="335" y="297"/>
                        <a:pt x="341" y="297"/>
                      </a:cubicBezTo>
                      <a:cubicBezTo>
                        <a:pt x="347" y="297"/>
                        <a:pt x="354" y="298"/>
                        <a:pt x="361" y="300"/>
                      </a:cubicBezTo>
                      <a:cubicBezTo>
                        <a:pt x="381" y="303"/>
                        <a:pt x="407" y="308"/>
                        <a:pt x="422" y="285"/>
                      </a:cubicBezTo>
                      <a:cubicBezTo>
                        <a:pt x="443" y="253"/>
                        <a:pt x="462" y="239"/>
                        <a:pt x="476" y="245"/>
                      </a:cubicBezTo>
                      <a:cubicBezTo>
                        <a:pt x="488" y="249"/>
                        <a:pt x="496" y="267"/>
                        <a:pt x="500" y="282"/>
                      </a:cubicBezTo>
                      <a:cubicBezTo>
                        <a:pt x="490" y="405"/>
                        <a:pt x="386" y="502"/>
                        <a:pt x="261" y="50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49" name="Google Shape;149;p15"/>
            <p:cNvGrpSpPr/>
            <p:nvPr/>
          </p:nvGrpSpPr>
          <p:grpSpPr>
            <a:xfrm>
              <a:off x="7057477" y="5645205"/>
              <a:ext cx="636830" cy="731567"/>
              <a:chOff x="1933650" y="5645205"/>
              <a:chExt cx="636830" cy="731567"/>
            </a:xfrm>
          </p:grpSpPr>
          <p:sp>
            <p:nvSpPr>
              <p:cNvPr id="150" name="Google Shape;150;p15"/>
              <p:cNvSpPr txBox="1"/>
              <p:nvPr/>
            </p:nvSpPr>
            <p:spPr>
              <a:xfrm>
                <a:off x="1933650" y="6103158"/>
                <a:ext cx="636830" cy="273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First and Only CCEAL4 Certified WAF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" name="Google Shape;151;p15"/>
              <p:cNvGrpSpPr/>
              <p:nvPr/>
            </p:nvGrpSpPr>
            <p:grpSpPr>
              <a:xfrm>
                <a:off x="2077806" y="5645205"/>
                <a:ext cx="348519" cy="348519"/>
                <a:chOff x="20223099" y="12120586"/>
                <a:chExt cx="2211388" cy="2211388"/>
              </a:xfrm>
            </p:grpSpPr>
            <p:sp>
              <p:nvSpPr>
                <p:cNvPr id="152" name="Google Shape;152;p15"/>
                <p:cNvSpPr/>
                <p:nvPr/>
              </p:nvSpPr>
              <p:spPr>
                <a:xfrm>
                  <a:off x="20337399" y="12498411"/>
                  <a:ext cx="965200" cy="274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65" extrusionOk="0">
                      <a:moveTo>
                        <a:pt x="189" y="65"/>
                      </a:moveTo>
                      <a:cubicBezTo>
                        <a:pt x="195" y="57"/>
                        <a:pt x="202" y="50"/>
                        <a:pt x="210" y="43"/>
                      </a:cubicBezTo>
                      <a:cubicBezTo>
                        <a:pt x="202" y="50"/>
                        <a:pt x="195" y="57"/>
                        <a:pt x="189" y="65"/>
                      </a:cubicBezTo>
                      <a:close/>
                      <a:moveTo>
                        <a:pt x="228" y="21"/>
                      </a:moveTo>
                      <a:cubicBezTo>
                        <a:pt x="203" y="8"/>
                        <a:pt x="175" y="0"/>
                        <a:pt x="14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3" y="17"/>
                        <a:pt x="10" y="36"/>
                        <a:pt x="0" y="56"/>
                      </a:cubicBezTo>
                      <a:cubicBezTo>
                        <a:pt x="145" y="56"/>
                        <a:pt x="145" y="56"/>
                        <a:pt x="145" y="56"/>
                      </a:cubicBezTo>
                      <a:cubicBezTo>
                        <a:pt x="158" y="56"/>
                        <a:pt x="171" y="58"/>
                        <a:pt x="182" y="62"/>
                      </a:cubicBezTo>
                      <a:cubicBezTo>
                        <a:pt x="195" y="46"/>
                        <a:pt x="210" y="32"/>
                        <a:pt x="228" y="2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20337399" y="12793686"/>
                  <a:ext cx="1343025" cy="11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274" extrusionOk="0">
                      <a:moveTo>
                        <a:pt x="237" y="24"/>
                      </a:moveTo>
                      <a:cubicBezTo>
                        <a:pt x="236" y="26"/>
                        <a:pt x="235" y="27"/>
                        <a:pt x="234" y="28"/>
                      </a:cubicBezTo>
                      <a:cubicBezTo>
                        <a:pt x="234" y="28"/>
                        <a:pt x="234" y="28"/>
                        <a:pt x="234" y="28"/>
                      </a:cubicBezTo>
                      <a:cubicBezTo>
                        <a:pt x="235" y="27"/>
                        <a:pt x="236" y="26"/>
                        <a:pt x="237" y="24"/>
                      </a:cubicBezTo>
                      <a:close/>
                      <a:moveTo>
                        <a:pt x="284" y="0"/>
                      </a:moveTo>
                      <a:cubicBezTo>
                        <a:pt x="266" y="7"/>
                        <a:pt x="250" y="19"/>
                        <a:pt x="239" y="33"/>
                      </a:cubicBezTo>
                      <a:cubicBezTo>
                        <a:pt x="253" y="52"/>
                        <a:pt x="261" y="76"/>
                        <a:pt x="261" y="102"/>
                      </a:cubicBezTo>
                      <a:cubicBezTo>
                        <a:pt x="261" y="130"/>
                        <a:pt x="251" y="156"/>
                        <a:pt x="234" y="176"/>
                      </a:cubicBezTo>
                      <a:cubicBezTo>
                        <a:pt x="233" y="177"/>
                        <a:pt x="233" y="178"/>
                        <a:pt x="232" y="179"/>
                      </a:cubicBezTo>
                      <a:cubicBezTo>
                        <a:pt x="231" y="180"/>
                        <a:pt x="231" y="180"/>
                        <a:pt x="230" y="181"/>
                      </a:cubicBezTo>
                      <a:cubicBezTo>
                        <a:pt x="230" y="181"/>
                        <a:pt x="229" y="182"/>
                        <a:pt x="229" y="182"/>
                      </a:cubicBezTo>
                      <a:cubicBezTo>
                        <a:pt x="228" y="183"/>
                        <a:pt x="227" y="184"/>
                        <a:pt x="226" y="185"/>
                      </a:cubicBezTo>
                      <a:cubicBezTo>
                        <a:pt x="225" y="186"/>
                        <a:pt x="225" y="186"/>
                        <a:pt x="224" y="187"/>
                      </a:cubicBezTo>
                      <a:cubicBezTo>
                        <a:pt x="224" y="187"/>
                        <a:pt x="223" y="188"/>
                        <a:pt x="222" y="188"/>
                      </a:cubicBezTo>
                      <a:cubicBezTo>
                        <a:pt x="222" y="189"/>
                        <a:pt x="221" y="189"/>
                        <a:pt x="221" y="190"/>
                      </a:cubicBezTo>
                      <a:cubicBezTo>
                        <a:pt x="220" y="191"/>
                        <a:pt x="219" y="192"/>
                        <a:pt x="217" y="193"/>
                      </a:cubicBezTo>
                      <a:cubicBezTo>
                        <a:pt x="217" y="193"/>
                        <a:pt x="217" y="193"/>
                        <a:pt x="216" y="194"/>
                      </a:cubicBezTo>
                      <a:cubicBezTo>
                        <a:pt x="215" y="194"/>
                        <a:pt x="215" y="195"/>
                        <a:pt x="214" y="195"/>
                      </a:cubicBezTo>
                      <a:cubicBezTo>
                        <a:pt x="214" y="195"/>
                        <a:pt x="214" y="196"/>
                        <a:pt x="213" y="196"/>
                      </a:cubicBezTo>
                      <a:cubicBezTo>
                        <a:pt x="212" y="197"/>
                        <a:pt x="210" y="198"/>
                        <a:pt x="208" y="199"/>
                      </a:cubicBezTo>
                      <a:cubicBezTo>
                        <a:pt x="208" y="199"/>
                        <a:pt x="208" y="200"/>
                        <a:pt x="207" y="200"/>
                      </a:cubicBezTo>
                      <a:cubicBezTo>
                        <a:pt x="206" y="201"/>
                        <a:pt x="204" y="202"/>
                        <a:pt x="202" y="203"/>
                      </a:cubicBezTo>
                      <a:cubicBezTo>
                        <a:pt x="202" y="203"/>
                        <a:pt x="202" y="203"/>
                        <a:pt x="202" y="203"/>
                      </a:cubicBezTo>
                      <a:cubicBezTo>
                        <a:pt x="201" y="204"/>
                        <a:pt x="200" y="204"/>
                        <a:pt x="199" y="205"/>
                      </a:cubicBezTo>
                      <a:cubicBezTo>
                        <a:pt x="199" y="205"/>
                        <a:pt x="199" y="205"/>
                        <a:pt x="198" y="205"/>
                      </a:cubicBezTo>
                      <a:cubicBezTo>
                        <a:pt x="196" y="206"/>
                        <a:pt x="195" y="207"/>
                        <a:pt x="193" y="208"/>
                      </a:cubicBezTo>
                      <a:cubicBezTo>
                        <a:pt x="193" y="208"/>
                        <a:pt x="192" y="208"/>
                        <a:pt x="192" y="208"/>
                      </a:cubicBezTo>
                      <a:cubicBezTo>
                        <a:pt x="178" y="214"/>
                        <a:pt x="162" y="218"/>
                        <a:pt x="145" y="218"/>
                      </a:cubicBez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10" y="238"/>
                        <a:pt x="23" y="257"/>
                        <a:pt x="38" y="274"/>
                      </a:cubicBezTo>
                      <a:cubicBezTo>
                        <a:pt x="145" y="274"/>
                        <a:pt x="145" y="274"/>
                        <a:pt x="145" y="274"/>
                      </a:cubicBezTo>
                      <a:cubicBezTo>
                        <a:pt x="240" y="274"/>
                        <a:pt x="317" y="197"/>
                        <a:pt x="317" y="102"/>
                      </a:cubicBezTo>
                      <a:cubicBezTo>
                        <a:pt x="317" y="64"/>
                        <a:pt x="305" y="29"/>
                        <a:pt x="284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21327999" y="13679511"/>
                  <a:ext cx="992188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65" extrusionOk="0">
                      <a:moveTo>
                        <a:pt x="46" y="0"/>
                      </a:moveTo>
                      <a:cubicBezTo>
                        <a:pt x="39" y="8"/>
                        <a:pt x="32" y="15"/>
                        <a:pt x="25" y="22"/>
                      </a:cubicBezTo>
                      <a:cubicBezTo>
                        <a:pt x="32" y="15"/>
                        <a:pt x="39" y="8"/>
                        <a:pt x="46" y="0"/>
                      </a:cubicBezTo>
                      <a:close/>
                      <a:moveTo>
                        <a:pt x="0" y="40"/>
                      </a:moveTo>
                      <a:cubicBezTo>
                        <a:pt x="2" y="39"/>
                        <a:pt x="4" y="37"/>
                        <a:pt x="6" y="36"/>
                      </a:cubicBezTo>
                      <a:cubicBezTo>
                        <a:pt x="4" y="37"/>
                        <a:pt x="2" y="39"/>
                        <a:pt x="0" y="40"/>
                      </a:cubicBezTo>
                      <a:close/>
                      <a:moveTo>
                        <a:pt x="89" y="9"/>
                      </a:moveTo>
                      <a:cubicBezTo>
                        <a:pt x="76" y="9"/>
                        <a:pt x="64" y="7"/>
                        <a:pt x="52" y="3"/>
                      </a:cubicBezTo>
                      <a:cubicBezTo>
                        <a:pt x="40" y="19"/>
                        <a:pt x="24" y="33"/>
                        <a:pt x="7" y="44"/>
                      </a:cubicBezTo>
                      <a:cubicBezTo>
                        <a:pt x="31" y="57"/>
                        <a:pt x="59" y="65"/>
                        <a:pt x="89" y="65"/>
                      </a:cubicBezTo>
                      <a:cubicBezTo>
                        <a:pt x="197" y="65"/>
                        <a:pt x="197" y="65"/>
                        <a:pt x="197" y="65"/>
                      </a:cubicBezTo>
                      <a:cubicBezTo>
                        <a:pt x="212" y="48"/>
                        <a:pt x="224" y="29"/>
                        <a:pt x="234" y="9"/>
                      </a:cubicBezTo>
                      <a:lnTo>
                        <a:pt x="89" y="9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20977162" y="12498411"/>
                  <a:ext cx="1343025" cy="11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279" extrusionOk="0">
                      <a:moveTo>
                        <a:pt x="71" y="258"/>
                      </a:moveTo>
                      <a:cubicBezTo>
                        <a:pt x="72" y="258"/>
                        <a:pt x="73" y="257"/>
                        <a:pt x="73" y="257"/>
                      </a:cubicBezTo>
                      <a:cubicBezTo>
                        <a:pt x="74" y="256"/>
                        <a:pt x="74" y="256"/>
                        <a:pt x="75" y="255"/>
                      </a:cubicBezTo>
                      <a:cubicBezTo>
                        <a:pt x="74" y="257"/>
                        <a:pt x="72" y="258"/>
                        <a:pt x="71" y="259"/>
                      </a:cubicBezTo>
                      <a:cubicBezTo>
                        <a:pt x="71" y="259"/>
                        <a:pt x="71" y="259"/>
                        <a:pt x="71" y="258"/>
                      </a:cubicBezTo>
                      <a:close/>
                      <a:moveTo>
                        <a:pt x="71" y="259"/>
                      </a:moveTo>
                      <a:cubicBezTo>
                        <a:pt x="71" y="259"/>
                        <a:pt x="71" y="259"/>
                        <a:pt x="71" y="259"/>
                      </a:cubicBezTo>
                      <a:cubicBezTo>
                        <a:pt x="71" y="259"/>
                        <a:pt x="71" y="259"/>
                        <a:pt x="71" y="259"/>
                      </a:cubicBezTo>
                      <a:close/>
                      <a:moveTo>
                        <a:pt x="70" y="260"/>
                      </a:moveTo>
                      <a:cubicBezTo>
                        <a:pt x="70" y="260"/>
                        <a:pt x="70" y="259"/>
                        <a:pt x="71" y="259"/>
                      </a:cubicBezTo>
                      <a:cubicBezTo>
                        <a:pt x="69" y="260"/>
                        <a:pt x="68" y="261"/>
                        <a:pt x="66" y="263"/>
                      </a:cubicBezTo>
                      <a:cubicBezTo>
                        <a:pt x="68" y="262"/>
                        <a:pt x="69" y="261"/>
                        <a:pt x="70" y="260"/>
                      </a:cubicBezTo>
                      <a:close/>
                      <a:moveTo>
                        <a:pt x="78" y="252"/>
                      </a:moveTo>
                      <a:cubicBezTo>
                        <a:pt x="78" y="252"/>
                        <a:pt x="79" y="251"/>
                        <a:pt x="79" y="251"/>
                      </a:cubicBezTo>
                      <a:cubicBezTo>
                        <a:pt x="78" y="252"/>
                        <a:pt x="76" y="254"/>
                        <a:pt x="75" y="255"/>
                      </a:cubicBezTo>
                      <a:cubicBezTo>
                        <a:pt x="76" y="254"/>
                        <a:pt x="77" y="253"/>
                        <a:pt x="78" y="252"/>
                      </a:cubicBezTo>
                      <a:close/>
                      <a:moveTo>
                        <a:pt x="62" y="266"/>
                      </a:moveTo>
                      <a:cubicBezTo>
                        <a:pt x="63" y="266"/>
                        <a:pt x="63" y="265"/>
                        <a:pt x="63" y="265"/>
                      </a:cubicBezTo>
                      <a:cubicBezTo>
                        <a:pt x="61" y="267"/>
                        <a:pt x="59" y="268"/>
                        <a:pt x="57" y="269"/>
                      </a:cubicBezTo>
                      <a:cubicBezTo>
                        <a:pt x="59" y="268"/>
                        <a:pt x="61" y="267"/>
                        <a:pt x="62" y="266"/>
                      </a:cubicBezTo>
                      <a:close/>
                      <a:moveTo>
                        <a:pt x="83" y="246"/>
                      </a:moveTo>
                      <a:cubicBezTo>
                        <a:pt x="83" y="246"/>
                        <a:pt x="83" y="246"/>
                        <a:pt x="83" y="246"/>
                      </a:cubicBezTo>
                      <a:cubicBezTo>
                        <a:pt x="83" y="246"/>
                        <a:pt x="83" y="246"/>
                        <a:pt x="83" y="246"/>
                      </a:cubicBezTo>
                      <a:cubicBezTo>
                        <a:pt x="83" y="246"/>
                        <a:pt x="83" y="246"/>
                        <a:pt x="83" y="246"/>
                      </a:cubicBezTo>
                      <a:close/>
                      <a:moveTo>
                        <a:pt x="83" y="246"/>
                      </a:moveTo>
                      <a:cubicBezTo>
                        <a:pt x="83" y="246"/>
                        <a:pt x="83" y="246"/>
                        <a:pt x="83" y="246"/>
                      </a:cubicBezTo>
                      <a:cubicBezTo>
                        <a:pt x="82" y="247"/>
                        <a:pt x="82" y="248"/>
                        <a:pt x="81" y="249"/>
                      </a:cubicBezTo>
                      <a:cubicBezTo>
                        <a:pt x="82" y="248"/>
                        <a:pt x="82" y="247"/>
                        <a:pt x="83" y="246"/>
                      </a:cubicBezTo>
                      <a:close/>
                      <a:moveTo>
                        <a:pt x="38" y="279"/>
                      </a:moveTo>
                      <a:cubicBezTo>
                        <a:pt x="39" y="279"/>
                        <a:pt x="40" y="278"/>
                        <a:pt x="41" y="278"/>
                      </a:cubicBezTo>
                      <a:cubicBezTo>
                        <a:pt x="40" y="278"/>
                        <a:pt x="39" y="279"/>
                        <a:pt x="38" y="279"/>
                      </a:cubicBezTo>
                      <a:cubicBezTo>
                        <a:pt x="38" y="279"/>
                        <a:pt x="38" y="279"/>
                        <a:pt x="38" y="279"/>
                      </a:cubicBezTo>
                      <a:close/>
                      <a:moveTo>
                        <a:pt x="280" y="0"/>
                      </a:move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77" y="0"/>
                        <a:pt x="0" y="77"/>
                        <a:pt x="0" y="172"/>
                      </a:cubicBezTo>
                      <a:cubicBezTo>
                        <a:pt x="0" y="210"/>
                        <a:pt x="13" y="245"/>
                        <a:pt x="34" y="274"/>
                      </a:cubicBezTo>
                      <a:cubicBezTo>
                        <a:pt x="35" y="273"/>
                        <a:pt x="37" y="272"/>
                        <a:pt x="38" y="272"/>
                      </a:cubicBezTo>
                      <a:cubicBezTo>
                        <a:pt x="39" y="272"/>
                        <a:pt x="39" y="272"/>
                        <a:pt x="39" y="272"/>
                      </a:cubicBezTo>
                      <a:cubicBezTo>
                        <a:pt x="39" y="271"/>
                        <a:pt x="39" y="271"/>
                        <a:pt x="39" y="271"/>
                      </a:cubicBezTo>
                      <a:cubicBezTo>
                        <a:pt x="41" y="271"/>
                        <a:pt x="43" y="270"/>
                        <a:pt x="44" y="269"/>
                      </a:cubicBezTo>
                      <a:cubicBezTo>
                        <a:pt x="44" y="269"/>
                        <a:pt x="44" y="269"/>
                        <a:pt x="44" y="269"/>
                      </a:cubicBezTo>
                      <a:cubicBezTo>
                        <a:pt x="45" y="269"/>
                        <a:pt x="45" y="269"/>
                        <a:pt x="45" y="269"/>
                      </a:cubicBezTo>
                      <a:cubicBezTo>
                        <a:pt x="46" y="268"/>
                        <a:pt x="47" y="268"/>
                        <a:pt x="48" y="267"/>
                      </a:cubicBezTo>
                      <a:cubicBezTo>
                        <a:pt x="48" y="267"/>
                        <a:pt x="48" y="267"/>
                        <a:pt x="48" y="267"/>
                      </a:cubicBezTo>
                      <a:cubicBezTo>
                        <a:pt x="49" y="266"/>
                        <a:pt x="51" y="265"/>
                        <a:pt x="53" y="264"/>
                      </a:cubicBezTo>
                      <a:cubicBezTo>
                        <a:pt x="53" y="264"/>
                        <a:pt x="53" y="264"/>
                        <a:pt x="54" y="263"/>
                      </a:cubicBezTo>
                      <a:cubicBezTo>
                        <a:pt x="55" y="262"/>
                        <a:pt x="57" y="261"/>
                        <a:pt x="59" y="260"/>
                      </a:cubicBezTo>
                      <a:cubicBezTo>
                        <a:pt x="59" y="260"/>
                        <a:pt x="59" y="260"/>
                        <a:pt x="59" y="260"/>
                      </a:cubicBezTo>
                      <a:cubicBezTo>
                        <a:pt x="59" y="260"/>
                        <a:pt x="59" y="260"/>
                        <a:pt x="59" y="260"/>
                      </a:cubicBezTo>
                      <a:cubicBezTo>
                        <a:pt x="60" y="259"/>
                        <a:pt x="60" y="259"/>
                        <a:pt x="61" y="258"/>
                      </a:cubicBezTo>
                      <a:cubicBezTo>
                        <a:pt x="61" y="258"/>
                        <a:pt x="62" y="258"/>
                        <a:pt x="62" y="257"/>
                      </a:cubicBezTo>
                      <a:cubicBezTo>
                        <a:pt x="63" y="256"/>
                        <a:pt x="64" y="256"/>
                        <a:pt x="65" y="255"/>
                      </a:cubicBezTo>
                      <a:cubicBezTo>
                        <a:pt x="66" y="255"/>
                        <a:pt x="66" y="255"/>
                        <a:pt x="66" y="255"/>
                      </a:cubicBezTo>
                      <a:cubicBezTo>
                        <a:pt x="66" y="254"/>
                        <a:pt x="66" y="254"/>
                        <a:pt x="67" y="253"/>
                      </a:cubicBezTo>
                      <a:cubicBezTo>
                        <a:pt x="67" y="253"/>
                        <a:pt x="68" y="252"/>
                        <a:pt x="69" y="252"/>
                      </a:cubicBezTo>
                      <a:cubicBezTo>
                        <a:pt x="69" y="251"/>
                        <a:pt x="70" y="251"/>
                        <a:pt x="70" y="250"/>
                      </a:cubicBezTo>
                      <a:cubicBezTo>
                        <a:pt x="71" y="249"/>
                        <a:pt x="72" y="249"/>
                        <a:pt x="73" y="248"/>
                      </a:cubicBezTo>
                      <a:cubicBezTo>
                        <a:pt x="73" y="247"/>
                        <a:pt x="74" y="247"/>
                        <a:pt x="74" y="246"/>
                      </a:cubicBezTo>
                      <a:cubicBezTo>
                        <a:pt x="75" y="246"/>
                        <a:pt x="75" y="245"/>
                        <a:pt x="76" y="244"/>
                      </a:cubicBezTo>
                      <a:cubicBezTo>
                        <a:pt x="77" y="244"/>
                        <a:pt x="77" y="243"/>
                        <a:pt x="78" y="242"/>
                      </a:cubicBezTo>
                      <a:cubicBezTo>
                        <a:pt x="78" y="242"/>
                        <a:pt x="79" y="241"/>
                        <a:pt x="79" y="241"/>
                      </a:cubicBezTo>
                      <a:cubicBezTo>
                        <a:pt x="65" y="221"/>
                        <a:pt x="56" y="198"/>
                        <a:pt x="56" y="172"/>
                      </a:cubicBezTo>
                      <a:cubicBezTo>
                        <a:pt x="56" y="108"/>
                        <a:pt x="108" y="56"/>
                        <a:pt x="172" y="56"/>
                      </a:cubicBezTo>
                      <a:cubicBezTo>
                        <a:pt x="317" y="56"/>
                        <a:pt x="317" y="56"/>
                        <a:pt x="317" y="56"/>
                      </a:cubicBezTo>
                      <a:cubicBezTo>
                        <a:pt x="307" y="36"/>
                        <a:pt x="295" y="17"/>
                        <a:pt x="280" y="0"/>
                      </a:cubicBezTo>
                      <a:close/>
                      <a:moveTo>
                        <a:pt x="42" y="278"/>
                      </a:moveTo>
                      <a:cubicBezTo>
                        <a:pt x="44" y="277"/>
                        <a:pt x="45" y="276"/>
                        <a:pt x="47" y="275"/>
                      </a:cubicBezTo>
                      <a:cubicBezTo>
                        <a:pt x="45" y="276"/>
                        <a:pt x="43" y="277"/>
                        <a:pt x="41" y="278"/>
                      </a:cubicBezTo>
                      <a:cubicBezTo>
                        <a:pt x="41" y="278"/>
                        <a:pt x="42" y="278"/>
                        <a:pt x="42" y="278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20223099" y="12120586"/>
                  <a:ext cx="2211388" cy="221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22" extrusionOk="0">
                      <a:moveTo>
                        <a:pt x="179" y="252"/>
                      </a:moveTo>
                      <a:cubicBezTo>
                        <a:pt x="179" y="255"/>
                        <a:pt x="178" y="258"/>
                        <a:pt x="178" y="261"/>
                      </a:cubicBezTo>
                      <a:cubicBezTo>
                        <a:pt x="178" y="264"/>
                        <a:pt x="179" y="267"/>
                        <a:pt x="179" y="270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7"/>
                        <a:pt x="234" y="264"/>
                        <a:pt x="234" y="261"/>
                      </a:cubicBezTo>
                      <a:cubicBezTo>
                        <a:pt x="234" y="258"/>
                        <a:pt x="234" y="255"/>
                        <a:pt x="235" y="252"/>
                      </a:cubicBezTo>
                      <a:lnTo>
                        <a:pt x="179" y="252"/>
                      </a:lnTo>
                      <a:close/>
                      <a:moveTo>
                        <a:pt x="344" y="270"/>
                      </a:moveTo>
                      <a:cubicBezTo>
                        <a:pt x="344" y="267"/>
                        <a:pt x="344" y="264"/>
                        <a:pt x="344" y="261"/>
                      </a:cubicBezTo>
                      <a:cubicBezTo>
                        <a:pt x="344" y="258"/>
                        <a:pt x="344" y="255"/>
                        <a:pt x="344" y="252"/>
                      </a:cubicBezTo>
                      <a:cubicBezTo>
                        <a:pt x="288" y="252"/>
                        <a:pt x="288" y="252"/>
                        <a:pt x="288" y="252"/>
                      </a:cubicBezTo>
                      <a:cubicBezTo>
                        <a:pt x="288" y="255"/>
                        <a:pt x="288" y="258"/>
                        <a:pt x="288" y="261"/>
                      </a:cubicBezTo>
                      <a:cubicBezTo>
                        <a:pt x="288" y="264"/>
                        <a:pt x="288" y="267"/>
                        <a:pt x="288" y="270"/>
                      </a:cubicBezTo>
                      <a:lnTo>
                        <a:pt x="344" y="270"/>
                      </a:lnTo>
                      <a:close/>
                      <a:moveTo>
                        <a:pt x="498" y="152"/>
                      </a:moveTo>
                      <a:cubicBezTo>
                        <a:pt x="478" y="152"/>
                        <a:pt x="478" y="152"/>
                        <a:pt x="478" y="152"/>
                      </a:cubicBezTo>
                      <a:cubicBezTo>
                        <a:pt x="493" y="182"/>
                        <a:pt x="502" y="216"/>
                        <a:pt x="504" y="252"/>
                      </a:cubicBezTo>
                      <a:cubicBezTo>
                        <a:pt x="423" y="252"/>
                        <a:pt x="423" y="252"/>
                        <a:pt x="423" y="252"/>
                      </a:cubicBezTo>
                      <a:cubicBezTo>
                        <a:pt x="422" y="217"/>
                        <a:pt x="417" y="183"/>
                        <a:pt x="409" y="152"/>
                      </a:cubicBezTo>
                      <a:cubicBezTo>
                        <a:pt x="389" y="152"/>
                        <a:pt x="389" y="152"/>
                        <a:pt x="389" y="152"/>
                      </a:cubicBezTo>
                      <a:cubicBezTo>
                        <a:pt x="399" y="183"/>
                        <a:pt x="404" y="216"/>
                        <a:pt x="405" y="252"/>
                      </a:cubicBezTo>
                      <a:cubicBezTo>
                        <a:pt x="351" y="252"/>
                        <a:pt x="351" y="252"/>
                        <a:pt x="351" y="252"/>
                      </a:cubicBezTo>
                      <a:cubicBezTo>
                        <a:pt x="351" y="255"/>
                        <a:pt x="351" y="258"/>
                        <a:pt x="351" y="261"/>
                      </a:cubicBezTo>
                      <a:cubicBezTo>
                        <a:pt x="351" y="264"/>
                        <a:pt x="351" y="267"/>
                        <a:pt x="351" y="270"/>
                      </a:cubicBezTo>
                      <a:cubicBezTo>
                        <a:pt x="405" y="270"/>
                        <a:pt x="405" y="270"/>
                        <a:pt x="405" y="270"/>
                      </a:cubicBezTo>
                      <a:cubicBezTo>
                        <a:pt x="404" y="305"/>
                        <a:pt x="399" y="339"/>
                        <a:pt x="389" y="370"/>
                      </a:cubicBezTo>
                      <a:cubicBezTo>
                        <a:pt x="409" y="370"/>
                        <a:pt x="409" y="370"/>
                        <a:pt x="409" y="370"/>
                      </a:cubicBezTo>
                      <a:cubicBezTo>
                        <a:pt x="417" y="339"/>
                        <a:pt x="422" y="305"/>
                        <a:pt x="423" y="270"/>
                      </a:cubicBezTo>
                      <a:cubicBezTo>
                        <a:pt x="504" y="270"/>
                        <a:pt x="504" y="270"/>
                        <a:pt x="504" y="270"/>
                      </a:cubicBezTo>
                      <a:cubicBezTo>
                        <a:pt x="502" y="306"/>
                        <a:pt x="493" y="340"/>
                        <a:pt x="478" y="370"/>
                      </a:cubicBezTo>
                      <a:cubicBezTo>
                        <a:pt x="498" y="370"/>
                        <a:pt x="498" y="370"/>
                        <a:pt x="498" y="370"/>
                      </a:cubicBezTo>
                      <a:cubicBezTo>
                        <a:pt x="514" y="337"/>
                        <a:pt x="522" y="300"/>
                        <a:pt x="522" y="261"/>
                      </a:cubicBezTo>
                      <a:cubicBezTo>
                        <a:pt x="522" y="222"/>
                        <a:pt x="514" y="185"/>
                        <a:pt x="498" y="152"/>
                      </a:cubicBezTo>
                      <a:close/>
                      <a:moveTo>
                        <a:pt x="271" y="270"/>
                      </a:moveTo>
                      <a:cubicBezTo>
                        <a:pt x="281" y="270"/>
                        <a:pt x="281" y="270"/>
                        <a:pt x="281" y="270"/>
                      </a:cubicBezTo>
                      <a:cubicBezTo>
                        <a:pt x="281" y="267"/>
                        <a:pt x="282" y="264"/>
                        <a:pt x="282" y="261"/>
                      </a:cubicBezTo>
                      <a:cubicBezTo>
                        <a:pt x="282" y="258"/>
                        <a:pt x="281" y="255"/>
                        <a:pt x="281" y="252"/>
                      </a:cubicBezTo>
                      <a:cubicBezTo>
                        <a:pt x="271" y="252"/>
                        <a:pt x="271" y="252"/>
                        <a:pt x="271" y="252"/>
                      </a:cubicBezTo>
                      <a:cubicBezTo>
                        <a:pt x="271" y="213"/>
                        <a:pt x="271" y="213"/>
                        <a:pt x="271" y="213"/>
                      </a:cubicBezTo>
                      <a:cubicBezTo>
                        <a:pt x="268" y="208"/>
                        <a:pt x="265" y="203"/>
                        <a:pt x="261" y="198"/>
                      </a:cubicBezTo>
                      <a:cubicBezTo>
                        <a:pt x="258" y="203"/>
                        <a:pt x="255" y="208"/>
                        <a:pt x="252" y="214"/>
                      </a:cubicBezTo>
                      <a:cubicBezTo>
                        <a:pt x="252" y="252"/>
                        <a:pt x="252" y="252"/>
                        <a:pt x="252" y="252"/>
                      </a:cubicBezTo>
                      <a:cubicBezTo>
                        <a:pt x="241" y="252"/>
                        <a:pt x="241" y="252"/>
                        <a:pt x="241" y="252"/>
                      </a:cubicBezTo>
                      <a:cubicBezTo>
                        <a:pt x="241" y="255"/>
                        <a:pt x="241" y="258"/>
                        <a:pt x="241" y="261"/>
                      </a:cubicBezTo>
                      <a:cubicBezTo>
                        <a:pt x="241" y="264"/>
                        <a:pt x="241" y="267"/>
                        <a:pt x="241" y="270"/>
                      </a:cubicBezTo>
                      <a:cubicBezTo>
                        <a:pt x="252" y="270"/>
                        <a:pt x="252" y="270"/>
                        <a:pt x="252" y="270"/>
                      </a:cubicBezTo>
                      <a:cubicBezTo>
                        <a:pt x="252" y="308"/>
                        <a:pt x="252" y="308"/>
                        <a:pt x="252" y="308"/>
                      </a:cubicBezTo>
                      <a:cubicBezTo>
                        <a:pt x="255" y="314"/>
                        <a:pt x="258" y="319"/>
                        <a:pt x="261" y="324"/>
                      </a:cubicBezTo>
                      <a:cubicBezTo>
                        <a:pt x="265" y="319"/>
                        <a:pt x="268" y="314"/>
                        <a:pt x="271" y="308"/>
                      </a:cubicBezTo>
                      <a:lnTo>
                        <a:pt x="271" y="270"/>
                      </a:lnTo>
                      <a:close/>
                      <a:moveTo>
                        <a:pt x="19" y="270"/>
                      </a:moveTo>
                      <a:cubicBezTo>
                        <a:pt x="99" y="270"/>
                        <a:pt x="99" y="270"/>
                        <a:pt x="99" y="270"/>
                      </a:cubicBezTo>
                      <a:cubicBezTo>
                        <a:pt x="100" y="305"/>
                        <a:pt x="105" y="339"/>
                        <a:pt x="114" y="370"/>
                      </a:cubicBezTo>
                      <a:cubicBezTo>
                        <a:pt x="133" y="370"/>
                        <a:pt x="133" y="370"/>
                        <a:pt x="133" y="370"/>
                      </a:cubicBezTo>
                      <a:cubicBezTo>
                        <a:pt x="124" y="339"/>
                        <a:pt x="119" y="305"/>
                        <a:pt x="118" y="270"/>
                      </a:cubicBezTo>
                      <a:cubicBezTo>
                        <a:pt x="172" y="270"/>
                        <a:pt x="172" y="270"/>
                        <a:pt x="172" y="270"/>
                      </a:cubicBezTo>
                      <a:cubicBezTo>
                        <a:pt x="172" y="267"/>
                        <a:pt x="172" y="264"/>
                        <a:pt x="172" y="261"/>
                      </a:cubicBezTo>
                      <a:cubicBezTo>
                        <a:pt x="172" y="258"/>
                        <a:pt x="172" y="255"/>
                        <a:pt x="172" y="252"/>
                      </a:cubicBezTo>
                      <a:cubicBezTo>
                        <a:pt x="118" y="252"/>
                        <a:pt x="118" y="252"/>
                        <a:pt x="118" y="252"/>
                      </a:cubicBezTo>
                      <a:cubicBezTo>
                        <a:pt x="119" y="216"/>
                        <a:pt x="124" y="183"/>
                        <a:pt x="133" y="152"/>
                      </a:cubicBezTo>
                      <a:cubicBezTo>
                        <a:pt x="114" y="152"/>
                        <a:pt x="114" y="152"/>
                        <a:pt x="114" y="152"/>
                      </a:cubicBezTo>
                      <a:cubicBezTo>
                        <a:pt x="105" y="183"/>
                        <a:pt x="100" y="217"/>
                        <a:pt x="99" y="252"/>
                      </a:cubicBezTo>
                      <a:cubicBezTo>
                        <a:pt x="19" y="252"/>
                        <a:pt x="19" y="252"/>
                        <a:pt x="19" y="252"/>
                      </a:cubicBezTo>
                      <a:cubicBezTo>
                        <a:pt x="20" y="216"/>
                        <a:pt x="30" y="182"/>
                        <a:pt x="45" y="152"/>
                      </a:cubicBezTo>
                      <a:cubicBezTo>
                        <a:pt x="24" y="152"/>
                        <a:pt x="24" y="152"/>
                        <a:pt x="24" y="152"/>
                      </a:cubicBezTo>
                      <a:cubicBezTo>
                        <a:pt x="9" y="185"/>
                        <a:pt x="0" y="222"/>
                        <a:pt x="0" y="261"/>
                      </a:cubicBezTo>
                      <a:cubicBezTo>
                        <a:pt x="0" y="300"/>
                        <a:pt x="9" y="337"/>
                        <a:pt x="24" y="370"/>
                      </a:cubicBezTo>
                      <a:cubicBezTo>
                        <a:pt x="45" y="370"/>
                        <a:pt x="45" y="370"/>
                        <a:pt x="45" y="370"/>
                      </a:cubicBezTo>
                      <a:cubicBezTo>
                        <a:pt x="30" y="340"/>
                        <a:pt x="20" y="306"/>
                        <a:pt x="19" y="270"/>
                      </a:cubicBezTo>
                      <a:close/>
                      <a:moveTo>
                        <a:pt x="184" y="31"/>
                      </a:moveTo>
                      <a:cubicBezTo>
                        <a:pt x="170" y="43"/>
                        <a:pt x="157" y="59"/>
                        <a:pt x="145" y="78"/>
                      </a:cubicBezTo>
                      <a:cubicBezTo>
                        <a:pt x="144" y="79"/>
                        <a:pt x="144" y="81"/>
                        <a:pt x="143" y="82"/>
                      </a:cubicBezTo>
                      <a:cubicBezTo>
                        <a:pt x="165" y="82"/>
                        <a:pt x="165" y="82"/>
                        <a:pt x="165" y="82"/>
                      </a:cubicBezTo>
                      <a:cubicBezTo>
                        <a:pt x="189" y="45"/>
                        <a:pt x="219" y="22"/>
                        <a:pt x="252" y="19"/>
                      </a:cubicBezTo>
                      <a:cubicBezTo>
                        <a:pt x="252" y="101"/>
                        <a:pt x="252" y="101"/>
                        <a:pt x="252" y="101"/>
                      </a:cubicBezTo>
                      <a:cubicBezTo>
                        <a:pt x="255" y="103"/>
                        <a:pt x="258" y="104"/>
                        <a:pt x="261" y="106"/>
                      </a:cubicBezTo>
                      <a:cubicBezTo>
                        <a:pt x="264" y="104"/>
                        <a:pt x="267" y="103"/>
                        <a:pt x="271" y="101"/>
                      </a:cubicBezTo>
                      <a:cubicBezTo>
                        <a:pt x="271" y="19"/>
                        <a:pt x="271" y="19"/>
                        <a:pt x="271" y="19"/>
                      </a:cubicBezTo>
                      <a:cubicBezTo>
                        <a:pt x="303" y="22"/>
                        <a:pt x="334" y="45"/>
                        <a:pt x="358" y="82"/>
                      </a:cubicBezTo>
                      <a:cubicBezTo>
                        <a:pt x="380" y="82"/>
                        <a:pt x="380" y="82"/>
                        <a:pt x="380" y="82"/>
                      </a:cubicBezTo>
                      <a:cubicBezTo>
                        <a:pt x="379" y="81"/>
                        <a:pt x="378" y="79"/>
                        <a:pt x="377" y="78"/>
                      </a:cubicBezTo>
                      <a:cubicBezTo>
                        <a:pt x="366" y="59"/>
                        <a:pt x="353" y="43"/>
                        <a:pt x="339" y="31"/>
                      </a:cubicBezTo>
                      <a:cubicBezTo>
                        <a:pt x="371" y="42"/>
                        <a:pt x="401" y="60"/>
                        <a:pt x="425" y="82"/>
                      </a:cubicBezTo>
                      <a:cubicBezTo>
                        <a:pt x="452" y="82"/>
                        <a:pt x="452" y="82"/>
                        <a:pt x="452" y="82"/>
                      </a:cubicBezTo>
                      <a:cubicBezTo>
                        <a:pt x="404" y="32"/>
                        <a:pt x="336" y="0"/>
                        <a:pt x="261" y="0"/>
                      </a:cubicBezTo>
                      <a:cubicBezTo>
                        <a:pt x="186" y="0"/>
                        <a:pt x="119" y="32"/>
                        <a:pt x="71" y="82"/>
                      </a:cubicBezTo>
                      <a:cubicBezTo>
                        <a:pt x="97" y="82"/>
                        <a:pt x="97" y="82"/>
                        <a:pt x="97" y="82"/>
                      </a:cubicBezTo>
                      <a:cubicBezTo>
                        <a:pt x="122" y="60"/>
                        <a:pt x="151" y="42"/>
                        <a:pt x="184" y="31"/>
                      </a:cubicBezTo>
                      <a:close/>
                      <a:moveTo>
                        <a:pt x="339" y="491"/>
                      </a:moveTo>
                      <a:cubicBezTo>
                        <a:pt x="353" y="478"/>
                        <a:pt x="366" y="463"/>
                        <a:pt x="377" y="444"/>
                      </a:cubicBezTo>
                      <a:cubicBezTo>
                        <a:pt x="378" y="442"/>
                        <a:pt x="379" y="441"/>
                        <a:pt x="380" y="439"/>
                      </a:cubicBezTo>
                      <a:cubicBezTo>
                        <a:pt x="358" y="439"/>
                        <a:pt x="358" y="439"/>
                        <a:pt x="358" y="439"/>
                      </a:cubicBezTo>
                      <a:cubicBezTo>
                        <a:pt x="334" y="477"/>
                        <a:pt x="303" y="499"/>
                        <a:pt x="271" y="503"/>
                      </a:cubicBezTo>
                      <a:cubicBezTo>
                        <a:pt x="271" y="421"/>
                        <a:pt x="271" y="421"/>
                        <a:pt x="271" y="421"/>
                      </a:cubicBezTo>
                      <a:cubicBezTo>
                        <a:pt x="267" y="419"/>
                        <a:pt x="264" y="418"/>
                        <a:pt x="261" y="416"/>
                      </a:cubicBezTo>
                      <a:cubicBezTo>
                        <a:pt x="258" y="418"/>
                        <a:pt x="255" y="419"/>
                        <a:pt x="252" y="421"/>
                      </a:cubicBezTo>
                      <a:cubicBezTo>
                        <a:pt x="252" y="503"/>
                        <a:pt x="252" y="503"/>
                        <a:pt x="252" y="503"/>
                      </a:cubicBezTo>
                      <a:cubicBezTo>
                        <a:pt x="219" y="499"/>
                        <a:pt x="189" y="477"/>
                        <a:pt x="165" y="439"/>
                      </a:cubicBezTo>
                      <a:cubicBezTo>
                        <a:pt x="143" y="439"/>
                        <a:pt x="143" y="439"/>
                        <a:pt x="143" y="439"/>
                      </a:cubicBezTo>
                      <a:cubicBezTo>
                        <a:pt x="144" y="441"/>
                        <a:pt x="144" y="442"/>
                        <a:pt x="145" y="444"/>
                      </a:cubicBezTo>
                      <a:cubicBezTo>
                        <a:pt x="157" y="463"/>
                        <a:pt x="170" y="478"/>
                        <a:pt x="184" y="491"/>
                      </a:cubicBezTo>
                      <a:cubicBezTo>
                        <a:pt x="151" y="480"/>
                        <a:pt x="122" y="462"/>
                        <a:pt x="97" y="439"/>
                      </a:cubicBezTo>
                      <a:cubicBezTo>
                        <a:pt x="71" y="439"/>
                        <a:pt x="71" y="439"/>
                        <a:pt x="71" y="439"/>
                      </a:cubicBezTo>
                      <a:cubicBezTo>
                        <a:pt x="119" y="490"/>
                        <a:pt x="186" y="522"/>
                        <a:pt x="261" y="522"/>
                      </a:cubicBezTo>
                      <a:cubicBezTo>
                        <a:pt x="336" y="522"/>
                        <a:pt x="404" y="490"/>
                        <a:pt x="452" y="439"/>
                      </a:cubicBezTo>
                      <a:cubicBezTo>
                        <a:pt x="425" y="439"/>
                        <a:pt x="425" y="439"/>
                        <a:pt x="425" y="439"/>
                      </a:cubicBezTo>
                      <a:cubicBezTo>
                        <a:pt x="401" y="462"/>
                        <a:pt x="371" y="480"/>
                        <a:pt x="339" y="49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57" name="Google Shape;157;p15"/>
            <p:cNvGrpSpPr/>
            <p:nvPr/>
          </p:nvGrpSpPr>
          <p:grpSpPr>
            <a:xfrm>
              <a:off x="6383728" y="5662571"/>
              <a:ext cx="541556" cy="717595"/>
              <a:chOff x="3378291" y="5662571"/>
              <a:chExt cx="541556" cy="717595"/>
            </a:xfrm>
          </p:grpSpPr>
          <p:sp>
            <p:nvSpPr>
              <p:cNvPr id="158" name="Google Shape;158;p15"/>
              <p:cNvSpPr txBox="1"/>
              <p:nvPr/>
            </p:nvSpPr>
            <p:spPr>
              <a:xfrm>
                <a:off x="3378291" y="6103167"/>
                <a:ext cx="5415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ICSA Labs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Certified WAF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9" name="Google Shape;159;p15"/>
              <p:cNvGrpSpPr/>
              <p:nvPr/>
            </p:nvGrpSpPr>
            <p:grpSpPr>
              <a:xfrm>
                <a:off x="3379738" y="5662571"/>
                <a:ext cx="538665" cy="313742"/>
                <a:chOff x="13722287" y="12188849"/>
                <a:chExt cx="3417887" cy="1990725"/>
              </a:xfrm>
            </p:grpSpPr>
            <p:sp>
              <p:nvSpPr>
                <p:cNvPr id="160" name="Google Shape;160;p15"/>
                <p:cNvSpPr/>
                <p:nvPr/>
              </p:nvSpPr>
              <p:spPr>
                <a:xfrm>
                  <a:off x="15743174" y="12887349"/>
                  <a:ext cx="109538" cy="57626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>
                  <a:off x="13722287" y="12188849"/>
                  <a:ext cx="2008188" cy="141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333" extrusionOk="0">
                      <a:moveTo>
                        <a:pt x="259" y="23"/>
                      </a:moveTo>
                      <a:cubicBezTo>
                        <a:pt x="123" y="47"/>
                        <a:pt x="55" y="164"/>
                        <a:pt x="55" y="164"/>
                      </a:cubicBezTo>
                      <a:cubicBezTo>
                        <a:pt x="78" y="164"/>
                        <a:pt x="78" y="164"/>
                        <a:pt x="78" y="164"/>
                      </a:cubicBezTo>
                      <a:cubicBezTo>
                        <a:pt x="78" y="302"/>
                        <a:pt x="78" y="302"/>
                        <a:pt x="78" y="302"/>
                      </a:cubicBezTo>
                      <a:cubicBezTo>
                        <a:pt x="49" y="302"/>
                        <a:pt x="49" y="302"/>
                        <a:pt x="49" y="302"/>
                      </a:cubicBezTo>
                      <a:cubicBezTo>
                        <a:pt x="49" y="174"/>
                        <a:pt x="49" y="174"/>
                        <a:pt x="49" y="174"/>
                      </a:cubicBezTo>
                      <a:cubicBezTo>
                        <a:pt x="0" y="248"/>
                        <a:pt x="14" y="333"/>
                        <a:pt x="14" y="333"/>
                      </a:cubicBezTo>
                      <a:cubicBezTo>
                        <a:pt x="410" y="333"/>
                        <a:pt x="410" y="333"/>
                        <a:pt x="410" y="333"/>
                      </a:cubicBezTo>
                      <a:cubicBezTo>
                        <a:pt x="413" y="332"/>
                        <a:pt x="428" y="303"/>
                        <a:pt x="428" y="303"/>
                      </a:cubicBezTo>
                      <a:cubicBezTo>
                        <a:pt x="416" y="271"/>
                        <a:pt x="416" y="271"/>
                        <a:pt x="416" y="271"/>
                      </a:cubicBezTo>
                      <a:cubicBezTo>
                        <a:pt x="379" y="271"/>
                        <a:pt x="379" y="271"/>
                        <a:pt x="379" y="271"/>
                      </a:cubicBezTo>
                      <a:cubicBezTo>
                        <a:pt x="387" y="248"/>
                        <a:pt x="387" y="248"/>
                        <a:pt x="387" y="248"/>
                      </a:cubicBezTo>
                      <a:cubicBezTo>
                        <a:pt x="407" y="248"/>
                        <a:pt x="407" y="248"/>
                        <a:pt x="407" y="248"/>
                      </a:cubicBezTo>
                      <a:cubicBezTo>
                        <a:pt x="392" y="199"/>
                        <a:pt x="392" y="199"/>
                        <a:pt x="392" y="199"/>
                      </a:cubicBezTo>
                      <a:cubicBezTo>
                        <a:pt x="355" y="301"/>
                        <a:pt x="355" y="301"/>
                        <a:pt x="355" y="301"/>
                      </a:cubicBezTo>
                      <a:cubicBezTo>
                        <a:pt x="324" y="301"/>
                        <a:pt x="324" y="301"/>
                        <a:pt x="324" y="301"/>
                      </a:cubicBezTo>
                      <a:cubicBezTo>
                        <a:pt x="377" y="165"/>
                        <a:pt x="377" y="165"/>
                        <a:pt x="377" y="165"/>
                      </a:cubicBezTo>
                      <a:cubicBezTo>
                        <a:pt x="407" y="165"/>
                        <a:pt x="407" y="165"/>
                        <a:pt x="407" y="165"/>
                      </a:cubicBezTo>
                      <a:cubicBezTo>
                        <a:pt x="444" y="262"/>
                        <a:pt x="444" y="262"/>
                        <a:pt x="444" y="262"/>
                      </a:cubicBezTo>
                      <a:cubicBezTo>
                        <a:pt x="474" y="182"/>
                        <a:pt x="444" y="113"/>
                        <a:pt x="444" y="113"/>
                      </a:cubicBezTo>
                      <a:cubicBezTo>
                        <a:pt x="444" y="113"/>
                        <a:pt x="396" y="0"/>
                        <a:pt x="259" y="23"/>
                      </a:cubicBezTo>
                      <a:close/>
                      <a:moveTo>
                        <a:pt x="153" y="279"/>
                      </a:moveTo>
                      <a:cubicBezTo>
                        <a:pt x="181" y="279"/>
                        <a:pt x="184" y="255"/>
                        <a:pt x="184" y="255"/>
                      </a:cubicBezTo>
                      <a:cubicBezTo>
                        <a:pt x="213" y="255"/>
                        <a:pt x="213" y="255"/>
                        <a:pt x="213" y="255"/>
                      </a:cubicBezTo>
                      <a:cubicBezTo>
                        <a:pt x="213" y="255"/>
                        <a:pt x="205" y="305"/>
                        <a:pt x="153" y="305"/>
                      </a:cubicBezTo>
                      <a:cubicBezTo>
                        <a:pt x="102" y="305"/>
                        <a:pt x="88" y="257"/>
                        <a:pt x="88" y="238"/>
                      </a:cubicBezTo>
                      <a:cubicBezTo>
                        <a:pt x="88" y="220"/>
                        <a:pt x="94" y="161"/>
                        <a:pt x="153" y="161"/>
                      </a:cubicBezTo>
                      <a:cubicBezTo>
                        <a:pt x="212" y="161"/>
                        <a:pt x="214" y="211"/>
                        <a:pt x="214" y="211"/>
                      </a:cubicBezTo>
                      <a:cubicBezTo>
                        <a:pt x="184" y="211"/>
                        <a:pt x="184" y="211"/>
                        <a:pt x="184" y="211"/>
                      </a:cubicBezTo>
                      <a:cubicBezTo>
                        <a:pt x="184" y="211"/>
                        <a:pt x="179" y="186"/>
                        <a:pt x="153" y="186"/>
                      </a:cubicBezTo>
                      <a:cubicBezTo>
                        <a:pt x="128" y="186"/>
                        <a:pt x="117" y="208"/>
                        <a:pt x="117" y="230"/>
                      </a:cubicBezTo>
                      <a:cubicBezTo>
                        <a:pt x="117" y="251"/>
                        <a:pt x="126" y="279"/>
                        <a:pt x="153" y="279"/>
                      </a:cubicBezTo>
                      <a:close/>
                      <a:moveTo>
                        <a:pt x="333" y="260"/>
                      </a:moveTo>
                      <a:cubicBezTo>
                        <a:pt x="333" y="260"/>
                        <a:pt x="331" y="309"/>
                        <a:pt x="273" y="305"/>
                      </a:cubicBezTo>
                      <a:cubicBezTo>
                        <a:pt x="216" y="301"/>
                        <a:pt x="219" y="255"/>
                        <a:pt x="219" y="255"/>
                      </a:cubicBezTo>
                      <a:cubicBezTo>
                        <a:pt x="247" y="255"/>
                        <a:pt x="247" y="255"/>
                        <a:pt x="247" y="255"/>
                      </a:cubicBezTo>
                      <a:cubicBezTo>
                        <a:pt x="251" y="284"/>
                        <a:pt x="274" y="281"/>
                        <a:pt x="286" y="280"/>
                      </a:cubicBezTo>
                      <a:cubicBezTo>
                        <a:pt x="298" y="280"/>
                        <a:pt x="311" y="266"/>
                        <a:pt x="302" y="254"/>
                      </a:cubicBezTo>
                      <a:cubicBezTo>
                        <a:pt x="292" y="243"/>
                        <a:pt x="250" y="244"/>
                        <a:pt x="231" y="225"/>
                      </a:cubicBezTo>
                      <a:cubicBezTo>
                        <a:pt x="213" y="206"/>
                        <a:pt x="230" y="180"/>
                        <a:pt x="230" y="180"/>
                      </a:cubicBezTo>
                      <a:cubicBezTo>
                        <a:pt x="230" y="180"/>
                        <a:pt x="247" y="155"/>
                        <a:pt x="288" y="161"/>
                      </a:cubicBezTo>
                      <a:cubicBezTo>
                        <a:pt x="329" y="168"/>
                        <a:pt x="328" y="205"/>
                        <a:pt x="328" y="205"/>
                      </a:cubicBezTo>
                      <a:cubicBezTo>
                        <a:pt x="300" y="205"/>
                        <a:pt x="300" y="205"/>
                        <a:pt x="300" y="205"/>
                      </a:cubicBezTo>
                      <a:cubicBezTo>
                        <a:pt x="297" y="185"/>
                        <a:pt x="276" y="184"/>
                        <a:pt x="276" y="184"/>
                      </a:cubicBezTo>
                      <a:cubicBezTo>
                        <a:pt x="276" y="184"/>
                        <a:pt x="251" y="182"/>
                        <a:pt x="251" y="199"/>
                      </a:cubicBezTo>
                      <a:cubicBezTo>
                        <a:pt x="251" y="216"/>
                        <a:pt x="293" y="220"/>
                        <a:pt x="293" y="220"/>
                      </a:cubicBezTo>
                      <a:cubicBezTo>
                        <a:pt x="341" y="234"/>
                        <a:pt x="333" y="260"/>
                        <a:pt x="333" y="26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16724249" y="13006411"/>
                  <a:ext cx="415925" cy="487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115" extrusionOk="0">
                      <a:moveTo>
                        <a:pt x="61" y="49"/>
                      </a:moveTo>
                      <a:cubicBezTo>
                        <a:pt x="61" y="49"/>
                        <a:pt x="29" y="45"/>
                        <a:pt x="29" y="33"/>
                      </a:cubicBezTo>
                      <a:cubicBezTo>
                        <a:pt x="29" y="20"/>
                        <a:pt x="48" y="22"/>
                        <a:pt x="48" y="22"/>
                      </a:cubicBezTo>
                      <a:cubicBezTo>
                        <a:pt x="48" y="22"/>
                        <a:pt x="64" y="22"/>
                        <a:pt x="66" y="38"/>
                      </a:cubicBezTo>
                      <a:cubicBezTo>
                        <a:pt x="88" y="38"/>
                        <a:pt x="88" y="38"/>
                        <a:pt x="88" y="38"/>
                      </a:cubicBezTo>
                      <a:cubicBezTo>
                        <a:pt x="88" y="38"/>
                        <a:pt x="89" y="10"/>
                        <a:pt x="57" y="5"/>
                      </a:cubicBezTo>
                      <a:cubicBezTo>
                        <a:pt x="25" y="0"/>
                        <a:pt x="13" y="19"/>
                        <a:pt x="13" y="19"/>
                      </a:cubicBezTo>
                      <a:cubicBezTo>
                        <a:pt x="13" y="19"/>
                        <a:pt x="0" y="38"/>
                        <a:pt x="14" y="52"/>
                      </a:cubicBezTo>
                      <a:cubicBezTo>
                        <a:pt x="28" y="67"/>
                        <a:pt x="60" y="66"/>
                        <a:pt x="68" y="74"/>
                      </a:cubicBezTo>
                      <a:cubicBezTo>
                        <a:pt x="75" y="83"/>
                        <a:pt x="65" y="94"/>
                        <a:pt x="56" y="94"/>
                      </a:cubicBezTo>
                      <a:cubicBezTo>
                        <a:pt x="46" y="94"/>
                        <a:pt x="29" y="96"/>
                        <a:pt x="26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4" y="75"/>
                        <a:pt x="2" y="109"/>
                        <a:pt x="46" y="112"/>
                      </a:cubicBezTo>
                      <a:cubicBezTo>
                        <a:pt x="90" y="115"/>
                        <a:pt x="92" y="78"/>
                        <a:pt x="92" y="78"/>
                      </a:cubicBezTo>
                      <a:cubicBezTo>
                        <a:pt x="92" y="78"/>
                        <a:pt x="98" y="59"/>
                        <a:pt x="61" y="4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15882874" y="13031811"/>
                  <a:ext cx="401638" cy="4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5" extrusionOk="0">
                      <a:moveTo>
                        <a:pt x="92" y="20"/>
                      </a:moveTo>
                      <a:cubicBezTo>
                        <a:pt x="92" y="20"/>
                        <a:pt x="90" y="3"/>
                        <a:pt x="63" y="1"/>
                      </a:cubicBezTo>
                      <a:cubicBezTo>
                        <a:pt x="36" y="0"/>
                        <a:pt x="6" y="0"/>
                        <a:pt x="3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0" y="34"/>
                        <a:pt x="28" y="18"/>
                        <a:pt x="48" y="18"/>
                      </a:cubicBezTo>
                      <a:cubicBezTo>
                        <a:pt x="68" y="18"/>
                        <a:pt x="66" y="34"/>
                        <a:pt x="66" y="34"/>
                      </a:cubicBezTo>
                      <a:cubicBezTo>
                        <a:pt x="66" y="34"/>
                        <a:pt x="68" y="43"/>
                        <a:pt x="39" y="45"/>
                      </a:cubicBezTo>
                      <a:cubicBezTo>
                        <a:pt x="10" y="47"/>
                        <a:pt x="0" y="58"/>
                        <a:pt x="0" y="77"/>
                      </a:cubicBezTo>
                      <a:cubicBezTo>
                        <a:pt x="0" y="96"/>
                        <a:pt x="18" y="105"/>
                        <a:pt x="35" y="105"/>
                      </a:cubicBezTo>
                      <a:cubicBezTo>
                        <a:pt x="53" y="105"/>
                        <a:pt x="67" y="91"/>
                        <a:pt x="67" y="91"/>
                      </a:cubicBezTo>
                      <a:cubicBezTo>
                        <a:pt x="67" y="102"/>
                        <a:pt x="67" y="102"/>
                        <a:pt x="67" y="102"/>
                      </a:cubicBezTo>
                      <a:cubicBezTo>
                        <a:pt x="95" y="102"/>
                        <a:pt x="95" y="102"/>
                        <a:pt x="95" y="102"/>
                      </a:cubicBezTo>
                      <a:cubicBezTo>
                        <a:pt x="95" y="102"/>
                        <a:pt x="92" y="91"/>
                        <a:pt x="92" y="86"/>
                      </a:cubicBezTo>
                      <a:cubicBezTo>
                        <a:pt x="91" y="81"/>
                        <a:pt x="92" y="20"/>
                        <a:pt x="92" y="20"/>
                      </a:cubicBezTo>
                      <a:close/>
                      <a:moveTo>
                        <a:pt x="51" y="86"/>
                      </a:moveTo>
                      <a:cubicBezTo>
                        <a:pt x="35" y="90"/>
                        <a:pt x="30" y="86"/>
                        <a:pt x="28" y="80"/>
                      </a:cubicBezTo>
                      <a:cubicBezTo>
                        <a:pt x="25" y="75"/>
                        <a:pt x="23" y="61"/>
                        <a:pt x="40" y="60"/>
                      </a:cubicBezTo>
                      <a:cubicBezTo>
                        <a:pt x="57" y="58"/>
                        <a:pt x="64" y="54"/>
                        <a:pt x="64" y="54"/>
                      </a:cubicBezTo>
                      <a:cubicBezTo>
                        <a:pt x="64" y="54"/>
                        <a:pt x="70" y="81"/>
                        <a:pt x="51" y="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16314674" y="12887349"/>
                  <a:ext cx="414338" cy="588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139" extrusionOk="0">
                      <a:moveTo>
                        <a:pt x="63" y="35"/>
                      </a:moveTo>
                      <a:cubicBezTo>
                        <a:pt x="39" y="34"/>
                        <a:pt x="26" y="49"/>
                        <a:pt x="26" y="49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5" y="136"/>
                        <a:pt x="25" y="136"/>
                        <a:pt x="25" y="136"/>
                      </a:cubicBezTo>
                      <a:cubicBezTo>
                        <a:pt x="25" y="124"/>
                        <a:pt x="25" y="124"/>
                        <a:pt x="25" y="124"/>
                      </a:cubicBezTo>
                      <a:cubicBezTo>
                        <a:pt x="25" y="124"/>
                        <a:pt x="38" y="139"/>
                        <a:pt x="60" y="139"/>
                      </a:cubicBezTo>
                      <a:cubicBezTo>
                        <a:pt x="83" y="139"/>
                        <a:pt x="98" y="115"/>
                        <a:pt x="98" y="88"/>
                      </a:cubicBezTo>
                      <a:cubicBezTo>
                        <a:pt x="98" y="62"/>
                        <a:pt x="87" y="36"/>
                        <a:pt x="63" y="35"/>
                      </a:cubicBezTo>
                      <a:close/>
                      <a:moveTo>
                        <a:pt x="70" y="105"/>
                      </a:moveTo>
                      <a:cubicBezTo>
                        <a:pt x="66" y="113"/>
                        <a:pt x="58" y="119"/>
                        <a:pt x="50" y="119"/>
                      </a:cubicBezTo>
                      <a:cubicBezTo>
                        <a:pt x="42" y="119"/>
                        <a:pt x="30" y="114"/>
                        <a:pt x="27" y="99"/>
                      </a:cubicBezTo>
                      <a:cubicBezTo>
                        <a:pt x="24" y="85"/>
                        <a:pt x="26" y="76"/>
                        <a:pt x="26" y="76"/>
                      </a:cubicBezTo>
                      <a:cubicBezTo>
                        <a:pt x="26" y="76"/>
                        <a:pt x="30" y="54"/>
                        <a:pt x="49" y="54"/>
                      </a:cubicBezTo>
                      <a:cubicBezTo>
                        <a:pt x="69" y="54"/>
                        <a:pt x="71" y="75"/>
                        <a:pt x="71" y="75"/>
                      </a:cubicBezTo>
                      <a:cubicBezTo>
                        <a:pt x="71" y="75"/>
                        <a:pt x="73" y="98"/>
                        <a:pt x="70" y="10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>
                  <a:off x="14984349" y="13790636"/>
                  <a:ext cx="71438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9" extrusionOk="0">
                      <a:moveTo>
                        <a:pt x="14" y="26"/>
                      </a:moveTo>
                      <a:cubicBezTo>
                        <a:pt x="15" y="25"/>
                        <a:pt x="15" y="23"/>
                        <a:pt x="16" y="22"/>
                      </a:cubicBezTo>
                      <a:cubicBezTo>
                        <a:pt x="16" y="20"/>
                        <a:pt x="17" y="18"/>
                        <a:pt x="17" y="15"/>
                      </a:cubicBezTo>
                      <a:cubicBezTo>
                        <a:pt x="17" y="13"/>
                        <a:pt x="16" y="11"/>
                        <a:pt x="16" y="9"/>
                      </a:cubicBezTo>
                      <a:cubicBezTo>
                        <a:pt x="16" y="7"/>
                        <a:pt x="15" y="5"/>
                        <a:pt x="14" y="4"/>
                      </a:cubicBezTo>
                      <a:cubicBezTo>
                        <a:pt x="13" y="3"/>
                        <a:pt x="12" y="2"/>
                        <a:pt x="11" y="1"/>
                      </a:cubicBezTo>
                      <a:cubicBezTo>
                        <a:pt x="9" y="0"/>
                        <a:pt x="8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9"/>
                        <a:pt x="10" y="29"/>
                        <a:pt x="11" y="28"/>
                      </a:cubicBezTo>
                      <a:cubicBezTo>
                        <a:pt x="12" y="28"/>
                        <a:pt x="13" y="27"/>
                        <a:pt x="14" y="2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14344587" y="13785874"/>
                  <a:ext cx="63500" cy="5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3" extrusionOk="0">
                      <a:moveTo>
                        <a:pt x="14" y="12"/>
                      </a:moveTo>
                      <a:cubicBezTo>
                        <a:pt x="15" y="11"/>
                        <a:pt x="15" y="9"/>
                        <a:pt x="15" y="7"/>
                      </a:cubicBezTo>
                      <a:cubicBezTo>
                        <a:pt x="15" y="5"/>
                        <a:pt x="15" y="3"/>
                        <a:pt x="14" y="2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1" y="13"/>
                        <a:pt x="13" y="13"/>
                        <a:pt x="14" y="1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13785787" y="13646174"/>
                  <a:ext cx="1643063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126" extrusionOk="0">
                      <a:moveTo>
                        <a:pt x="163" y="126"/>
                      </a:moveTo>
                      <a:cubicBezTo>
                        <a:pt x="306" y="126"/>
                        <a:pt x="388" y="0"/>
                        <a:pt x="38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0" y="126"/>
                        <a:pt x="163" y="126"/>
                      </a:cubicBezTo>
                      <a:close/>
                      <a:moveTo>
                        <a:pt x="275" y="25"/>
                      </a:moveTo>
                      <a:cubicBezTo>
                        <a:pt x="291" y="25"/>
                        <a:pt x="291" y="25"/>
                        <a:pt x="291" y="25"/>
                      </a:cubicBezTo>
                      <a:cubicBezTo>
                        <a:pt x="293" y="25"/>
                        <a:pt x="295" y="26"/>
                        <a:pt x="298" y="27"/>
                      </a:cubicBezTo>
                      <a:cubicBezTo>
                        <a:pt x="300" y="28"/>
                        <a:pt x="301" y="29"/>
                        <a:pt x="303" y="31"/>
                      </a:cubicBezTo>
                      <a:cubicBezTo>
                        <a:pt x="305" y="33"/>
                        <a:pt x="306" y="35"/>
                        <a:pt x="307" y="38"/>
                      </a:cubicBezTo>
                      <a:cubicBezTo>
                        <a:pt x="307" y="41"/>
                        <a:pt x="308" y="44"/>
                        <a:pt x="308" y="48"/>
                      </a:cubicBezTo>
                      <a:cubicBezTo>
                        <a:pt x="308" y="52"/>
                        <a:pt x="308" y="55"/>
                        <a:pt x="307" y="58"/>
                      </a:cubicBezTo>
                      <a:cubicBezTo>
                        <a:pt x="306" y="60"/>
                        <a:pt x="305" y="63"/>
                        <a:pt x="304" y="65"/>
                      </a:cubicBezTo>
                      <a:cubicBezTo>
                        <a:pt x="302" y="67"/>
                        <a:pt x="300" y="69"/>
                        <a:pt x="298" y="70"/>
                      </a:cubicBezTo>
                      <a:cubicBezTo>
                        <a:pt x="296" y="71"/>
                        <a:pt x="294" y="72"/>
                        <a:pt x="291" y="72"/>
                      </a:cubicBezTo>
                      <a:cubicBezTo>
                        <a:pt x="275" y="72"/>
                        <a:pt x="275" y="72"/>
                        <a:pt x="275" y="72"/>
                      </a:cubicBezTo>
                      <a:lnTo>
                        <a:pt x="275" y="25"/>
                      </a:lnTo>
                      <a:close/>
                      <a:moveTo>
                        <a:pt x="240" y="25"/>
                      </a:moveTo>
                      <a:cubicBezTo>
                        <a:pt x="269" y="25"/>
                        <a:pt x="269" y="25"/>
                        <a:pt x="269" y="25"/>
                      </a:cubicBezTo>
                      <a:cubicBezTo>
                        <a:pt x="269" y="34"/>
                        <a:pt x="269" y="34"/>
                        <a:pt x="269" y="34"/>
                      </a:cubicBezTo>
                      <a:cubicBezTo>
                        <a:pt x="249" y="34"/>
                        <a:pt x="249" y="34"/>
                        <a:pt x="249" y="34"/>
                      </a:cubicBezTo>
                      <a:cubicBezTo>
                        <a:pt x="249" y="44"/>
                        <a:pt x="249" y="44"/>
                        <a:pt x="249" y="44"/>
                      </a:cubicBezTo>
                      <a:cubicBezTo>
                        <a:pt x="267" y="44"/>
                        <a:pt x="267" y="44"/>
                        <a:pt x="267" y="44"/>
                      </a:cubicBezTo>
                      <a:cubicBezTo>
                        <a:pt x="267" y="52"/>
                        <a:pt x="267" y="52"/>
                        <a:pt x="267" y="52"/>
                      </a:cubicBezTo>
                      <a:cubicBezTo>
                        <a:pt x="249" y="52"/>
                        <a:pt x="249" y="52"/>
                        <a:pt x="249" y="52"/>
                      </a:cubicBezTo>
                      <a:cubicBezTo>
                        <a:pt x="249" y="63"/>
                        <a:pt x="249" y="63"/>
                        <a:pt x="249" y="63"/>
                      </a:cubicBezTo>
                      <a:cubicBezTo>
                        <a:pt x="269" y="63"/>
                        <a:pt x="269" y="63"/>
                        <a:pt x="269" y="63"/>
                      </a:cubicBezTo>
                      <a:cubicBezTo>
                        <a:pt x="269" y="72"/>
                        <a:pt x="269" y="72"/>
                        <a:pt x="269" y="72"/>
                      </a:cubicBezTo>
                      <a:cubicBezTo>
                        <a:pt x="240" y="72"/>
                        <a:pt x="240" y="72"/>
                        <a:pt x="240" y="72"/>
                      </a:cubicBezTo>
                      <a:lnTo>
                        <a:pt x="240" y="25"/>
                      </a:lnTo>
                      <a:close/>
                      <a:moveTo>
                        <a:pt x="209" y="25"/>
                      </a:moveTo>
                      <a:cubicBezTo>
                        <a:pt x="236" y="25"/>
                        <a:pt x="236" y="25"/>
                        <a:pt x="236" y="25"/>
                      </a:cubicBezTo>
                      <a:cubicBezTo>
                        <a:pt x="236" y="34"/>
                        <a:pt x="236" y="34"/>
                        <a:pt x="236" y="34"/>
                      </a:cubicBezTo>
                      <a:cubicBezTo>
                        <a:pt x="217" y="34"/>
                        <a:pt x="217" y="34"/>
                        <a:pt x="217" y="34"/>
                      </a:cubicBezTo>
                      <a:cubicBezTo>
                        <a:pt x="217" y="45"/>
                        <a:pt x="217" y="45"/>
                        <a:pt x="217" y="45"/>
                      </a:cubicBezTo>
                      <a:cubicBezTo>
                        <a:pt x="233" y="45"/>
                        <a:pt x="233" y="45"/>
                        <a:pt x="233" y="45"/>
                      </a:cubicBezTo>
                      <a:cubicBezTo>
                        <a:pt x="233" y="53"/>
                        <a:pt x="233" y="53"/>
                        <a:pt x="233" y="53"/>
                      </a:cubicBezTo>
                      <a:cubicBezTo>
                        <a:pt x="217" y="53"/>
                        <a:pt x="217" y="53"/>
                        <a:pt x="217" y="53"/>
                      </a:cubicBezTo>
                      <a:cubicBezTo>
                        <a:pt x="217" y="72"/>
                        <a:pt x="217" y="72"/>
                        <a:pt x="217" y="72"/>
                      </a:cubicBezTo>
                      <a:cubicBezTo>
                        <a:pt x="209" y="72"/>
                        <a:pt x="209" y="72"/>
                        <a:pt x="209" y="72"/>
                      </a:cubicBezTo>
                      <a:lnTo>
                        <a:pt x="209" y="25"/>
                      </a:lnTo>
                      <a:close/>
                      <a:moveTo>
                        <a:pt x="193" y="25"/>
                      </a:moveTo>
                      <a:cubicBezTo>
                        <a:pt x="202" y="25"/>
                        <a:pt x="202" y="25"/>
                        <a:pt x="202" y="25"/>
                      </a:cubicBezTo>
                      <a:cubicBezTo>
                        <a:pt x="202" y="72"/>
                        <a:pt x="202" y="72"/>
                        <a:pt x="202" y="72"/>
                      </a:cubicBezTo>
                      <a:cubicBezTo>
                        <a:pt x="193" y="72"/>
                        <a:pt x="193" y="72"/>
                        <a:pt x="193" y="72"/>
                      </a:cubicBezTo>
                      <a:lnTo>
                        <a:pt x="193" y="25"/>
                      </a:lnTo>
                      <a:close/>
                      <a:moveTo>
                        <a:pt x="158" y="25"/>
                      </a:moveTo>
                      <a:cubicBezTo>
                        <a:pt x="189" y="25"/>
                        <a:pt x="189" y="25"/>
                        <a:pt x="189" y="25"/>
                      </a:cubicBezTo>
                      <a:cubicBezTo>
                        <a:pt x="189" y="34"/>
                        <a:pt x="189" y="34"/>
                        <a:pt x="189" y="34"/>
                      </a:cubicBezTo>
                      <a:cubicBezTo>
                        <a:pt x="178" y="34"/>
                        <a:pt x="178" y="34"/>
                        <a:pt x="178" y="34"/>
                      </a:cubicBezTo>
                      <a:cubicBezTo>
                        <a:pt x="178" y="72"/>
                        <a:pt x="178" y="72"/>
                        <a:pt x="178" y="72"/>
                      </a:cubicBezTo>
                      <a:cubicBezTo>
                        <a:pt x="170" y="72"/>
                        <a:pt x="170" y="72"/>
                        <a:pt x="170" y="72"/>
                      </a:cubicBezTo>
                      <a:cubicBezTo>
                        <a:pt x="170" y="34"/>
                        <a:pt x="170" y="34"/>
                        <a:pt x="170" y="34"/>
                      </a:cubicBezTo>
                      <a:cubicBezTo>
                        <a:pt x="158" y="34"/>
                        <a:pt x="158" y="34"/>
                        <a:pt x="158" y="34"/>
                      </a:cubicBezTo>
                      <a:lnTo>
                        <a:pt x="158" y="25"/>
                      </a:lnTo>
                      <a:close/>
                      <a:moveTo>
                        <a:pt x="124" y="25"/>
                      </a:move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5"/>
                        <a:pt x="148" y="26"/>
                        <a:pt x="149" y="26"/>
                      </a:cubicBezTo>
                      <a:cubicBezTo>
                        <a:pt x="150" y="27"/>
                        <a:pt x="152" y="28"/>
                        <a:pt x="153" y="29"/>
                      </a:cubicBezTo>
                      <a:cubicBezTo>
                        <a:pt x="154" y="30"/>
                        <a:pt x="154" y="32"/>
                        <a:pt x="155" y="33"/>
                      </a:cubicBezTo>
                      <a:cubicBezTo>
                        <a:pt x="155" y="35"/>
                        <a:pt x="156" y="36"/>
                        <a:pt x="156" y="38"/>
                      </a:cubicBezTo>
                      <a:cubicBezTo>
                        <a:pt x="156" y="41"/>
                        <a:pt x="155" y="43"/>
                        <a:pt x="154" y="45"/>
                      </a:cubicBezTo>
                      <a:cubicBezTo>
                        <a:pt x="153" y="47"/>
                        <a:pt x="152" y="49"/>
                        <a:pt x="150" y="50"/>
                      </a:cubicBezTo>
                      <a:cubicBezTo>
                        <a:pt x="150" y="50"/>
                        <a:pt x="150" y="50"/>
                        <a:pt x="150" y="50"/>
                      </a:cubicBezTo>
                      <a:cubicBezTo>
                        <a:pt x="151" y="50"/>
                        <a:pt x="151" y="51"/>
                        <a:pt x="152" y="51"/>
                      </a:cubicBezTo>
                      <a:cubicBezTo>
                        <a:pt x="153" y="52"/>
                        <a:pt x="153" y="53"/>
                        <a:pt x="154" y="54"/>
                      </a:cubicBezTo>
                      <a:cubicBezTo>
                        <a:pt x="154" y="55"/>
                        <a:pt x="154" y="56"/>
                        <a:pt x="155" y="57"/>
                      </a:cubicBezTo>
                      <a:cubicBezTo>
                        <a:pt x="155" y="58"/>
                        <a:pt x="155" y="60"/>
                        <a:pt x="155" y="61"/>
                      </a:cubicBezTo>
                      <a:cubicBezTo>
                        <a:pt x="155" y="61"/>
                        <a:pt x="155" y="62"/>
                        <a:pt x="155" y="63"/>
                      </a:cubicBezTo>
                      <a:cubicBezTo>
                        <a:pt x="155" y="64"/>
                        <a:pt x="155" y="65"/>
                        <a:pt x="155" y="66"/>
                      </a:cubicBezTo>
                      <a:cubicBezTo>
                        <a:pt x="155" y="67"/>
                        <a:pt x="156" y="68"/>
                        <a:pt x="156" y="69"/>
                      </a:cubicBezTo>
                      <a:cubicBezTo>
                        <a:pt x="156" y="70"/>
                        <a:pt x="156" y="71"/>
                        <a:pt x="157" y="72"/>
                      </a:cubicBezTo>
                      <a:cubicBezTo>
                        <a:pt x="148" y="72"/>
                        <a:pt x="148" y="72"/>
                        <a:pt x="148" y="72"/>
                      </a:cubicBezTo>
                      <a:cubicBezTo>
                        <a:pt x="148" y="71"/>
                        <a:pt x="148" y="70"/>
                        <a:pt x="148" y="69"/>
                      </a:cubicBezTo>
                      <a:cubicBezTo>
                        <a:pt x="148" y="68"/>
                        <a:pt x="148" y="67"/>
                        <a:pt x="147" y="66"/>
                      </a:cubicBezTo>
                      <a:cubicBezTo>
                        <a:pt x="147" y="65"/>
                        <a:pt x="147" y="64"/>
                        <a:pt x="147" y="63"/>
                      </a:cubicBezTo>
                      <a:cubicBezTo>
                        <a:pt x="147" y="62"/>
                        <a:pt x="147" y="61"/>
                        <a:pt x="147" y="61"/>
                      </a:cubicBezTo>
                      <a:cubicBezTo>
                        <a:pt x="147" y="58"/>
                        <a:pt x="146" y="56"/>
                        <a:pt x="145" y="55"/>
                      </a:cubicBezTo>
                      <a:cubicBezTo>
                        <a:pt x="144" y="54"/>
                        <a:pt x="143" y="54"/>
                        <a:pt x="141" y="54"/>
                      </a:cubicBezTo>
                      <a:cubicBezTo>
                        <a:pt x="132" y="54"/>
                        <a:pt x="132" y="54"/>
                        <a:pt x="132" y="54"/>
                      </a:cubicBezTo>
                      <a:cubicBezTo>
                        <a:pt x="132" y="72"/>
                        <a:pt x="132" y="72"/>
                        <a:pt x="132" y="72"/>
                      </a:cubicBezTo>
                      <a:cubicBezTo>
                        <a:pt x="124" y="72"/>
                        <a:pt x="124" y="72"/>
                        <a:pt x="124" y="72"/>
                      </a:cubicBezTo>
                      <a:lnTo>
                        <a:pt x="124" y="25"/>
                      </a:lnTo>
                      <a:close/>
                      <a:moveTo>
                        <a:pt x="90" y="25"/>
                      </a:moveTo>
                      <a:cubicBezTo>
                        <a:pt x="118" y="25"/>
                        <a:pt x="118" y="25"/>
                        <a:pt x="118" y="25"/>
                      </a:cubicBezTo>
                      <a:cubicBezTo>
                        <a:pt x="118" y="34"/>
                        <a:pt x="118" y="34"/>
                        <a:pt x="118" y="34"/>
                      </a:cubicBezTo>
                      <a:cubicBezTo>
                        <a:pt x="98" y="34"/>
                        <a:pt x="98" y="34"/>
                        <a:pt x="98" y="34"/>
                      </a:cubicBezTo>
                      <a:cubicBezTo>
                        <a:pt x="98" y="44"/>
                        <a:pt x="98" y="44"/>
                        <a:pt x="98" y="44"/>
                      </a:cubicBezTo>
                      <a:cubicBezTo>
                        <a:pt x="117" y="44"/>
                        <a:pt x="117" y="44"/>
                        <a:pt x="117" y="44"/>
                      </a:cubicBezTo>
                      <a:cubicBezTo>
                        <a:pt x="117" y="52"/>
                        <a:pt x="117" y="52"/>
                        <a:pt x="117" y="52"/>
                      </a:cubicBezTo>
                      <a:cubicBezTo>
                        <a:pt x="98" y="52"/>
                        <a:pt x="98" y="52"/>
                        <a:pt x="98" y="52"/>
                      </a:cubicBezTo>
                      <a:cubicBezTo>
                        <a:pt x="98" y="63"/>
                        <a:pt x="98" y="63"/>
                        <a:pt x="98" y="63"/>
                      </a:cubicBezTo>
                      <a:cubicBezTo>
                        <a:pt x="119" y="63"/>
                        <a:pt x="119" y="63"/>
                        <a:pt x="119" y="63"/>
                      </a:cubicBezTo>
                      <a:cubicBezTo>
                        <a:pt x="119" y="72"/>
                        <a:pt x="119" y="72"/>
                        <a:pt x="119" y="72"/>
                      </a:cubicBezTo>
                      <a:cubicBezTo>
                        <a:pt x="90" y="72"/>
                        <a:pt x="90" y="72"/>
                        <a:pt x="90" y="72"/>
                      </a:cubicBezTo>
                      <a:lnTo>
                        <a:pt x="90" y="25"/>
                      </a:lnTo>
                      <a:close/>
                      <a:moveTo>
                        <a:pt x="50" y="39"/>
                      </a:moveTo>
                      <a:cubicBezTo>
                        <a:pt x="51" y="36"/>
                        <a:pt x="53" y="34"/>
                        <a:pt x="54" y="31"/>
                      </a:cubicBezTo>
                      <a:cubicBezTo>
                        <a:pt x="56" y="29"/>
                        <a:pt x="58" y="27"/>
                        <a:pt x="60" y="26"/>
                      </a:cubicBezTo>
                      <a:cubicBezTo>
                        <a:pt x="62" y="25"/>
                        <a:pt x="65" y="24"/>
                        <a:pt x="68" y="24"/>
                      </a:cubicBezTo>
                      <a:cubicBezTo>
                        <a:pt x="70" y="24"/>
                        <a:pt x="72" y="25"/>
                        <a:pt x="74" y="25"/>
                      </a:cubicBezTo>
                      <a:cubicBezTo>
                        <a:pt x="75" y="26"/>
                        <a:pt x="77" y="27"/>
                        <a:pt x="79" y="29"/>
                      </a:cubicBezTo>
                      <a:cubicBezTo>
                        <a:pt x="80" y="30"/>
                        <a:pt x="81" y="32"/>
                        <a:pt x="82" y="34"/>
                      </a:cubicBezTo>
                      <a:cubicBezTo>
                        <a:pt x="83" y="36"/>
                        <a:pt x="84" y="38"/>
                        <a:pt x="84" y="41"/>
                      </a:cubicBez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76" y="40"/>
                        <a:pt x="76" y="39"/>
                        <a:pt x="75" y="38"/>
                      </a:cubicBezTo>
                      <a:cubicBezTo>
                        <a:pt x="75" y="37"/>
                        <a:pt x="74" y="36"/>
                        <a:pt x="73" y="35"/>
                      </a:cubicBezTo>
                      <a:cubicBezTo>
                        <a:pt x="72" y="34"/>
                        <a:pt x="72" y="34"/>
                        <a:pt x="71" y="34"/>
                      </a:cubicBezTo>
                      <a:cubicBezTo>
                        <a:pt x="70" y="33"/>
                        <a:pt x="69" y="33"/>
                        <a:pt x="68" y="33"/>
                      </a:cubicBezTo>
                      <a:cubicBezTo>
                        <a:pt x="66" y="33"/>
                        <a:pt x="64" y="33"/>
                        <a:pt x="63" y="34"/>
                      </a:cubicBezTo>
                      <a:cubicBezTo>
                        <a:pt x="62" y="35"/>
                        <a:pt x="61" y="36"/>
                        <a:pt x="60" y="38"/>
                      </a:cubicBezTo>
                      <a:cubicBezTo>
                        <a:pt x="59" y="39"/>
                        <a:pt x="58" y="41"/>
                        <a:pt x="58" y="43"/>
                      </a:cubicBezTo>
                      <a:cubicBezTo>
                        <a:pt x="58" y="45"/>
                        <a:pt x="58" y="47"/>
                        <a:pt x="58" y="49"/>
                      </a:cubicBezTo>
                      <a:cubicBezTo>
                        <a:pt x="58" y="51"/>
                        <a:pt x="58" y="53"/>
                        <a:pt x="58" y="54"/>
                      </a:cubicBezTo>
                      <a:cubicBezTo>
                        <a:pt x="58" y="56"/>
                        <a:pt x="59" y="58"/>
                        <a:pt x="60" y="59"/>
                      </a:cubicBezTo>
                      <a:cubicBezTo>
                        <a:pt x="61" y="61"/>
                        <a:pt x="62" y="62"/>
                        <a:pt x="63" y="63"/>
                      </a:cubicBezTo>
                      <a:cubicBezTo>
                        <a:pt x="64" y="64"/>
                        <a:pt x="66" y="64"/>
                        <a:pt x="68" y="64"/>
                      </a:cubicBezTo>
                      <a:cubicBezTo>
                        <a:pt x="70" y="64"/>
                        <a:pt x="72" y="63"/>
                        <a:pt x="74" y="61"/>
                      </a:cubicBezTo>
                      <a:cubicBezTo>
                        <a:pt x="75" y="59"/>
                        <a:pt x="76" y="57"/>
                        <a:pt x="76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7"/>
                        <a:pt x="84" y="59"/>
                        <a:pt x="83" y="62"/>
                      </a:cubicBezTo>
                      <a:cubicBezTo>
                        <a:pt x="82" y="64"/>
                        <a:pt x="81" y="66"/>
                        <a:pt x="79" y="68"/>
                      </a:cubicBezTo>
                      <a:cubicBezTo>
                        <a:pt x="78" y="69"/>
                        <a:pt x="76" y="71"/>
                        <a:pt x="74" y="71"/>
                      </a:cubicBezTo>
                      <a:cubicBezTo>
                        <a:pt x="72" y="72"/>
                        <a:pt x="70" y="73"/>
                        <a:pt x="68" y="73"/>
                      </a:cubicBezTo>
                      <a:cubicBezTo>
                        <a:pt x="65" y="73"/>
                        <a:pt x="62" y="72"/>
                        <a:pt x="60" y="71"/>
                      </a:cubicBezTo>
                      <a:cubicBezTo>
                        <a:pt x="58" y="70"/>
                        <a:pt x="56" y="68"/>
                        <a:pt x="54" y="66"/>
                      </a:cubicBezTo>
                      <a:cubicBezTo>
                        <a:pt x="53" y="64"/>
                        <a:pt x="51" y="61"/>
                        <a:pt x="50" y="58"/>
                      </a:cubicBezTo>
                      <a:cubicBezTo>
                        <a:pt x="50" y="55"/>
                        <a:pt x="49" y="52"/>
                        <a:pt x="49" y="49"/>
                      </a:cubicBezTo>
                      <a:cubicBezTo>
                        <a:pt x="49" y="45"/>
                        <a:pt x="50" y="42"/>
                        <a:pt x="50" y="3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8" name="Google Shape;168;p15"/>
            <p:cNvGrpSpPr/>
            <p:nvPr/>
          </p:nvGrpSpPr>
          <p:grpSpPr>
            <a:xfrm>
              <a:off x="7826496" y="5706231"/>
              <a:ext cx="578195" cy="581588"/>
              <a:chOff x="5784894" y="5706231"/>
              <a:chExt cx="578195" cy="581588"/>
            </a:xfrm>
          </p:grpSpPr>
          <p:sp>
            <p:nvSpPr>
              <p:cNvPr id="169" name="Google Shape;169;p15"/>
              <p:cNvSpPr txBox="1"/>
              <p:nvPr/>
            </p:nvSpPr>
            <p:spPr>
              <a:xfrm>
                <a:off x="5857540" y="6103153"/>
                <a:ext cx="43290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PCI-DSS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Compliance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" name="Google Shape;170;p15"/>
              <p:cNvGrpSpPr/>
              <p:nvPr/>
            </p:nvGrpSpPr>
            <p:grpSpPr>
              <a:xfrm>
                <a:off x="5784894" y="5706231"/>
                <a:ext cx="578195" cy="226424"/>
                <a:chOff x="7762812" y="23629961"/>
                <a:chExt cx="3668713" cy="1436688"/>
              </a:xfrm>
            </p:grpSpPr>
            <p:sp>
              <p:nvSpPr>
                <p:cNvPr id="171" name="Google Shape;171;p15"/>
                <p:cNvSpPr/>
                <p:nvPr/>
              </p:nvSpPr>
              <p:spPr>
                <a:xfrm>
                  <a:off x="10210737" y="24376086"/>
                  <a:ext cx="131763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" extrusionOk="0">
                      <a:moveTo>
                        <a:pt x="16" y="28"/>
                      </a:moveTo>
                      <a:cubicBezTo>
                        <a:pt x="10" y="28"/>
                        <a:pt x="7" y="22"/>
                        <a:pt x="7" y="17"/>
                      </a:cubicBezTo>
                      <a:cubicBezTo>
                        <a:pt x="7" y="11"/>
                        <a:pt x="10" y="6"/>
                        <a:pt x="16" y="6"/>
                      </a:cubicBezTo>
                      <a:cubicBezTo>
                        <a:pt x="20" y="6"/>
                        <a:pt x="23" y="8"/>
                        <a:pt x="23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6" y="0"/>
                        <a:pt x="0" y="7"/>
                        <a:pt x="0" y="17"/>
                      </a:cubicBezTo>
                      <a:cubicBezTo>
                        <a:pt x="0" y="26"/>
                        <a:pt x="6" y="34"/>
                        <a:pt x="16" y="34"/>
                      </a:cubicBezTo>
                      <a:cubicBezTo>
                        <a:pt x="24" y="34"/>
                        <a:pt x="30" y="29"/>
                        <a:pt x="31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3" y="25"/>
                        <a:pt x="21" y="28"/>
                        <a:pt x="16" y="28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10363137" y="24376086"/>
                  <a:ext cx="1365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" extrusionOk="0">
                      <a:moveTo>
                        <a:pt x="16" y="0"/>
                      </a:moveTo>
                      <a:cubicBezTo>
                        <a:pt x="6" y="0"/>
                        <a:pt x="0" y="7"/>
                        <a:pt x="0" y="17"/>
                      </a:cubicBezTo>
                      <a:cubicBezTo>
                        <a:pt x="0" y="26"/>
                        <a:pt x="6" y="34"/>
                        <a:pt x="16" y="34"/>
                      </a:cubicBezTo>
                      <a:cubicBezTo>
                        <a:pt x="26" y="34"/>
                        <a:pt x="32" y="26"/>
                        <a:pt x="32" y="17"/>
                      </a:cubicBezTo>
                      <a:cubicBezTo>
                        <a:pt x="32" y="7"/>
                        <a:pt x="26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7" y="22"/>
                        <a:pt x="7" y="17"/>
                      </a:cubicBezTo>
                      <a:cubicBezTo>
                        <a:pt x="7" y="11"/>
                        <a:pt x="9" y="6"/>
                        <a:pt x="16" y="6"/>
                      </a:cubicBezTo>
                      <a:cubicBezTo>
                        <a:pt x="22" y="6"/>
                        <a:pt x="25" y="11"/>
                        <a:pt x="25" y="17"/>
                      </a:cubicBezTo>
                      <a:cubicBezTo>
                        <a:pt x="25" y="22"/>
                        <a:pt x="22" y="28"/>
                        <a:pt x="16" y="28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>
                  <a:off x="10525062" y="24379261"/>
                  <a:ext cx="152400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86" extrusionOk="0">
                      <a:moveTo>
                        <a:pt x="48" y="59"/>
                      </a:moveTo>
                      <a:lnTo>
                        <a:pt x="48" y="59"/>
                      </a:ln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18" y="86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40" y="86"/>
                      </a:lnTo>
                      <a:lnTo>
                        <a:pt x="56" y="86"/>
                      </a:lnTo>
                      <a:lnTo>
                        <a:pt x="77" y="24"/>
                      </a:lnTo>
                      <a:lnTo>
                        <a:pt x="77" y="24"/>
                      </a:lnTo>
                      <a:lnTo>
                        <a:pt x="77" y="86"/>
                      </a:lnTo>
                      <a:lnTo>
                        <a:pt x="96" y="86"/>
                      </a:lnTo>
                      <a:lnTo>
                        <a:pt x="96" y="0"/>
                      </a:lnTo>
                      <a:lnTo>
                        <a:pt x="66" y="0"/>
                      </a:lnTo>
                      <a:lnTo>
                        <a:pt x="48" y="59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10706037" y="24379261"/>
                  <a:ext cx="114300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2" extrusionOk="0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23" y="21"/>
                        <a:pt x="27" y="15"/>
                        <a:pt x="27" y="10"/>
                      </a:cubicBezTo>
                      <a:cubicBezTo>
                        <a:pt x="27" y="5"/>
                        <a:pt x="23" y="0"/>
                        <a:pt x="15" y="0"/>
                      </a:cubicBezTo>
                      <a:close/>
                      <a:moveTo>
                        <a:pt x="13" y="15"/>
                      </a:move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5"/>
                        <a:pt x="20" y="6"/>
                        <a:pt x="20" y="10"/>
                      </a:cubicBezTo>
                      <a:cubicBezTo>
                        <a:pt x="20" y="14"/>
                        <a:pt x="17" y="15"/>
                        <a:pt x="13" y="1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10845737" y="24379261"/>
                  <a:ext cx="98425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86" extrusionOk="0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62" y="86"/>
                      </a:lnTo>
                      <a:lnTo>
                        <a:pt x="62" y="70"/>
                      </a:lnTo>
                      <a:lnTo>
                        <a:pt x="19" y="7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10964799" y="24379261"/>
                  <a:ext cx="34925" cy="136525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11015599" y="24379261"/>
                  <a:ext cx="136525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6" extrusionOk="0">
                      <a:moveTo>
                        <a:pt x="35" y="0"/>
                      </a:moveTo>
                      <a:lnTo>
                        <a:pt x="0" y="86"/>
                      </a:lnTo>
                      <a:lnTo>
                        <a:pt x="19" y="86"/>
                      </a:lnTo>
                      <a:lnTo>
                        <a:pt x="27" y="67"/>
                      </a:lnTo>
                      <a:lnTo>
                        <a:pt x="59" y="67"/>
                      </a:lnTo>
                      <a:lnTo>
                        <a:pt x="67" y="86"/>
                      </a:lnTo>
                      <a:lnTo>
                        <a:pt x="86" y="86"/>
                      </a:lnTo>
                      <a:lnTo>
                        <a:pt x="54" y="0"/>
                      </a:lnTo>
                      <a:lnTo>
                        <a:pt x="35" y="0"/>
                      </a:lnTo>
                      <a:close/>
                      <a:moveTo>
                        <a:pt x="32" y="54"/>
                      </a:moveTo>
                      <a:lnTo>
                        <a:pt x="43" y="22"/>
                      </a:lnTo>
                      <a:lnTo>
                        <a:pt x="43" y="22"/>
                      </a:lnTo>
                      <a:lnTo>
                        <a:pt x="54" y="54"/>
                      </a:lnTo>
                      <a:lnTo>
                        <a:pt x="32" y="54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11172762" y="24379261"/>
                  <a:ext cx="114300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86" extrusionOk="0">
                      <a:moveTo>
                        <a:pt x="53" y="56"/>
                      </a:moveTo>
                      <a:lnTo>
                        <a:pt x="53" y="56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16" y="86"/>
                      </a:lnTo>
                      <a:lnTo>
                        <a:pt x="16" y="27"/>
                      </a:lnTo>
                      <a:lnTo>
                        <a:pt x="16" y="27"/>
                      </a:lnTo>
                      <a:lnTo>
                        <a:pt x="53" y="86"/>
                      </a:lnTo>
                      <a:lnTo>
                        <a:pt x="72" y="86"/>
                      </a:lnTo>
                      <a:lnTo>
                        <a:pt x="72" y="0"/>
                      </a:lnTo>
                      <a:lnTo>
                        <a:pt x="53" y="0"/>
                      </a:lnTo>
                      <a:lnTo>
                        <a:pt x="53" y="56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>
                  <a:off x="11312462" y="24379261"/>
                  <a:ext cx="109538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86" extrusionOk="0">
                      <a:moveTo>
                        <a:pt x="0" y="16"/>
                      </a:moveTo>
                      <a:lnTo>
                        <a:pt x="24" y="16"/>
                      </a:lnTo>
                      <a:lnTo>
                        <a:pt x="24" y="86"/>
                      </a:lnTo>
                      <a:lnTo>
                        <a:pt x="45" y="86"/>
                      </a:lnTo>
                      <a:lnTo>
                        <a:pt x="45" y="16"/>
                      </a:lnTo>
                      <a:lnTo>
                        <a:pt x="69" y="16"/>
                      </a:lnTo>
                      <a:lnTo>
                        <a:pt x="69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0" name="Google Shape;180;p15"/>
                <p:cNvSpPr/>
                <p:nvPr/>
              </p:nvSpPr>
              <p:spPr>
                <a:xfrm>
                  <a:off x="10215499" y="23901424"/>
                  <a:ext cx="376238" cy="401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95" extrusionOk="0">
                      <a:moveTo>
                        <a:pt x="89" y="47"/>
                      </a:moveTo>
                      <a:cubicBezTo>
                        <a:pt x="89" y="18"/>
                        <a:pt x="71" y="0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43" y="95"/>
                        <a:pt x="43" y="95"/>
                        <a:pt x="43" y="95"/>
                      </a:cubicBezTo>
                      <a:cubicBezTo>
                        <a:pt x="71" y="95"/>
                        <a:pt x="89" y="76"/>
                        <a:pt x="89" y="47"/>
                      </a:cubicBezTo>
                      <a:close/>
                      <a:moveTo>
                        <a:pt x="27" y="72"/>
                      </a:move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55" y="22"/>
                        <a:pt x="62" y="30"/>
                        <a:pt x="62" y="49"/>
                      </a:cubicBezTo>
                      <a:cubicBezTo>
                        <a:pt x="62" y="64"/>
                        <a:pt x="54" y="72"/>
                        <a:pt x="42" y="72"/>
                      </a:cubicBezTo>
                      <a:lnTo>
                        <a:pt x="27" y="7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10655237" y="23891899"/>
                  <a:ext cx="360363" cy="42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9" extrusionOk="0">
                      <a:moveTo>
                        <a:pt x="55" y="39"/>
                      </a:moveTo>
                      <a:cubicBezTo>
                        <a:pt x="53" y="38"/>
                        <a:pt x="53" y="38"/>
                        <a:pt x="53" y="38"/>
                      </a:cubicBezTo>
                      <a:cubicBezTo>
                        <a:pt x="31" y="33"/>
                        <a:pt x="29" y="32"/>
                        <a:pt x="29" y="28"/>
                      </a:cubicBezTo>
                      <a:cubicBezTo>
                        <a:pt x="29" y="21"/>
                        <a:pt x="38" y="21"/>
                        <a:pt x="40" y="21"/>
                      </a:cubicBezTo>
                      <a:cubicBezTo>
                        <a:pt x="50" y="21"/>
                        <a:pt x="55" y="24"/>
                        <a:pt x="55" y="32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2" y="31"/>
                        <a:pt x="82" y="31"/>
                        <a:pt x="82" y="31"/>
                      </a:cubicBezTo>
                      <a:cubicBezTo>
                        <a:pt x="82" y="12"/>
                        <a:pt x="66" y="0"/>
                        <a:pt x="41" y="0"/>
                      </a:cubicBezTo>
                      <a:cubicBezTo>
                        <a:pt x="22" y="0"/>
                        <a:pt x="3" y="10"/>
                        <a:pt x="3" y="30"/>
                      </a:cubicBezTo>
                      <a:cubicBezTo>
                        <a:pt x="3" y="50"/>
                        <a:pt x="23" y="55"/>
                        <a:pt x="33" y="58"/>
                      </a:cubicBezTo>
                      <a:cubicBezTo>
                        <a:pt x="35" y="58"/>
                        <a:pt x="37" y="59"/>
                        <a:pt x="39" y="59"/>
                      </a:cubicBezTo>
                      <a:cubicBezTo>
                        <a:pt x="51" y="62"/>
                        <a:pt x="58" y="64"/>
                        <a:pt x="58" y="69"/>
                      </a:cubicBezTo>
                      <a:cubicBezTo>
                        <a:pt x="58" y="77"/>
                        <a:pt x="47" y="77"/>
                        <a:pt x="43" y="77"/>
                      </a:cubicBezTo>
                      <a:cubicBezTo>
                        <a:pt x="37" y="77"/>
                        <a:pt x="26" y="76"/>
                        <a:pt x="26" y="64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73"/>
                        <a:pt x="3" y="81"/>
                        <a:pt x="9" y="87"/>
                      </a:cubicBezTo>
                      <a:cubicBezTo>
                        <a:pt x="17" y="95"/>
                        <a:pt x="29" y="99"/>
                        <a:pt x="43" y="99"/>
                      </a:cubicBezTo>
                      <a:cubicBezTo>
                        <a:pt x="68" y="99"/>
                        <a:pt x="85" y="86"/>
                        <a:pt x="85" y="67"/>
                      </a:cubicBezTo>
                      <a:cubicBezTo>
                        <a:pt x="85" y="45"/>
                        <a:pt x="63" y="40"/>
                        <a:pt x="55" y="3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11071162" y="23891899"/>
                  <a:ext cx="360363" cy="42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9" extrusionOk="0">
                      <a:moveTo>
                        <a:pt x="43" y="99"/>
                      </a:moveTo>
                      <a:cubicBezTo>
                        <a:pt x="68" y="99"/>
                        <a:pt x="85" y="86"/>
                        <a:pt x="85" y="67"/>
                      </a:cubicBezTo>
                      <a:cubicBezTo>
                        <a:pt x="85" y="45"/>
                        <a:pt x="63" y="40"/>
                        <a:pt x="55" y="39"/>
                      </a:cubicBez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31" y="33"/>
                        <a:pt x="29" y="32"/>
                        <a:pt x="29" y="28"/>
                      </a:cubicBezTo>
                      <a:cubicBezTo>
                        <a:pt x="29" y="21"/>
                        <a:pt x="38" y="21"/>
                        <a:pt x="40" y="21"/>
                      </a:cubicBezTo>
                      <a:cubicBezTo>
                        <a:pt x="50" y="21"/>
                        <a:pt x="55" y="24"/>
                        <a:pt x="55" y="32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2" y="31"/>
                        <a:pt x="82" y="31"/>
                        <a:pt x="82" y="31"/>
                      </a:cubicBezTo>
                      <a:cubicBezTo>
                        <a:pt x="82" y="12"/>
                        <a:pt x="66" y="0"/>
                        <a:pt x="41" y="0"/>
                      </a:cubicBezTo>
                      <a:cubicBezTo>
                        <a:pt x="22" y="0"/>
                        <a:pt x="3" y="10"/>
                        <a:pt x="3" y="30"/>
                      </a:cubicBezTo>
                      <a:cubicBezTo>
                        <a:pt x="3" y="50"/>
                        <a:pt x="22" y="55"/>
                        <a:pt x="33" y="58"/>
                      </a:cubicBezTo>
                      <a:cubicBezTo>
                        <a:pt x="35" y="58"/>
                        <a:pt x="37" y="59"/>
                        <a:pt x="39" y="59"/>
                      </a:cubicBezTo>
                      <a:cubicBezTo>
                        <a:pt x="51" y="62"/>
                        <a:pt x="58" y="64"/>
                        <a:pt x="58" y="69"/>
                      </a:cubicBezTo>
                      <a:cubicBezTo>
                        <a:pt x="58" y="77"/>
                        <a:pt x="47" y="77"/>
                        <a:pt x="43" y="77"/>
                      </a:cubicBezTo>
                      <a:cubicBezTo>
                        <a:pt x="37" y="77"/>
                        <a:pt x="26" y="76"/>
                        <a:pt x="26" y="64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73"/>
                        <a:pt x="3" y="81"/>
                        <a:pt x="9" y="87"/>
                      </a:cubicBezTo>
                      <a:cubicBezTo>
                        <a:pt x="17" y="95"/>
                        <a:pt x="29" y="99"/>
                        <a:pt x="43" y="9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>
                  <a:off x="9182037" y="24056999"/>
                  <a:ext cx="1000125" cy="8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04" extrusionOk="0">
                      <a:moveTo>
                        <a:pt x="152" y="43"/>
                      </a:moveTo>
                      <a:cubicBezTo>
                        <a:pt x="152" y="43"/>
                        <a:pt x="152" y="43"/>
                        <a:pt x="152" y="43"/>
                      </a:cubicBezTo>
                      <a:cubicBezTo>
                        <a:pt x="149" y="46"/>
                        <a:pt x="147" y="49"/>
                        <a:pt x="145" y="51"/>
                      </a:cubicBezTo>
                      <a:cubicBezTo>
                        <a:pt x="144" y="52"/>
                        <a:pt x="144" y="53"/>
                        <a:pt x="143" y="53"/>
                      </a:cubicBezTo>
                      <a:cubicBezTo>
                        <a:pt x="141" y="56"/>
                        <a:pt x="139" y="58"/>
                        <a:pt x="137" y="60"/>
                      </a:cubicBezTo>
                      <a:cubicBezTo>
                        <a:pt x="137" y="61"/>
                        <a:pt x="136" y="62"/>
                        <a:pt x="135" y="63"/>
                      </a:cubicBezTo>
                      <a:cubicBezTo>
                        <a:pt x="133" y="66"/>
                        <a:pt x="132" y="68"/>
                        <a:pt x="130" y="71"/>
                      </a:cubicBezTo>
                      <a:cubicBezTo>
                        <a:pt x="129" y="72"/>
                        <a:pt x="128" y="73"/>
                        <a:pt x="127" y="74"/>
                      </a:cubicBezTo>
                      <a:cubicBezTo>
                        <a:pt x="125" y="77"/>
                        <a:pt x="122" y="81"/>
                        <a:pt x="120" y="84"/>
                      </a:cubicBezTo>
                      <a:cubicBezTo>
                        <a:pt x="117" y="88"/>
                        <a:pt x="115" y="91"/>
                        <a:pt x="113" y="93"/>
                      </a:cubicBezTo>
                      <a:cubicBezTo>
                        <a:pt x="113" y="94"/>
                        <a:pt x="112" y="95"/>
                        <a:pt x="112" y="95"/>
                      </a:cubicBezTo>
                      <a:cubicBezTo>
                        <a:pt x="110" y="97"/>
                        <a:pt x="109" y="99"/>
                        <a:pt x="108" y="101"/>
                      </a:cubicBezTo>
                      <a:cubicBezTo>
                        <a:pt x="107" y="103"/>
                        <a:pt x="106" y="104"/>
                        <a:pt x="105" y="105"/>
                      </a:cubicBezTo>
                      <a:cubicBezTo>
                        <a:pt x="104" y="106"/>
                        <a:pt x="104" y="107"/>
                        <a:pt x="103" y="107"/>
                      </a:cubicBezTo>
                      <a:cubicBezTo>
                        <a:pt x="94" y="121"/>
                        <a:pt x="87" y="131"/>
                        <a:pt x="82" y="139"/>
                      </a:cubicBezTo>
                      <a:cubicBezTo>
                        <a:pt x="82" y="139"/>
                        <a:pt x="82" y="139"/>
                        <a:pt x="82" y="139"/>
                      </a:cubicBezTo>
                      <a:cubicBezTo>
                        <a:pt x="81" y="139"/>
                        <a:pt x="81" y="139"/>
                        <a:pt x="81" y="140"/>
                      </a:cubicBezTo>
                      <a:cubicBezTo>
                        <a:pt x="80" y="141"/>
                        <a:pt x="80" y="142"/>
                        <a:pt x="79" y="142"/>
                      </a:cubicBezTo>
                      <a:cubicBezTo>
                        <a:pt x="79" y="143"/>
                        <a:pt x="79" y="143"/>
                        <a:pt x="79" y="143"/>
                      </a:cubicBezTo>
                      <a:cubicBezTo>
                        <a:pt x="72" y="153"/>
                        <a:pt x="70" y="157"/>
                        <a:pt x="70" y="157"/>
                      </a:cubicBezTo>
                      <a:cubicBezTo>
                        <a:pt x="63" y="151"/>
                        <a:pt x="63" y="151"/>
                        <a:pt x="63" y="151"/>
                      </a:cubicBezTo>
                      <a:cubicBezTo>
                        <a:pt x="63" y="151"/>
                        <a:pt x="63" y="151"/>
                        <a:pt x="63" y="151"/>
                      </a:cubicBezTo>
                      <a:cubicBezTo>
                        <a:pt x="60" y="147"/>
                        <a:pt x="60" y="147"/>
                        <a:pt x="60" y="147"/>
                      </a:cubicBezTo>
                      <a:cubicBezTo>
                        <a:pt x="47" y="135"/>
                        <a:pt x="47" y="135"/>
                        <a:pt x="47" y="135"/>
                      </a:cubicBezTo>
                      <a:cubicBezTo>
                        <a:pt x="29" y="118"/>
                        <a:pt x="29" y="118"/>
                        <a:pt x="29" y="118"/>
                      </a:cubicBezTo>
                      <a:cubicBezTo>
                        <a:pt x="26" y="121"/>
                        <a:pt x="26" y="121"/>
                        <a:pt x="26" y="121"/>
                      </a:cubicBezTo>
                      <a:cubicBezTo>
                        <a:pt x="2" y="140"/>
                        <a:pt x="2" y="140"/>
                        <a:pt x="2" y="140"/>
                      </a:cubicBezTo>
                      <a:cubicBezTo>
                        <a:pt x="2" y="140"/>
                        <a:pt x="2" y="140"/>
                        <a:pt x="2" y="14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7" y="204"/>
                        <a:pt x="47" y="204"/>
                        <a:pt x="47" y="204"/>
                      </a:cubicBezTo>
                      <a:cubicBezTo>
                        <a:pt x="91" y="199"/>
                        <a:pt x="91" y="199"/>
                        <a:pt x="91" y="199"/>
                      </a:cubicBezTo>
                      <a:cubicBezTo>
                        <a:pt x="91" y="199"/>
                        <a:pt x="108" y="169"/>
                        <a:pt x="133" y="129"/>
                      </a:cubicBezTo>
                      <a:cubicBezTo>
                        <a:pt x="133" y="129"/>
                        <a:pt x="133" y="129"/>
                        <a:pt x="133" y="129"/>
                      </a:cubicBezTo>
                      <a:cubicBezTo>
                        <a:pt x="136" y="124"/>
                        <a:pt x="140" y="119"/>
                        <a:pt x="143" y="114"/>
                      </a:cubicBezTo>
                      <a:cubicBezTo>
                        <a:pt x="143" y="113"/>
                        <a:pt x="144" y="112"/>
                        <a:pt x="144" y="111"/>
                      </a:cubicBezTo>
                      <a:cubicBezTo>
                        <a:pt x="148" y="106"/>
                        <a:pt x="151" y="101"/>
                        <a:pt x="154" y="96"/>
                      </a:cubicBezTo>
                      <a:cubicBezTo>
                        <a:pt x="157" y="92"/>
                        <a:pt x="159" y="89"/>
                        <a:pt x="161" y="86"/>
                      </a:cubicBezTo>
                      <a:cubicBezTo>
                        <a:pt x="163" y="83"/>
                        <a:pt x="165" y="80"/>
                        <a:pt x="167" y="77"/>
                      </a:cubicBezTo>
                      <a:cubicBezTo>
                        <a:pt x="201" y="31"/>
                        <a:pt x="236" y="0"/>
                        <a:pt x="236" y="0"/>
                      </a:cubicBezTo>
                      <a:cubicBezTo>
                        <a:pt x="193" y="0"/>
                        <a:pt x="193" y="0"/>
                        <a:pt x="193" y="0"/>
                      </a:cubicBezTo>
                      <a:cubicBezTo>
                        <a:pt x="193" y="0"/>
                        <a:pt x="176" y="15"/>
                        <a:pt x="152" y="4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>
                  <a:off x="8321612" y="24196699"/>
                  <a:ext cx="139700" cy="15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6" extrusionOk="0">
                      <a:moveTo>
                        <a:pt x="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14" y="36"/>
                        <a:pt x="21" y="34"/>
                        <a:pt x="26" y="31"/>
                      </a:cubicBezTo>
                      <a:cubicBezTo>
                        <a:pt x="30" y="28"/>
                        <a:pt x="33" y="24"/>
                        <a:pt x="33" y="17"/>
                      </a:cubicBezTo>
                      <a:cubicBezTo>
                        <a:pt x="33" y="6"/>
                        <a:pt x="2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9821799" y="24439586"/>
                  <a:ext cx="1397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4" y="12"/>
                      </a:moveTo>
                      <a:cubicBezTo>
                        <a:pt x="9" y="19"/>
                        <a:pt x="5" y="26"/>
                        <a:pt x="0" y="33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9" y="4"/>
                        <a:pt x="16" y="8"/>
                        <a:pt x="14" y="1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>
                  <a:off x="7762812" y="23629961"/>
                  <a:ext cx="2038350" cy="1436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339" extrusionOk="0">
                      <a:moveTo>
                        <a:pt x="319" y="242"/>
                      </a:moveTo>
                      <a:cubicBezTo>
                        <a:pt x="318" y="242"/>
                        <a:pt x="317" y="242"/>
                        <a:pt x="317" y="242"/>
                      </a:cubicBezTo>
                      <a:cubicBezTo>
                        <a:pt x="302" y="242"/>
                        <a:pt x="289" y="240"/>
                        <a:pt x="278" y="237"/>
                      </a:cubicBezTo>
                      <a:cubicBezTo>
                        <a:pt x="267" y="234"/>
                        <a:pt x="257" y="229"/>
                        <a:pt x="249" y="223"/>
                      </a:cubicBezTo>
                      <a:cubicBezTo>
                        <a:pt x="241" y="217"/>
                        <a:pt x="235" y="210"/>
                        <a:pt x="231" y="201"/>
                      </a:cubicBezTo>
                      <a:cubicBezTo>
                        <a:pt x="227" y="193"/>
                        <a:pt x="225" y="183"/>
                        <a:pt x="225" y="172"/>
                      </a:cubicBezTo>
                      <a:cubicBezTo>
                        <a:pt x="225" y="162"/>
                        <a:pt x="227" y="152"/>
                        <a:pt x="232" y="144"/>
                      </a:cubicBezTo>
                      <a:cubicBezTo>
                        <a:pt x="236" y="135"/>
                        <a:pt x="242" y="128"/>
                        <a:pt x="250" y="121"/>
                      </a:cubicBezTo>
                      <a:cubicBezTo>
                        <a:pt x="258" y="115"/>
                        <a:pt x="267" y="111"/>
                        <a:pt x="278" y="107"/>
                      </a:cubicBezTo>
                      <a:cubicBezTo>
                        <a:pt x="289" y="104"/>
                        <a:pt x="301" y="102"/>
                        <a:pt x="315" y="102"/>
                      </a:cubicBezTo>
                      <a:cubicBezTo>
                        <a:pt x="325" y="102"/>
                        <a:pt x="334" y="102"/>
                        <a:pt x="343" y="104"/>
                      </a:cubicBezTo>
                      <a:cubicBezTo>
                        <a:pt x="351" y="106"/>
                        <a:pt x="351" y="106"/>
                        <a:pt x="358" y="109"/>
                      </a:cubicBezTo>
                      <a:cubicBezTo>
                        <a:pt x="357" y="145"/>
                        <a:pt x="357" y="145"/>
                        <a:pt x="357" y="145"/>
                      </a:cubicBezTo>
                      <a:cubicBezTo>
                        <a:pt x="352" y="142"/>
                        <a:pt x="347" y="140"/>
                        <a:pt x="340" y="138"/>
                      </a:cubicBezTo>
                      <a:cubicBezTo>
                        <a:pt x="334" y="136"/>
                        <a:pt x="327" y="135"/>
                        <a:pt x="320" y="135"/>
                      </a:cubicBezTo>
                      <a:cubicBezTo>
                        <a:pt x="308" y="135"/>
                        <a:pt x="298" y="138"/>
                        <a:pt x="291" y="145"/>
                      </a:cubicBezTo>
                      <a:cubicBezTo>
                        <a:pt x="283" y="151"/>
                        <a:pt x="280" y="160"/>
                        <a:pt x="280" y="172"/>
                      </a:cubicBezTo>
                      <a:cubicBezTo>
                        <a:pt x="280" y="178"/>
                        <a:pt x="281" y="184"/>
                        <a:pt x="283" y="188"/>
                      </a:cubicBezTo>
                      <a:cubicBezTo>
                        <a:pt x="285" y="193"/>
                        <a:pt x="289" y="197"/>
                        <a:pt x="292" y="200"/>
                      </a:cubicBezTo>
                      <a:cubicBezTo>
                        <a:pt x="296" y="203"/>
                        <a:pt x="301" y="205"/>
                        <a:pt x="306" y="207"/>
                      </a:cubicBezTo>
                      <a:cubicBezTo>
                        <a:pt x="312" y="209"/>
                        <a:pt x="317" y="209"/>
                        <a:pt x="323" y="209"/>
                      </a:cubicBezTo>
                      <a:cubicBezTo>
                        <a:pt x="329" y="209"/>
                        <a:pt x="336" y="209"/>
                        <a:pt x="342" y="207"/>
                      </a:cubicBezTo>
                      <a:cubicBezTo>
                        <a:pt x="348" y="206"/>
                        <a:pt x="354" y="204"/>
                        <a:pt x="361" y="202"/>
                      </a:cubicBezTo>
                      <a:cubicBezTo>
                        <a:pt x="361" y="207"/>
                        <a:pt x="361" y="207"/>
                        <a:pt x="361" y="207"/>
                      </a:cubicBezTo>
                      <a:cubicBezTo>
                        <a:pt x="365" y="203"/>
                        <a:pt x="365" y="203"/>
                        <a:pt x="365" y="203"/>
                      </a:cubicBezTo>
                      <a:cubicBezTo>
                        <a:pt x="373" y="211"/>
                        <a:pt x="373" y="211"/>
                        <a:pt x="373" y="211"/>
                      </a:cubicBezTo>
                      <a:cubicBezTo>
                        <a:pt x="382" y="220"/>
                        <a:pt x="382" y="220"/>
                        <a:pt x="382" y="220"/>
                      </a:cubicBezTo>
                      <a:cubicBezTo>
                        <a:pt x="382" y="104"/>
                        <a:pt x="382" y="104"/>
                        <a:pt x="382" y="104"/>
                      </a:cubicBezTo>
                      <a:cubicBezTo>
                        <a:pt x="435" y="104"/>
                        <a:pt x="435" y="104"/>
                        <a:pt x="435" y="104"/>
                      </a:cubicBezTo>
                      <a:cubicBezTo>
                        <a:pt x="435" y="192"/>
                        <a:pt x="435" y="192"/>
                        <a:pt x="435" y="192"/>
                      </a:cubicBezTo>
                      <a:cubicBezTo>
                        <a:pt x="438" y="188"/>
                        <a:pt x="441" y="183"/>
                        <a:pt x="444" y="178"/>
                      </a:cubicBezTo>
                      <a:cubicBezTo>
                        <a:pt x="457" y="160"/>
                        <a:pt x="470" y="145"/>
                        <a:pt x="481" y="132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17" y="339"/>
                        <a:pt x="117" y="339"/>
                        <a:pt x="117" y="339"/>
                      </a:cubicBezTo>
                      <a:cubicBezTo>
                        <a:pt x="340" y="270"/>
                        <a:pt x="340" y="270"/>
                        <a:pt x="340" y="270"/>
                      </a:cubicBezTo>
                      <a:cubicBezTo>
                        <a:pt x="325" y="250"/>
                        <a:pt x="325" y="250"/>
                        <a:pt x="325" y="250"/>
                      </a:cubicBezTo>
                      <a:lnTo>
                        <a:pt x="319" y="242"/>
                      </a:lnTo>
                      <a:close/>
                      <a:moveTo>
                        <a:pt x="386" y="40"/>
                      </a:moveTo>
                      <a:cubicBezTo>
                        <a:pt x="392" y="35"/>
                        <a:pt x="400" y="32"/>
                        <a:pt x="408" y="32"/>
                      </a:cubicBezTo>
                      <a:cubicBezTo>
                        <a:pt x="417" y="32"/>
                        <a:pt x="425" y="35"/>
                        <a:pt x="431" y="40"/>
                      </a:cubicBezTo>
                      <a:cubicBezTo>
                        <a:pt x="437" y="45"/>
                        <a:pt x="440" y="53"/>
                        <a:pt x="440" y="62"/>
                      </a:cubicBezTo>
                      <a:cubicBezTo>
                        <a:pt x="440" y="71"/>
                        <a:pt x="437" y="78"/>
                        <a:pt x="431" y="83"/>
                      </a:cubicBezTo>
                      <a:cubicBezTo>
                        <a:pt x="425" y="89"/>
                        <a:pt x="417" y="91"/>
                        <a:pt x="408" y="91"/>
                      </a:cubicBezTo>
                      <a:cubicBezTo>
                        <a:pt x="400" y="91"/>
                        <a:pt x="392" y="89"/>
                        <a:pt x="386" y="83"/>
                      </a:cubicBezTo>
                      <a:cubicBezTo>
                        <a:pt x="380" y="78"/>
                        <a:pt x="377" y="71"/>
                        <a:pt x="377" y="62"/>
                      </a:cubicBezTo>
                      <a:cubicBezTo>
                        <a:pt x="377" y="53"/>
                        <a:pt x="380" y="45"/>
                        <a:pt x="386" y="40"/>
                      </a:cubicBezTo>
                      <a:close/>
                      <a:moveTo>
                        <a:pt x="209" y="172"/>
                      </a:moveTo>
                      <a:cubicBezTo>
                        <a:pt x="206" y="178"/>
                        <a:pt x="201" y="183"/>
                        <a:pt x="194" y="187"/>
                      </a:cubicBezTo>
                      <a:cubicBezTo>
                        <a:pt x="188" y="191"/>
                        <a:pt x="180" y="194"/>
                        <a:pt x="171" y="196"/>
                      </a:cubicBezTo>
                      <a:cubicBezTo>
                        <a:pt x="162" y="198"/>
                        <a:pt x="152" y="199"/>
                        <a:pt x="141" y="199"/>
                      </a:cubicBezTo>
                      <a:cubicBezTo>
                        <a:pt x="132" y="199"/>
                        <a:pt x="132" y="199"/>
                        <a:pt x="132" y="199"/>
                      </a:cubicBezTo>
                      <a:cubicBezTo>
                        <a:pt x="132" y="240"/>
                        <a:pt x="132" y="240"/>
                        <a:pt x="132" y="240"/>
                      </a:cubicBezTo>
                      <a:cubicBezTo>
                        <a:pt x="80" y="240"/>
                        <a:pt x="80" y="240"/>
                        <a:pt x="80" y="240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141" y="104"/>
                        <a:pt x="141" y="104"/>
                        <a:pt x="141" y="104"/>
                      </a:cubicBezTo>
                      <a:cubicBezTo>
                        <a:pt x="164" y="104"/>
                        <a:pt x="182" y="108"/>
                        <a:pt x="195" y="116"/>
                      </a:cubicBezTo>
                      <a:cubicBezTo>
                        <a:pt x="208" y="123"/>
                        <a:pt x="215" y="135"/>
                        <a:pt x="215" y="151"/>
                      </a:cubicBezTo>
                      <a:cubicBezTo>
                        <a:pt x="215" y="159"/>
                        <a:pt x="213" y="166"/>
                        <a:pt x="209" y="17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7" name="Google Shape;187;p15"/>
            <p:cNvGrpSpPr/>
            <p:nvPr/>
          </p:nvGrpSpPr>
          <p:grpSpPr>
            <a:xfrm>
              <a:off x="4894550" y="5757020"/>
              <a:ext cx="690289" cy="623146"/>
              <a:chOff x="4056501" y="5757020"/>
              <a:chExt cx="690289" cy="623146"/>
            </a:xfrm>
          </p:grpSpPr>
          <p:sp>
            <p:nvSpPr>
              <p:cNvPr id="188" name="Google Shape;188;p15"/>
              <p:cNvSpPr txBox="1"/>
              <p:nvPr/>
            </p:nvSpPr>
            <p:spPr>
              <a:xfrm>
                <a:off x="4056501" y="6103167"/>
                <a:ext cx="6902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Recognized on the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Gartner WAF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Magic Quadrant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9" name="Google Shape;189;p15"/>
              <p:cNvGrpSpPr/>
              <p:nvPr/>
            </p:nvGrpSpPr>
            <p:grpSpPr>
              <a:xfrm>
                <a:off x="4135064" y="5757020"/>
                <a:ext cx="533161" cy="124846"/>
                <a:chOff x="13752449" y="23952224"/>
                <a:chExt cx="3382963" cy="792163"/>
              </a:xfrm>
            </p:grpSpPr>
            <p:sp>
              <p:nvSpPr>
                <p:cNvPr id="190" name="Google Shape;190;p15"/>
                <p:cNvSpPr/>
                <p:nvPr/>
              </p:nvSpPr>
              <p:spPr>
                <a:xfrm>
                  <a:off x="16825849" y="24210986"/>
                  <a:ext cx="309563" cy="5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21" extrusionOk="0">
                      <a:moveTo>
                        <a:pt x="63" y="0"/>
                      </a:moveTo>
                      <a:cubicBezTo>
                        <a:pt x="49" y="0"/>
                        <a:pt x="38" y="5"/>
                        <a:pt x="31" y="1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32" y="121"/>
                        <a:pt x="32" y="121"/>
                        <a:pt x="32" y="121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2" y="43"/>
                        <a:pt x="42" y="28"/>
                        <a:pt x="60" y="28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3" y="0"/>
                        <a:pt x="73" y="0"/>
                        <a:pt x="73" y="0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1" name="Google Shape;191;p15"/>
                <p:cNvSpPr/>
                <p:nvPr/>
              </p:nvSpPr>
              <p:spPr>
                <a:xfrm>
                  <a:off x="15733649" y="24196699"/>
                  <a:ext cx="461963" cy="52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4" extrusionOk="0">
                      <a:moveTo>
                        <a:pt x="66" y="0"/>
                      </a:moveTo>
                      <a:cubicBezTo>
                        <a:pt x="49" y="0"/>
                        <a:pt x="37" y="8"/>
                        <a:pt x="31" y="18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32" y="124"/>
                        <a:pt x="32" y="124"/>
                        <a:pt x="32" y="124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cubicBezTo>
                        <a:pt x="32" y="43"/>
                        <a:pt x="39" y="30"/>
                        <a:pt x="57" y="30"/>
                      </a:cubicBezTo>
                      <a:cubicBezTo>
                        <a:pt x="76" y="30"/>
                        <a:pt x="77" y="47"/>
                        <a:pt x="77" y="60"/>
                      </a:cubicBezTo>
                      <a:cubicBezTo>
                        <a:pt x="77" y="124"/>
                        <a:pt x="77" y="124"/>
                        <a:pt x="77" y="124"/>
                      </a:cubicBezTo>
                      <a:cubicBezTo>
                        <a:pt x="109" y="124"/>
                        <a:pt x="109" y="124"/>
                        <a:pt x="109" y="124"/>
                      </a:cubicBez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24"/>
                        <a:pt x="9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15403449" y="24066524"/>
                  <a:ext cx="271463" cy="665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57" extrusionOk="0">
                      <a:moveTo>
                        <a:pt x="32" y="112"/>
                      </a:move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43"/>
                        <a:pt x="9" y="157"/>
                        <a:pt x="39" y="157"/>
                      </a:cubicBezTo>
                      <a:cubicBezTo>
                        <a:pt x="47" y="157"/>
                        <a:pt x="54" y="156"/>
                        <a:pt x="62" y="154"/>
                      </a:cubicBezTo>
                      <a:cubicBezTo>
                        <a:pt x="64" y="127"/>
                        <a:pt x="64" y="127"/>
                        <a:pt x="64" y="127"/>
                      </a:cubicBezTo>
                      <a:cubicBezTo>
                        <a:pt x="57" y="129"/>
                        <a:pt x="52" y="130"/>
                        <a:pt x="47" y="130"/>
                      </a:cubicBezTo>
                      <a:cubicBezTo>
                        <a:pt x="35" y="130"/>
                        <a:pt x="32" y="124"/>
                        <a:pt x="32" y="11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>
                  <a:off x="15060549" y="24210986"/>
                  <a:ext cx="300038" cy="5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121" extrusionOk="0">
                      <a:moveTo>
                        <a:pt x="31" y="15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32" y="121"/>
                        <a:pt x="32" y="121"/>
                        <a:pt x="32" y="121"/>
                      </a:cubicBezTo>
                      <a:cubicBezTo>
                        <a:pt x="32" y="57"/>
                        <a:pt x="32" y="57"/>
                        <a:pt x="32" y="57"/>
                      </a:cubicBezTo>
                      <a:cubicBezTo>
                        <a:pt x="32" y="43"/>
                        <a:pt x="41" y="28"/>
                        <a:pt x="59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49" y="0"/>
                        <a:pt x="38" y="5"/>
                        <a:pt x="31" y="1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13752449" y="23952224"/>
                  <a:ext cx="693738" cy="792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87" extrusionOk="0">
                      <a:moveTo>
                        <a:pt x="94" y="111"/>
                      </a:moveTo>
                      <a:cubicBezTo>
                        <a:pt x="130" y="111"/>
                        <a:pt x="130" y="111"/>
                        <a:pt x="130" y="111"/>
                      </a:cubicBezTo>
                      <a:cubicBezTo>
                        <a:pt x="130" y="149"/>
                        <a:pt x="130" y="149"/>
                        <a:pt x="130" y="149"/>
                      </a:cubicBezTo>
                      <a:cubicBezTo>
                        <a:pt x="120" y="154"/>
                        <a:pt x="109" y="156"/>
                        <a:pt x="92" y="155"/>
                      </a:cubicBezTo>
                      <a:cubicBezTo>
                        <a:pt x="58" y="154"/>
                        <a:pt x="36" y="129"/>
                        <a:pt x="36" y="92"/>
                      </a:cubicBezTo>
                      <a:cubicBezTo>
                        <a:pt x="36" y="58"/>
                        <a:pt x="57" y="34"/>
                        <a:pt x="90" y="32"/>
                      </a:cubicBezTo>
                      <a:cubicBezTo>
                        <a:pt x="110" y="31"/>
                        <a:pt x="127" y="37"/>
                        <a:pt x="139" y="47"/>
                      </a:cubicBezTo>
                      <a:cubicBezTo>
                        <a:pt x="162" y="24"/>
                        <a:pt x="162" y="24"/>
                        <a:pt x="162" y="24"/>
                      </a:cubicBezTo>
                      <a:cubicBezTo>
                        <a:pt x="143" y="7"/>
                        <a:pt x="119" y="0"/>
                        <a:pt x="92" y="1"/>
                      </a:cubicBezTo>
                      <a:cubicBezTo>
                        <a:pt x="39" y="1"/>
                        <a:pt x="0" y="38"/>
                        <a:pt x="0" y="94"/>
                      </a:cubicBezTo>
                      <a:cubicBezTo>
                        <a:pt x="0" y="151"/>
                        <a:pt x="39" y="185"/>
                        <a:pt x="92" y="187"/>
                      </a:cubicBezTo>
                      <a:cubicBezTo>
                        <a:pt x="121" y="187"/>
                        <a:pt x="142" y="181"/>
                        <a:pt x="164" y="169"/>
                      </a:cubicBezTo>
                      <a:cubicBezTo>
                        <a:pt x="164" y="81"/>
                        <a:pt x="164" y="81"/>
                        <a:pt x="164" y="81"/>
                      </a:cubicBezTo>
                      <a:cubicBezTo>
                        <a:pt x="97" y="81"/>
                        <a:pt x="97" y="81"/>
                        <a:pt x="97" y="81"/>
                      </a:cubicBezTo>
                      <a:lnTo>
                        <a:pt x="94" y="111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>
                  <a:off x="16254349" y="24196699"/>
                  <a:ext cx="512763" cy="538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127" extrusionOk="0">
                      <a:moveTo>
                        <a:pt x="62" y="0"/>
                      </a:moveTo>
                      <a:cubicBezTo>
                        <a:pt x="27" y="0"/>
                        <a:pt x="0" y="26"/>
                        <a:pt x="0" y="64"/>
                      </a:cubicBezTo>
                      <a:cubicBezTo>
                        <a:pt x="0" y="102"/>
                        <a:pt x="27" y="127"/>
                        <a:pt x="63" y="127"/>
                      </a:cubicBezTo>
                      <a:cubicBezTo>
                        <a:pt x="83" y="127"/>
                        <a:pt x="101" y="120"/>
                        <a:pt x="116" y="102"/>
                      </a:cubicBezTo>
                      <a:cubicBezTo>
                        <a:pt x="95" y="85"/>
                        <a:pt x="95" y="85"/>
                        <a:pt x="95" y="85"/>
                      </a:cubicBezTo>
                      <a:cubicBezTo>
                        <a:pt x="85" y="96"/>
                        <a:pt x="77" y="101"/>
                        <a:pt x="62" y="100"/>
                      </a:cubicBezTo>
                      <a:cubicBezTo>
                        <a:pt x="47" y="100"/>
                        <a:pt x="35" y="91"/>
                        <a:pt x="33" y="75"/>
                      </a:cubicBezTo>
                      <a:cubicBezTo>
                        <a:pt x="121" y="75"/>
                        <a:pt x="121" y="75"/>
                        <a:pt x="121" y="75"/>
                      </a:cubicBezTo>
                      <a:cubicBezTo>
                        <a:pt x="121" y="65"/>
                        <a:pt x="121" y="65"/>
                        <a:pt x="121" y="65"/>
                      </a:cubicBezTo>
                      <a:cubicBezTo>
                        <a:pt x="121" y="24"/>
                        <a:pt x="100" y="0"/>
                        <a:pt x="62" y="0"/>
                      </a:cubicBezTo>
                      <a:close/>
                      <a:moveTo>
                        <a:pt x="33" y="50"/>
                      </a:moveTo>
                      <a:cubicBezTo>
                        <a:pt x="35" y="36"/>
                        <a:pt x="45" y="26"/>
                        <a:pt x="61" y="25"/>
                      </a:cubicBezTo>
                      <a:cubicBezTo>
                        <a:pt x="76" y="25"/>
                        <a:pt x="88" y="34"/>
                        <a:pt x="89" y="50"/>
                      </a:cubicBezTo>
                      <a:lnTo>
                        <a:pt x="33" y="5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>
                  <a:off x="14509687" y="24196699"/>
                  <a:ext cx="466725" cy="538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27" extrusionOk="0">
                      <a:moveTo>
                        <a:pt x="57" y="0"/>
                      </a:moveTo>
                      <a:cubicBezTo>
                        <a:pt x="38" y="0"/>
                        <a:pt x="21" y="5"/>
                        <a:pt x="4" y="19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31" y="30"/>
                        <a:pt x="42" y="25"/>
                        <a:pt x="54" y="25"/>
                      </a:cubicBezTo>
                      <a:cubicBezTo>
                        <a:pt x="70" y="25"/>
                        <a:pt x="79" y="33"/>
                        <a:pt x="79" y="46"/>
                      </a:cubicBezTo>
                      <a:cubicBezTo>
                        <a:pt x="79" y="47"/>
                        <a:pt x="79" y="47"/>
                        <a:pt x="79" y="47"/>
                      </a:cubicBez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45" y="47"/>
                        <a:pt x="0" y="50"/>
                        <a:pt x="1" y="90"/>
                      </a:cubicBezTo>
                      <a:cubicBezTo>
                        <a:pt x="1" y="116"/>
                        <a:pt x="22" y="127"/>
                        <a:pt x="44" y="127"/>
                      </a:cubicBezTo>
                      <a:cubicBezTo>
                        <a:pt x="58" y="127"/>
                        <a:pt x="72" y="123"/>
                        <a:pt x="81" y="112"/>
                      </a:cubicBezTo>
                      <a:cubicBezTo>
                        <a:pt x="82" y="124"/>
                        <a:pt x="82" y="124"/>
                        <a:pt x="82" y="124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0" y="45"/>
                        <a:pt x="110" y="45"/>
                        <a:pt x="110" y="45"/>
                      </a:cubicBezTo>
                      <a:cubicBezTo>
                        <a:pt x="110" y="17"/>
                        <a:pt x="94" y="0"/>
                        <a:pt x="57" y="0"/>
                      </a:cubicBezTo>
                      <a:close/>
                      <a:moveTo>
                        <a:pt x="79" y="76"/>
                      </a:moveTo>
                      <a:cubicBezTo>
                        <a:pt x="79" y="104"/>
                        <a:pt x="33" y="111"/>
                        <a:pt x="33" y="88"/>
                      </a:cubicBezTo>
                      <a:cubicBezTo>
                        <a:pt x="33" y="72"/>
                        <a:pt x="59" y="71"/>
                        <a:pt x="75" y="71"/>
                      </a:cubicBezTo>
                      <a:cubicBezTo>
                        <a:pt x="79" y="71"/>
                        <a:pt x="79" y="71"/>
                        <a:pt x="79" y="71"/>
                      </a:cubicBezTo>
                      <a:lnTo>
                        <a:pt x="79" y="76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97" name="Google Shape;197;p15"/>
            <p:cNvGrpSpPr/>
            <p:nvPr/>
          </p:nvGrpSpPr>
          <p:grpSpPr>
            <a:xfrm>
              <a:off x="4133027" y="5694235"/>
              <a:ext cx="629330" cy="685930"/>
              <a:chOff x="1167666" y="5694235"/>
              <a:chExt cx="629330" cy="685930"/>
            </a:xfrm>
          </p:grpSpPr>
          <p:sp>
            <p:nvSpPr>
              <p:cNvPr id="198" name="Google Shape;198;p15"/>
              <p:cNvSpPr txBox="1"/>
              <p:nvPr/>
            </p:nvSpPr>
            <p:spPr>
              <a:xfrm>
                <a:off x="1167666" y="6103166"/>
                <a:ext cx="6293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Asian Cyber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Security Vendor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of the Year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15"/>
              <p:cNvGrpSpPr/>
              <p:nvPr/>
            </p:nvGrpSpPr>
            <p:grpSpPr>
              <a:xfrm>
                <a:off x="1260786" y="5694235"/>
                <a:ext cx="443091" cy="250443"/>
                <a:chOff x="19923062" y="23553761"/>
                <a:chExt cx="2811463" cy="1589088"/>
              </a:xfrm>
            </p:grpSpPr>
            <p:sp>
              <p:nvSpPr>
                <p:cNvPr id="200" name="Google Shape;200;p15"/>
                <p:cNvSpPr/>
                <p:nvPr/>
              </p:nvSpPr>
              <p:spPr>
                <a:xfrm>
                  <a:off x="22078887" y="24625324"/>
                  <a:ext cx="53975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51" extrusionOk="0">
                      <a:moveTo>
                        <a:pt x="16" y="0"/>
                      </a:moveTo>
                      <a:lnTo>
                        <a:pt x="0" y="51"/>
                      </a:lnTo>
                      <a:lnTo>
                        <a:pt x="34" y="51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1" name="Google Shape;201;p15"/>
                <p:cNvSpPr/>
                <p:nvPr/>
              </p:nvSpPr>
              <p:spPr>
                <a:xfrm>
                  <a:off x="20918424" y="23922061"/>
                  <a:ext cx="58738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9" extrusionOk="0">
                      <a:moveTo>
                        <a:pt x="4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2" y="19"/>
                        <a:pt x="3" y="19"/>
                      </a:cubicBezTo>
                      <a:cubicBezTo>
                        <a:pt x="11" y="19"/>
                        <a:pt x="14" y="14"/>
                        <a:pt x="14" y="10"/>
                      </a:cubicBezTo>
                      <a:cubicBezTo>
                        <a:pt x="14" y="4"/>
                        <a:pt x="11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2" name="Google Shape;202;p15"/>
                <p:cNvSpPr/>
                <p:nvPr/>
              </p:nvSpPr>
              <p:spPr>
                <a:xfrm>
                  <a:off x="19923062" y="23553761"/>
                  <a:ext cx="2811463" cy="1589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375" extrusionOk="0">
                      <a:moveTo>
                        <a:pt x="0" y="0"/>
                      </a:moveTo>
                      <a:cubicBezTo>
                        <a:pt x="0" y="375"/>
                        <a:pt x="0" y="375"/>
                        <a:pt x="0" y="375"/>
                      </a:cubicBezTo>
                      <a:cubicBezTo>
                        <a:pt x="664" y="375"/>
                        <a:pt x="664" y="375"/>
                        <a:pt x="664" y="375"/>
                      </a:cubicBezTo>
                      <a:cubicBezTo>
                        <a:pt x="664" y="0"/>
                        <a:pt x="664" y="0"/>
                        <a:pt x="664" y="0"/>
                      </a:cubicBezTo>
                      <a:lnTo>
                        <a:pt x="0" y="0"/>
                      </a:lnTo>
                      <a:close/>
                      <a:moveTo>
                        <a:pt x="334" y="84"/>
                      </a:moveTo>
                      <a:cubicBezTo>
                        <a:pt x="347" y="84"/>
                        <a:pt x="357" y="95"/>
                        <a:pt x="357" y="107"/>
                      </a:cubicBezTo>
                      <a:cubicBezTo>
                        <a:pt x="357" y="118"/>
                        <a:pt x="348" y="130"/>
                        <a:pt x="334" y="130"/>
                      </a:cubicBezTo>
                      <a:cubicBezTo>
                        <a:pt x="321" y="130"/>
                        <a:pt x="311" y="119"/>
                        <a:pt x="311" y="107"/>
                      </a:cubicBezTo>
                      <a:cubicBezTo>
                        <a:pt x="311" y="96"/>
                        <a:pt x="320" y="84"/>
                        <a:pt x="334" y="84"/>
                      </a:cubicBezTo>
                      <a:close/>
                      <a:moveTo>
                        <a:pt x="41" y="291"/>
                      </a:moveTo>
                      <a:cubicBezTo>
                        <a:pt x="37" y="291"/>
                        <a:pt x="34" y="291"/>
                        <a:pt x="31" y="289"/>
                      </a:cubicBezTo>
                      <a:cubicBezTo>
                        <a:pt x="29" y="280"/>
                        <a:pt x="29" y="280"/>
                        <a:pt x="29" y="280"/>
                      </a:cubicBezTo>
                      <a:cubicBezTo>
                        <a:pt x="31" y="280"/>
                        <a:pt x="31" y="280"/>
                        <a:pt x="31" y="280"/>
                      </a:cubicBezTo>
                      <a:cubicBezTo>
                        <a:pt x="32" y="285"/>
                        <a:pt x="36" y="289"/>
                        <a:pt x="41" y="289"/>
                      </a:cubicBezTo>
                      <a:cubicBezTo>
                        <a:pt x="46" y="289"/>
                        <a:pt x="50" y="286"/>
                        <a:pt x="50" y="281"/>
                      </a:cubicBezTo>
                      <a:cubicBezTo>
                        <a:pt x="50" y="270"/>
                        <a:pt x="31" y="273"/>
                        <a:pt x="31" y="258"/>
                      </a:cubicBezTo>
                      <a:cubicBezTo>
                        <a:pt x="31" y="250"/>
                        <a:pt x="37" y="246"/>
                        <a:pt x="45" y="246"/>
                      </a:cubicBezTo>
                      <a:cubicBezTo>
                        <a:pt x="47" y="246"/>
                        <a:pt x="50" y="247"/>
                        <a:pt x="53" y="247"/>
                      </a:cubicBezTo>
                      <a:cubicBezTo>
                        <a:pt x="54" y="255"/>
                        <a:pt x="54" y="255"/>
                        <a:pt x="54" y="255"/>
                      </a:cubicBez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1"/>
                        <a:pt x="48" y="248"/>
                        <a:pt x="44" y="248"/>
                      </a:cubicBezTo>
                      <a:cubicBezTo>
                        <a:pt x="39" y="248"/>
                        <a:pt x="36" y="252"/>
                        <a:pt x="36" y="256"/>
                      </a:cubicBezTo>
                      <a:cubicBezTo>
                        <a:pt x="36" y="268"/>
                        <a:pt x="56" y="265"/>
                        <a:pt x="56" y="279"/>
                      </a:cubicBezTo>
                      <a:cubicBezTo>
                        <a:pt x="56" y="287"/>
                        <a:pt x="48" y="291"/>
                        <a:pt x="41" y="291"/>
                      </a:cubicBezTo>
                      <a:close/>
                      <a:moveTo>
                        <a:pt x="146" y="249"/>
                      </a:moveTo>
                      <a:cubicBezTo>
                        <a:pt x="141" y="249"/>
                        <a:pt x="141" y="251"/>
                        <a:pt x="141" y="259"/>
                      </a:cubicBezTo>
                      <a:cubicBezTo>
                        <a:pt x="141" y="277"/>
                        <a:pt x="141" y="277"/>
                        <a:pt x="141" y="277"/>
                      </a:cubicBezTo>
                      <a:cubicBezTo>
                        <a:pt x="141" y="285"/>
                        <a:pt x="136" y="291"/>
                        <a:pt x="124" y="291"/>
                      </a:cubicBezTo>
                      <a:cubicBezTo>
                        <a:pt x="113" y="291"/>
                        <a:pt x="107" y="286"/>
                        <a:pt x="107" y="276"/>
                      </a:cubicBezTo>
                      <a:cubicBezTo>
                        <a:pt x="107" y="253"/>
                        <a:pt x="107" y="253"/>
                        <a:pt x="107" y="253"/>
                      </a:cubicBezTo>
                      <a:cubicBezTo>
                        <a:pt x="107" y="249"/>
                        <a:pt x="104" y="249"/>
                        <a:pt x="101" y="249"/>
                      </a:cubicBezTo>
                      <a:cubicBezTo>
                        <a:pt x="101" y="247"/>
                        <a:pt x="101" y="247"/>
                        <a:pt x="101" y="247"/>
                      </a:cubicBezTo>
                      <a:cubicBezTo>
                        <a:pt x="104" y="247"/>
                        <a:pt x="107" y="247"/>
                        <a:pt x="110" y="247"/>
                      </a:cubicBezTo>
                      <a:cubicBezTo>
                        <a:pt x="113" y="247"/>
                        <a:pt x="116" y="247"/>
                        <a:pt x="119" y="247"/>
                      </a:cubicBezTo>
                      <a:cubicBezTo>
                        <a:pt x="119" y="249"/>
                        <a:pt x="119" y="249"/>
                        <a:pt x="119" y="249"/>
                      </a:cubicBezTo>
                      <a:cubicBezTo>
                        <a:pt x="116" y="249"/>
                        <a:pt x="113" y="249"/>
                        <a:pt x="113" y="253"/>
                      </a:cubicBezTo>
                      <a:cubicBezTo>
                        <a:pt x="113" y="274"/>
                        <a:pt x="113" y="274"/>
                        <a:pt x="113" y="274"/>
                      </a:cubicBezTo>
                      <a:cubicBezTo>
                        <a:pt x="113" y="282"/>
                        <a:pt x="116" y="289"/>
                        <a:pt x="126" y="289"/>
                      </a:cubicBezTo>
                      <a:cubicBezTo>
                        <a:pt x="137" y="289"/>
                        <a:pt x="138" y="281"/>
                        <a:pt x="138" y="277"/>
                      </a:cubicBezTo>
                      <a:cubicBezTo>
                        <a:pt x="138" y="259"/>
                        <a:pt x="138" y="259"/>
                        <a:pt x="138" y="259"/>
                      </a:cubicBezTo>
                      <a:cubicBezTo>
                        <a:pt x="138" y="249"/>
                        <a:pt x="137" y="249"/>
                        <a:pt x="132" y="249"/>
                      </a:cubicBezTo>
                      <a:cubicBezTo>
                        <a:pt x="132" y="247"/>
                        <a:pt x="132" y="247"/>
                        <a:pt x="132" y="247"/>
                      </a:cubicBezTo>
                      <a:cubicBezTo>
                        <a:pt x="134" y="247"/>
                        <a:pt x="137" y="247"/>
                        <a:pt x="140" y="247"/>
                      </a:cubicBezTo>
                      <a:cubicBezTo>
                        <a:pt x="142" y="247"/>
                        <a:pt x="144" y="247"/>
                        <a:pt x="146" y="247"/>
                      </a:cubicBezTo>
                      <a:lnTo>
                        <a:pt x="146" y="249"/>
                      </a:lnTo>
                      <a:close/>
                      <a:moveTo>
                        <a:pt x="174" y="94"/>
                      </a:moveTo>
                      <a:cubicBezTo>
                        <a:pt x="173" y="89"/>
                        <a:pt x="171" y="87"/>
                        <a:pt x="163" y="87"/>
                      </a:cubicBezTo>
                      <a:cubicBezTo>
                        <a:pt x="156" y="87"/>
                        <a:pt x="156" y="87"/>
                        <a:pt x="156" y="87"/>
                      </a:cubicBezTo>
                      <a:cubicBezTo>
                        <a:pt x="156" y="105"/>
                        <a:pt x="156" y="105"/>
                        <a:pt x="156" y="105"/>
                      </a:cubicBezTo>
                      <a:cubicBezTo>
                        <a:pt x="163" y="105"/>
                        <a:pt x="163" y="105"/>
                        <a:pt x="163" y="105"/>
                      </a:cubicBezTo>
                      <a:cubicBezTo>
                        <a:pt x="169" y="105"/>
                        <a:pt x="169" y="104"/>
                        <a:pt x="170" y="100"/>
                      </a:cubicBezTo>
                      <a:cubicBezTo>
                        <a:pt x="172" y="100"/>
                        <a:pt x="172" y="100"/>
                        <a:pt x="172" y="100"/>
                      </a:cubicBezTo>
                      <a:cubicBezTo>
                        <a:pt x="171" y="101"/>
                        <a:pt x="171" y="104"/>
                        <a:pt x="171" y="107"/>
                      </a:cubicBezTo>
                      <a:cubicBezTo>
                        <a:pt x="171" y="109"/>
                        <a:pt x="171" y="112"/>
                        <a:pt x="172" y="113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70" y="109"/>
                        <a:pt x="169" y="108"/>
                        <a:pt x="164" y="108"/>
                      </a:cubicBezTo>
                      <a:cubicBezTo>
                        <a:pt x="156" y="108"/>
                        <a:pt x="156" y="108"/>
                        <a:pt x="156" y="108"/>
                      </a:cubicBezTo>
                      <a:cubicBezTo>
                        <a:pt x="156" y="123"/>
                        <a:pt x="156" y="123"/>
                        <a:pt x="156" y="123"/>
                      </a:cubicBezTo>
                      <a:cubicBezTo>
                        <a:pt x="156" y="127"/>
                        <a:pt x="158" y="127"/>
                        <a:pt x="162" y="127"/>
                      </a:cubicBezTo>
                      <a:cubicBezTo>
                        <a:pt x="162" y="129"/>
                        <a:pt x="162" y="129"/>
                        <a:pt x="162" y="129"/>
                      </a:cubicBezTo>
                      <a:cubicBezTo>
                        <a:pt x="158" y="129"/>
                        <a:pt x="155" y="129"/>
                        <a:pt x="152" y="129"/>
                      </a:cubicBezTo>
                      <a:cubicBezTo>
                        <a:pt x="149" y="129"/>
                        <a:pt x="146" y="129"/>
                        <a:pt x="143" y="129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49" y="127"/>
                        <a:pt x="149" y="126"/>
                        <a:pt x="149" y="120"/>
                      </a:cubicBezTo>
                      <a:cubicBezTo>
                        <a:pt x="149" y="93"/>
                        <a:pt x="149" y="93"/>
                        <a:pt x="149" y="93"/>
                      </a:cubicBezTo>
                      <a:cubicBezTo>
                        <a:pt x="149" y="87"/>
                        <a:pt x="148" y="87"/>
                        <a:pt x="143" y="87"/>
                      </a:cubicBezTo>
                      <a:cubicBezTo>
                        <a:pt x="143" y="85"/>
                        <a:pt x="143" y="85"/>
                        <a:pt x="143" y="85"/>
                      </a:cubicBezTo>
                      <a:cubicBezTo>
                        <a:pt x="148" y="85"/>
                        <a:pt x="152" y="86"/>
                        <a:pt x="157" y="86"/>
                      </a:cubicBezTo>
                      <a:cubicBezTo>
                        <a:pt x="163" y="86"/>
                        <a:pt x="169" y="86"/>
                        <a:pt x="175" y="85"/>
                      </a:cubicBezTo>
                      <a:cubicBezTo>
                        <a:pt x="175" y="94"/>
                        <a:pt x="175" y="94"/>
                        <a:pt x="175" y="94"/>
                      </a:cubicBezTo>
                      <a:lnTo>
                        <a:pt x="174" y="94"/>
                      </a:lnTo>
                      <a:close/>
                      <a:moveTo>
                        <a:pt x="224" y="291"/>
                      </a:moveTo>
                      <a:cubicBezTo>
                        <a:pt x="219" y="290"/>
                        <a:pt x="213" y="290"/>
                        <a:pt x="208" y="290"/>
                      </a:cubicBezTo>
                      <a:cubicBezTo>
                        <a:pt x="202" y="290"/>
                        <a:pt x="196" y="290"/>
                        <a:pt x="190" y="291"/>
                      </a:cubicBezTo>
                      <a:cubicBezTo>
                        <a:pt x="190" y="289"/>
                        <a:pt x="190" y="289"/>
                        <a:pt x="190" y="289"/>
                      </a:cubicBezTo>
                      <a:cubicBezTo>
                        <a:pt x="194" y="289"/>
                        <a:pt x="196" y="288"/>
                        <a:pt x="196" y="285"/>
                      </a:cubicBezTo>
                      <a:cubicBezTo>
                        <a:pt x="196" y="253"/>
                        <a:pt x="196" y="253"/>
                        <a:pt x="196" y="253"/>
                      </a:cubicBezTo>
                      <a:cubicBezTo>
                        <a:pt x="196" y="249"/>
                        <a:pt x="194" y="249"/>
                        <a:pt x="190" y="249"/>
                      </a:cubicBezTo>
                      <a:cubicBezTo>
                        <a:pt x="190" y="247"/>
                        <a:pt x="190" y="247"/>
                        <a:pt x="190" y="247"/>
                      </a:cubicBezTo>
                      <a:cubicBezTo>
                        <a:pt x="193" y="247"/>
                        <a:pt x="196" y="247"/>
                        <a:pt x="199" y="247"/>
                      </a:cubicBezTo>
                      <a:cubicBezTo>
                        <a:pt x="202" y="247"/>
                        <a:pt x="205" y="247"/>
                        <a:pt x="209" y="247"/>
                      </a:cubicBezTo>
                      <a:cubicBezTo>
                        <a:pt x="209" y="249"/>
                        <a:pt x="209" y="249"/>
                        <a:pt x="209" y="249"/>
                      </a:cubicBezTo>
                      <a:cubicBezTo>
                        <a:pt x="205" y="249"/>
                        <a:pt x="203" y="249"/>
                        <a:pt x="203" y="253"/>
                      </a:cubicBezTo>
                      <a:cubicBezTo>
                        <a:pt x="203" y="282"/>
                        <a:pt x="203" y="282"/>
                        <a:pt x="203" y="282"/>
                      </a:cubicBezTo>
                      <a:cubicBezTo>
                        <a:pt x="203" y="287"/>
                        <a:pt x="204" y="289"/>
                        <a:pt x="213" y="289"/>
                      </a:cubicBezTo>
                      <a:cubicBezTo>
                        <a:pt x="221" y="289"/>
                        <a:pt x="223" y="287"/>
                        <a:pt x="225" y="281"/>
                      </a:cubicBezTo>
                      <a:cubicBezTo>
                        <a:pt x="227" y="281"/>
                        <a:pt x="227" y="281"/>
                        <a:pt x="227" y="281"/>
                      </a:cubicBezTo>
                      <a:lnTo>
                        <a:pt x="224" y="291"/>
                      </a:lnTo>
                      <a:close/>
                      <a:moveTo>
                        <a:pt x="266" y="129"/>
                      </a:moveTo>
                      <a:cubicBezTo>
                        <a:pt x="264" y="129"/>
                        <a:pt x="263" y="129"/>
                        <a:pt x="261" y="129"/>
                      </a:cubicBezTo>
                      <a:cubicBezTo>
                        <a:pt x="259" y="129"/>
                        <a:pt x="257" y="129"/>
                        <a:pt x="256" y="129"/>
                      </a:cubicBezTo>
                      <a:cubicBezTo>
                        <a:pt x="250" y="123"/>
                        <a:pt x="245" y="115"/>
                        <a:pt x="241" y="108"/>
                      </a:cubicBezTo>
                      <a:cubicBezTo>
                        <a:pt x="235" y="108"/>
                        <a:pt x="235" y="108"/>
                        <a:pt x="235" y="108"/>
                      </a:cubicBezTo>
                      <a:cubicBezTo>
                        <a:pt x="235" y="123"/>
                        <a:pt x="235" y="123"/>
                        <a:pt x="235" y="123"/>
                      </a:cubicBezTo>
                      <a:cubicBezTo>
                        <a:pt x="235" y="127"/>
                        <a:pt x="237" y="127"/>
                        <a:pt x="241" y="127"/>
                      </a:cubicBezTo>
                      <a:cubicBezTo>
                        <a:pt x="241" y="129"/>
                        <a:pt x="241" y="129"/>
                        <a:pt x="241" y="129"/>
                      </a:cubicBezTo>
                      <a:cubicBezTo>
                        <a:pt x="237" y="129"/>
                        <a:pt x="235" y="129"/>
                        <a:pt x="232" y="129"/>
                      </a:cubicBezTo>
                      <a:cubicBezTo>
                        <a:pt x="229" y="129"/>
                        <a:pt x="226" y="129"/>
                        <a:pt x="222" y="129"/>
                      </a:cubicBezTo>
                      <a:cubicBezTo>
                        <a:pt x="222" y="127"/>
                        <a:pt x="222" y="127"/>
                        <a:pt x="222" y="127"/>
                      </a:cubicBezTo>
                      <a:cubicBezTo>
                        <a:pt x="226" y="127"/>
                        <a:pt x="228" y="127"/>
                        <a:pt x="228" y="123"/>
                      </a:cubicBezTo>
                      <a:cubicBezTo>
                        <a:pt x="228" y="92"/>
                        <a:pt x="228" y="92"/>
                        <a:pt x="228" y="92"/>
                      </a:cubicBezTo>
                      <a:cubicBezTo>
                        <a:pt x="228" y="87"/>
                        <a:pt x="226" y="87"/>
                        <a:pt x="222" y="87"/>
                      </a:cubicBezTo>
                      <a:cubicBezTo>
                        <a:pt x="222" y="85"/>
                        <a:pt x="222" y="85"/>
                        <a:pt x="222" y="85"/>
                      </a:cubicBezTo>
                      <a:cubicBezTo>
                        <a:pt x="226" y="85"/>
                        <a:pt x="229" y="86"/>
                        <a:pt x="232" y="86"/>
                      </a:cubicBezTo>
                      <a:cubicBezTo>
                        <a:pt x="235" y="86"/>
                        <a:pt x="237" y="85"/>
                        <a:pt x="241" y="85"/>
                      </a:cubicBezTo>
                      <a:cubicBezTo>
                        <a:pt x="253" y="85"/>
                        <a:pt x="256" y="92"/>
                        <a:pt x="256" y="96"/>
                      </a:cubicBezTo>
                      <a:cubicBezTo>
                        <a:pt x="256" y="102"/>
                        <a:pt x="252" y="106"/>
                        <a:pt x="247" y="107"/>
                      </a:cubicBezTo>
                      <a:cubicBezTo>
                        <a:pt x="253" y="115"/>
                        <a:pt x="256" y="120"/>
                        <a:pt x="259" y="123"/>
                      </a:cubicBezTo>
                      <a:cubicBezTo>
                        <a:pt x="261" y="125"/>
                        <a:pt x="263" y="127"/>
                        <a:pt x="266" y="127"/>
                      </a:cubicBezTo>
                      <a:lnTo>
                        <a:pt x="266" y="129"/>
                      </a:lnTo>
                      <a:close/>
                      <a:moveTo>
                        <a:pt x="305" y="291"/>
                      </a:moveTo>
                      <a:cubicBezTo>
                        <a:pt x="300" y="290"/>
                        <a:pt x="294" y="290"/>
                        <a:pt x="289" y="290"/>
                      </a:cubicBezTo>
                      <a:cubicBezTo>
                        <a:pt x="283" y="290"/>
                        <a:pt x="277" y="290"/>
                        <a:pt x="271" y="291"/>
                      </a:cubicBezTo>
                      <a:cubicBezTo>
                        <a:pt x="271" y="289"/>
                        <a:pt x="271" y="289"/>
                        <a:pt x="271" y="289"/>
                      </a:cubicBezTo>
                      <a:cubicBezTo>
                        <a:pt x="275" y="289"/>
                        <a:pt x="277" y="288"/>
                        <a:pt x="277" y="285"/>
                      </a:cubicBezTo>
                      <a:cubicBezTo>
                        <a:pt x="277" y="253"/>
                        <a:pt x="277" y="253"/>
                        <a:pt x="277" y="253"/>
                      </a:cubicBezTo>
                      <a:cubicBezTo>
                        <a:pt x="277" y="249"/>
                        <a:pt x="275" y="249"/>
                        <a:pt x="271" y="249"/>
                      </a:cubicBezTo>
                      <a:cubicBezTo>
                        <a:pt x="271" y="247"/>
                        <a:pt x="271" y="247"/>
                        <a:pt x="271" y="247"/>
                      </a:cubicBezTo>
                      <a:cubicBezTo>
                        <a:pt x="274" y="247"/>
                        <a:pt x="277" y="247"/>
                        <a:pt x="280" y="247"/>
                      </a:cubicBezTo>
                      <a:cubicBezTo>
                        <a:pt x="283" y="247"/>
                        <a:pt x="286" y="247"/>
                        <a:pt x="290" y="247"/>
                      </a:cubicBezTo>
                      <a:cubicBezTo>
                        <a:pt x="290" y="249"/>
                        <a:pt x="290" y="249"/>
                        <a:pt x="290" y="249"/>
                      </a:cubicBezTo>
                      <a:cubicBezTo>
                        <a:pt x="286" y="249"/>
                        <a:pt x="284" y="249"/>
                        <a:pt x="284" y="253"/>
                      </a:cubicBezTo>
                      <a:cubicBezTo>
                        <a:pt x="284" y="282"/>
                        <a:pt x="284" y="282"/>
                        <a:pt x="284" y="282"/>
                      </a:cubicBezTo>
                      <a:cubicBezTo>
                        <a:pt x="284" y="287"/>
                        <a:pt x="285" y="289"/>
                        <a:pt x="294" y="289"/>
                      </a:cubicBezTo>
                      <a:cubicBezTo>
                        <a:pt x="302" y="289"/>
                        <a:pt x="304" y="287"/>
                        <a:pt x="306" y="281"/>
                      </a:cubicBezTo>
                      <a:cubicBezTo>
                        <a:pt x="308" y="281"/>
                        <a:pt x="308" y="281"/>
                        <a:pt x="308" y="281"/>
                      </a:cubicBezTo>
                      <a:lnTo>
                        <a:pt x="305" y="291"/>
                      </a:lnTo>
                      <a:close/>
                      <a:moveTo>
                        <a:pt x="349" y="186"/>
                      </a:moveTo>
                      <a:cubicBezTo>
                        <a:pt x="349" y="191"/>
                        <a:pt x="348" y="198"/>
                        <a:pt x="345" y="204"/>
                      </a:cubicBezTo>
                      <a:cubicBezTo>
                        <a:pt x="341" y="211"/>
                        <a:pt x="333" y="220"/>
                        <a:pt x="318" y="220"/>
                      </a:cubicBezTo>
                      <a:cubicBezTo>
                        <a:pt x="305" y="220"/>
                        <a:pt x="296" y="212"/>
                        <a:pt x="296" y="198"/>
                      </a:cubicBezTo>
                      <a:cubicBezTo>
                        <a:pt x="296" y="187"/>
                        <a:pt x="307" y="173"/>
                        <a:pt x="319" y="173"/>
                      </a:cubicBezTo>
                      <a:cubicBezTo>
                        <a:pt x="321" y="173"/>
                        <a:pt x="323" y="173"/>
                        <a:pt x="324" y="174"/>
                      </a:cubicBezTo>
                      <a:cubicBezTo>
                        <a:pt x="326" y="172"/>
                        <a:pt x="334" y="166"/>
                        <a:pt x="334" y="162"/>
                      </a:cubicBezTo>
                      <a:cubicBezTo>
                        <a:pt x="334" y="161"/>
                        <a:pt x="333" y="159"/>
                        <a:pt x="333" y="158"/>
                      </a:cubicBezTo>
                      <a:cubicBezTo>
                        <a:pt x="333" y="156"/>
                        <a:pt x="335" y="155"/>
                        <a:pt x="337" y="155"/>
                      </a:cubicBezTo>
                      <a:cubicBezTo>
                        <a:pt x="339" y="155"/>
                        <a:pt x="340" y="156"/>
                        <a:pt x="340" y="159"/>
                      </a:cubicBezTo>
                      <a:cubicBezTo>
                        <a:pt x="340" y="162"/>
                        <a:pt x="334" y="168"/>
                        <a:pt x="332" y="170"/>
                      </a:cubicBezTo>
                      <a:cubicBezTo>
                        <a:pt x="314" y="187"/>
                        <a:pt x="314" y="187"/>
                        <a:pt x="314" y="187"/>
                      </a:cubicBezTo>
                      <a:cubicBezTo>
                        <a:pt x="311" y="191"/>
                        <a:pt x="311" y="191"/>
                        <a:pt x="311" y="191"/>
                      </a:cubicBezTo>
                      <a:cubicBezTo>
                        <a:pt x="306" y="195"/>
                        <a:pt x="306" y="195"/>
                        <a:pt x="306" y="195"/>
                      </a:cubicBezTo>
                      <a:cubicBezTo>
                        <a:pt x="305" y="198"/>
                        <a:pt x="303" y="200"/>
                        <a:pt x="303" y="202"/>
                      </a:cubicBezTo>
                      <a:cubicBezTo>
                        <a:pt x="303" y="205"/>
                        <a:pt x="305" y="207"/>
                        <a:pt x="306" y="209"/>
                      </a:cubicBezTo>
                      <a:cubicBezTo>
                        <a:pt x="309" y="212"/>
                        <a:pt x="315" y="214"/>
                        <a:pt x="319" y="214"/>
                      </a:cubicBezTo>
                      <a:cubicBezTo>
                        <a:pt x="329" y="214"/>
                        <a:pt x="336" y="209"/>
                        <a:pt x="341" y="204"/>
                      </a:cubicBezTo>
                      <a:cubicBezTo>
                        <a:pt x="345" y="198"/>
                        <a:pt x="347" y="191"/>
                        <a:pt x="347" y="184"/>
                      </a:cubicBezTo>
                      <a:cubicBezTo>
                        <a:pt x="347" y="182"/>
                        <a:pt x="342" y="180"/>
                        <a:pt x="340" y="180"/>
                      </a:cubicBezTo>
                      <a:cubicBezTo>
                        <a:pt x="337" y="180"/>
                        <a:pt x="334" y="183"/>
                        <a:pt x="334" y="186"/>
                      </a:cubicBezTo>
                      <a:cubicBezTo>
                        <a:pt x="334" y="192"/>
                        <a:pt x="339" y="188"/>
                        <a:pt x="339" y="193"/>
                      </a:cubicBezTo>
                      <a:cubicBezTo>
                        <a:pt x="339" y="195"/>
                        <a:pt x="337" y="196"/>
                        <a:pt x="335" y="196"/>
                      </a:cubicBezTo>
                      <a:cubicBezTo>
                        <a:pt x="333" y="196"/>
                        <a:pt x="329" y="194"/>
                        <a:pt x="329" y="189"/>
                      </a:cubicBezTo>
                      <a:cubicBezTo>
                        <a:pt x="329" y="182"/>
                        <a:pt x="338" y="176"/>
                        <a:pt x="345" y="176"/>
                      </a:cubicBezTo>
                      <a:cubicBezTo>
                        <a:pt x="354" y="176"/>
                        <a:pt x="356" y="186"/>
                        <a:pt x="362" y="186"/>
                      </a:cubicBezTo>
                      <a:cubicBezTo>
                        <a:pt x="363" y="186"/>
                        <a:pt x="365" y="185"/>
                        <a:pt x="365" y="183"/>
                      </a:cubicBezTo>
                      <a:cubicBezTo>
                        <a:pt x="365" y="181"/>
                        <a:pt x="362" y="180"/>
                        <a:pt x="362" y="178"/>
                      </a:cubicBezTo>
                      <a:cubicBezTo>
                        <a:pt x="362" y="176"/>
                        <a:pt x="363" y="175"/>
                        <a:pt x="365" y="175"/>
                      </a:cubicBezTo>
                      <a:cubicBezTo>
                        <a:pt x="367" y="175"/>
                        <a:pt x="369" y="178"/>
                        <a:pt x="369" y="180"/>
                      </a:cubicBezTo>
                      <a:cubicBezTo>
                        <a:pt x="369" y="185"/>
                        <a:pt x="362" y="190"/>
                        <a:pt x="357" y="190"/>
                      </a:cubicBezTo>
                      <a:cubicBezTo>
                        <a:pt x="354" y="190"/>
                        <a:pt x="351" y="188"/>
                        <a:pt x="349" y="186"/>
                      </a:cubicBezTo>
                      <a:close/>
                      <a:moveTo>
                        <a:pt x="370" y="249"/>
                      </a:moveTo>
                      <a:cubicBezTo>
                        <a:pt x="366" y="249"/>
                        <a:pt x="364" y="249"/>
                        <a:pt x="364" y="253"/>
                      </a:cubicBezTo>
                      <a:cubicBezTo>
                        <a:pt x="364" y="284"/>
                        <a:pt x="364" y="284"/>
                        <a:pt x="364" y="284"/>
                      </a:cubicBezTo>
                      <a:cubicBezTo>
                        <a:pt x="364" y="289"/>
                        <a:pt x="366" y="289"/>
                        <a:pt x="370" y="289"/>
                      </a:cubicBezTo>
                      <a:cubicBezTo>
                        <a:pt x="370" y="291"/>
                        <a:pt x="370" y="291"/>
                        <a:pt x="370" y="291"/>
                      </a:cubicBezTo>
                      <a:cubicBezTo>
                        <a:pt x="367" y="291"/>
                        <a:pt x="364" y="290"/>
                        <a:pt x="361" y="290"/>
                      </a:cubicBezTo>
                      <a:cubicBezTo>
                        <a:pt x="358" y="290"/>
                        <a:pt x="355" y="290"/>
                        <a:pt x="351" y="291"/>
                      </a:cubicBezTo>
                      <a:cubicBezTo>
                        <a:pt x="351" y="289"/>
                        <a:pt x="351" y="289"/>
                        <a:pt x="351" y="289"/>
                      </a:cubicBezTo>
                      <a:cubicBezTo>
                        <a:pt x="355" y="289"/>
                        <a:pt x="357" y="289"/>
                        <a:pt x="357" y="284"/>
                      </a:cubicBezTo>
                      <a:cubicBezTo>
                        <a:pt x="357" y="253"/>
                        <a:pt x="357" y="253"/>
                        <a:pt x="357" y="253"/>
                      </a:cubicBezTo>
                      <a:cubicBezTo>
                        <a:pt x="357" y="249"/>
                        <a:pt x="355" y="249"/>
                        <a:pt x="351" y="249"/>
                      </a:cubicBezTo>
                      <a:cubicBezTo>
                        <a:pt x="351" y="247"/>
                        <a:pt x="351" y="247"/>
                        <a:pt x="351" y="247"/>
                      </a:cubicBezTo>
                      <a:cubicBezTo>
                        <a:pt x="355" y="247"/>
                        <a:pt x="358" y="247"/>
                        <a:pt x="360" y="247"/>
                      </a:cubicBezTo>
                      <a:cubicBezTo>
                        <a:pt x="364" y="247"/>
                        <a:pt x="367" y="247"/>
                        <a:pt x="370" y="247"/>
                      </a:cubicBezTo>
                      <a:lnTo>
                        <a:pt x="370" y="249"/>
                      </a:lnTo>
                      <a:close/>
                      <a:moveTo>
                        <a:pt x="407" y="119"/>
                      </a:moveTo>
                      <a:cubicBezTo>
                        <a:pt x="408" y="119"/>
                        <a:pt x="408" y="119"/>
                        <a:pt x="408" y="119"/>
                      </a:cubicBezTo>
                      <a:cubicBezTo>
                        <a:pt x="409" y="123"/>
                        <a:pt x="413" y="128"/>
                        <a:pt x="418" y="128"/>
                      </a:cubicBezTo>
                      <a:cubicBezTo>
                        <a:pt x="424" y="128"/>
                        <a:pt x="427" y="124"/>
                        <a:pt x="427" y="119"/>
                      </a:cubicBezTo>
                      <a:cubicBezTo>
                        <a:pt x="427" y="108"/>
                        <a:pt x="408" y="111"/>
                        <a:pt x="408" y="97"/>
                      </a:cubicBezTo>
                      <a:cubicBezTo>
                        <a:pt x="408" y="89"/>
                        <a:pt x="414" y="84"/>
                        <a:pt x="422" y="84"/>
                      </a:cubicBezTo>
                      <a:cubicBezTo>
                        <a:pt x="425" y="84"/>
                        <a:pt x="427" y="85"/>
                        <a:pt x="430" y="85"/>
                      </a:cubicBezTo>
                      <a:cubicBezTo>
                        <a:pt x="431" y="93"/>
                        <a:pt x="431" y="93"/>
                        <a:pt x="431" y="93"/>
                      </a:cubicBezTo>
                      <a:cubicBezTo>
                        <a:pt x="430" y="93"/>
                        <a:pt x="430" y="93"/>
                        <a:pt x="430" y="93"/>
                      </a:cubicBezTo>
                      <a:cubicBezTo>
                        <a:pt x="429" y="89"/>
                        <a:pt x="426" y="86"/>
                        <a:pt x="421" y="86"/>
                      </a:cubicBezTo>
                      <a:cubicBezTo>
                        <a:pt x="416" y="86"/>
                        <a:pt x="413" y="90"/>
                        <a:pt x="413" y="94"/>
                      </a:cubicBezTo>
                      <a:cubicBezTo>
                        <a:pt x="413" y="106"/>
                        <a:pt x="433" y="103"/>
                        <a:pt x="433" y="117"/>
                      </a:cubicBezTo>
                      <a:cubicBezTo>
                        <a:pt x="433" y="125"/>
                        <a:pt x="426" y="130"/>
                        <a:pt x="418" y="130"/>
                      </a:cubicBezTo>
                      <a:cubicBezTo>
                        <a:pt x="415" y="130"/>
                        <a:pt x="411" y="129"/>
                        <a:pt x="408" y="128"/>
                      </a:cubicBezTo>
                      <a:lnTo>
                        <a:pt x="407" y="119"/>
                      </a:lnTo>
                      <a:close/>
                      <a:moveTo>
                        <a:pt x="459" y="249"/>
                      </a:moveTo>
                      <a:cubicBezTo>
                        <a:pt x="457" y="249"/>
                        <a:pt x="456" y="250"/>
                        <a:pt x="455" y="251"/>
                      </a:cubicBezTo>
                      <a:cubicBezTo>
                        <a:pt x="455" y="252"/>
                        <a:pt x="450" y="263"/>
                        <a:pt x="450" y="263"/>
                      </a:cubicBezTo>
                      <a:cubicBezTo>
                        <a:pt x="438" y="291"/>
                        <a:pt x="438" y="291"/>
                        <a:pt x="438" y="291"/>
                      </a:cubicBezTo>
                      <a:cubicBezTo>
                        <a:pt x="436" y="291"/>
                        <a:pt x="436" y="291"/>
                        <a:pt x="436" y="291"/>
                      </a:cubicBezTo>
                      <a:cubicBezTo>
                        <a:pt x="425" y="266"/>
                        <a:pt x="425" y="266"/>
                        <a:pt x="425" y="266"/>
                      </a:cubicBezTo>
                      <a:cubicBezTo>
                        <a:pt x="423" y="262"/>
                        <a:pt x="421" y="258"/>
                        <a:pt x="420" y="254"/>
                      </a:cubicBezTo>
                      <a:cubicBezTo>
                        <a:pt x="418" y="250"/>
                        <a:pt x="417" y="249"/>
                        <a:pt x="413" y="249"/>
                      </a:cubicBezTo>
                      <a:cubicBezTo>
                        <a:pt x="413" y="247"/>
                        <a:pt x="413" y="247"/>
                        <a:pt x="413" y="247"/>
                      </a:cubicBezTo>
                      <a:cubicBezTo>
                        <a:pt x="416" y="247"/>
                        <a:pt x="419" y="247"/>
                        <a:pt x="422" y="247"/>
                      </a:cubicBezTo>
                      <a:cubicBezTo>
                        <a:pt x="425" y="247"/>
                        <a:pt x="428" y="247"/>
                        <a:pt x="430" y="247"/>
                      </a:cubicBezTo>
                      <a:cubicBezTo>
                        <a:pt x="430" y="249"/>
                        <a:pt x="430" y="249"/>
                        <a:pt x="430" y="249"/>
                      </a:cubicBezTo>
                      <a:cubicBezTo>
                        <a:pt x="429" y="249"/>
                        <a:pt x="428" y="249"/>
                        <a:pt x="427" y="249"/>
                      </a:cubicBezTo>
                      <a:cubicBezTo>
                        <a:pt x="427" y="249"/>
                        <a:pt x="426" y="250"/>
                        <a:pt x="426" y="250"/>
                      </a:cubicBezTo>
                      <a:cubicBezTo>
                        <a:pt x="426" y="252"/>
                        <a:pt x="429" y="260"/>
                        <a:pt x="430" y="262"/>
                      </a:cubicBezTo>
                      <a:cubicBezTo>
                        <a:pt x="439" y="283"/>
                        <a:pt x="439" y="283"/>
                        <a:pt x="439" y="283"/>
                      </a:cubicBezTo>
                      <a:cubicBezTo>
                        <a:pt x="444" y="271"/>
                        <a:pt x="444" y="271"/>
                        <a:pt x="444" y="271"/>
                      </a:cubicBezTo>
                      <a:cubicBezTo>
                        <a:pt x="445" y="267"/>
                        <a:pt x="447" y="263"/>
                        <a:pt x="448" y="259"/>
                      </a:cubicBezTo>
                      <a:cubicBezTo>
                        <a:pt x="449" y="257"/>
                        <a:pt x="450" y="254"/>
                        <a:pt x="450" y="252"/>
                      </a:cubicBezTo>
                      <a:cubicBezTo>
                        <a:pt x="450" y="249"/>
                        <a:pt x="448" y="249"/>
                        <a:pt x="445" y="249"/>
                      </a:cubicBezTo>
                      <a:cubicBezTo>
                        <a:pt x="445" y="247"/>
                        <a:pt x="445" y="247"/>
                        <a:pt x="445" y="247"/>
                      </a:cubicBezTo>
                      <a:cubicBezTo>
                        <a:pt x="448" y="247"/>
                        <a:pt x="451" y="247"/>
                        <a:pt x="453" y="247"/>
                      </a:cubicBezTo>
                      <a:cubicBezTo>
                        <a:pt x="455" y="247"/>
                        <a:pt x="457" y="247"/>
                        <a:pt x="459" y="247"/>
                      </a:cubicBezTo>
                      <a:lnTo>
                        <a:pt x="459" y="249"/>
                      </a:lnTo>
                      <a:close/>
                      <a:moveTo>
                        <a:pt x="489" y="88"/>
                      </a:moveTo>
                      <a:cubicBezTo>
                        <a:pt x="483" y="88"/>
                        <a:pt x="483" y="90"/>
                        <a:pt x="482" y="94"/>
                      </a:cubicBezTo>
                      <a:cubicBezTo>
                        <a:pt x="480" y="94"/>
                        <a:pt x="480" y="94"/>
                        <a:pt x="480" y="94"/>
                      </a:cubicBezTo>
                      <a:cubicBezTo>
                        <a:pt x="481" y="84"/>
                        <a:pt x="481" y="84"/>
                        <a:pt x="481" y="84"/>
                      </a:cubicBezTo>
                      <a:cubicBezTo>
                        <a:pt x="482" y="84"/>
                        <a:pt x="482" y="84"/>
                        <a:pt x="482" y="84"/>
                      </a:cubicBezTo>
                      <a:cubicBezTo>
                        <a:pt x="483" y="85"/>
                        <a:pt x="485" y="85"/>
                        <a:pt x="486" y="85"/>
                      </a:cubicBezTo>
                      <a:cubicBezTo>
                        <a:pt x="516" y="85"/>
                        <a:pt x="516" y="85"/>
                        <a:pt x="516" y="85"/>
                      </a:cubicBezTo>
                      <a:cubicBezTo>
                        <a:pt x="518" y="85"/>
                        <a:pt x="520" y="85"/>
                        <a:pt x="520" y="84"/>
                      </a:cubicBezTo>
                      <a:cubicBezTo>
                        <a:pt x="522" y="84"/>
                        <a:pt x="522" y="84"/>
                        <a:pt x="522" y="84"/>
                      </a:cubicBezTo>
                      <a:cubicBezTo>
                        <a:pt x="521" y="94"/>
                        <a:pt x="521" y="94"/>
                        <a:pt x="521" y="94"/>
                      </a:cubicBezTo>
                      <a:cubicBezTo>
                        <a:pt x="519" y="94"/>
                        <a:pt x="519" y="94"/>
                        <a:pt x="519" y="94"/>
                      </a:cubicBezTo>
                      <a:cubicBezTo>
                        <a:pt x="519" y="90"/>
                        <a:pt x="519" y="88"/>
                        <a:pt x="514" y="88"/>
                      </a:cubicBezTo>
                      <a:cubicBezTo>
                        <a:pt x="504" y="88"/>
                        <a:pt x="504" y="88"/>
                        <a:pt x="504" y="88"/>
                      </a:cubicBezTo>
                      <a:cubicBezTo>
                        <a:pt x="504" y="123"/>
                        <a:pt x="504" y="123"/>
                        <a:pt x="504" y="123"/>
                      </a:cubicBezTo>
                      <a:cubicBezTo>
                        <a:pt x="504" y="127"/>
                        <a:pt x="506" y="127"/>
                        <a:pt x="510" y="127"/>
                      </a:cubicBezTo>
                      <a:cubicBezTo>
                        <a:pt x="510" y="129"/>
                        <a:pt x="510" y="129"/>
                        <a:pt x="510" y="129"/>
                      </a:cubicBezTo>
                      <a:cubicBezTo>
                        <a:pt x="507" y="129"/>
                        <a:pt x="504" y="129"/>
                        <a:pt x="501" y="129"/>
                      </a:cubicBezTo>
                      <a:cubicBezTo>
                        <a:pt x="498" y="129"/>
                        <a:pt x="495" y="129"/>
                        <a:pt x="492" y="129"/>
                      </a:cubicBezTo>
                      <a:cubicBezTo>
                        <a:pt x="492" y="127"/>
                        <a:pt x="492" y="127"/>
                        <a:pt x="492" y="127"/>
                      </a:cubicBezTo>
                      <a:cubicBezTo>
                        <a:pt x="495" y="127"/>
                        <a:pt x="498" y="127"/>
                        <a:pt x="498" y="123"/>
                      </a:cubicBezTo>
                      <a:cubicBezTo>
                        <a:pt x="498" y="88"/>
                        <a:pt x="498" y="88"/>
                        <a:pt x="498" y="88"/>
                      </a:cubicBezTo>
                      <a:lnTo>
                        <a:pt x="489" y="88"/>
                      </a:lnTo>
                      <a:close/>
                      <a:moveTo>
                        <a:pt x="540" y="291"/>
                      </a:moveTo>
                      <a:cubicBezTo>
                        <a:pt x="537" y="291"/>
                        <a:pt x="535" y="290"/>
                        <a:pt x="532" y="290"/>
                      </a:cubicBezTo>
                      <a:cubicBezTo>
                        <a:pt x="529" y="290"/>
                        <a:pt x="526" y="290"/>
                        <a:pt x="523" y="291"/>
                      </a:cubicBezTo>
                      <a:cubicBezTo>
                        <a:pt x="523" y="289"/>
                        <a:pt x="523" y="289"/>
                        <a:pt x="523" y="289"/>
                      </a:cubicBezTo>
                      <a:cubicBezTo>
                        <a:pt x="524" y="289"/>
                        <a:pt x="524" y="289"/>
                        <a:pt x="524" y="289"/>
                      </a:cubicBezTo>
                      <a:cubicBezTo>
                        <a:pt x="525" y="289"/>
                        <a:pt x="527" y="289"/>
                        <a:pt x="527" y="287"/>
                      </a:cubicBezTo>
                      <a:cubicBezTo>
                        <a:pt x="527" y="286"/>
                        <a:pt x="527" y="284"/>
                        <a:pt x="526" y="283"/>
                      </a:cubicBezTo>
                      <a:cubicBezTo>
                        <a:pt x="523" y="274"/>
                        <a:pt x="523" y="274"/>
                        <a:pt x="523" y="274"/>
                      </a:cubicBezTo>
                      <a:cubicBezTo>
                        <a:pt x="508" y="274"/>
                        <a:pt x="508" y="274"/>
                        <a:pt x="508" y="274"/>
                      </a:cubicBezTo>
                      <a:cubicBezTo>
                        <a:pt x="506" y="279"/>
                        <a:pt x="506" y="279"/>
                        <a:pt x="506" y="279"/>
                      </a:cubicBezTo>
                      <a:cubicBezTo>
                        <a:pt x="505" y="281"/>
                        <a:pt x="505" y="284"/>
                        <a:pt x="505" y="286"/>
                      </a:cubicBezTo>
                      <a:cubicBezTo>
                        <a:pt x="505" y="289"/>
                        <a:pt x="507" y="289"/>
                        <a:pt x="509" y="289"/>
                      </a:cubicBezTo>
                      <a:cubicBezTo>
                        <a:pt x="511" y="289"/>
                        <a:pt x="511" y="289"/>
                        <a:pt x="511" y="289"/>
                      </a:cubicBezTo>
                      <a:cubicBezTo>
                        <a:pt x="511" y="291"/>
                        <a:pt x="511" y="291"/>
                        <a:pt x="511" y="291"/>
                      </a:cubicBezTo>
                      <a:cubicBezTo>
                        <a:pt x="508" y="291"/>
                        <a:pt x="505" y="290"/>
                        <a:pt x="503" y="290"/>
                      </a:cubicBezTo>
                      <a:cubicBezTo>
                        <a:pt x="500" y="290"/>
                        <a:pt x="497" y="290"/>
                        <a:pt x="495" y="291"/>
                      </a:cubicBezTo>
                      <a:cubicBezTo>
                        <a:pt x="495" y="289"/>
                        <a:pt x="495" y="289"/>
                        <a:pt x="495" y="289"/>
                      </a:cubicBezTo>
                      <a:cubicBezTo>
                        <a:pt x="499" y="288"/>
                        <a:pt x="500" y="288"/>
                        <a:pt x="501" y="284"/>
                      </a:cubicBezTo>
                      <a:cubicBezTo>
                        <a:pt x="502" y="282"/>
                        <a:pt x="503" y="280"/>
                        <a:pt x="504" y="278"/>
                      </a:cubicBezTo>
                      <a:cubicBezTo>
                        <a:pt x="512" y="255"/>
                        <a:pt x="512" y="255"/>
                        <a:pt x="512" y="255"/>
                      </a:cubicBezTo>
                      <a:cubicBezTo>
                        <a:pt x="513" y="254"/>
                        <a:pt x="514" y="252"/>
                        <a:pt x="514" y="250"/>
                      </a:cubicBezTo>
                      <a:cubicBezTo>
                        <a:pt x="514" y="249"/>
                        <a:pt x="514" y="249"/>
                        <a:pt x="514" y="248"/>
                      </a:cubicBezTo>
                      <a:cubicBezTo>
                        <a:pt x="515" y="248"/>
                        <a:pt x="516" y="247"/>
                        <a:pt x="517" y="245"/>
                      </a:cubicBezTo>
                      <a:cubicBezTo>
                        <a:pt x="518" y="245"/>
                        <a:pt x="518" y="245"/>
                        <a:pt x="518" y="245"/>
                      </a:cubicBezTo>
                      <a:cubicBezTo>
                        <a:pt x="531" y="278"/>
                        <a:pt x="531" y="278"/>
                        <a:pt x="531" y="278"/>
                      </a:cubicBezTo>
                      <a:cubicBezTo>
                        <a:pt x="532" y="281"/>
                        <a:pt x="534" y="286"/>
                        <a:pt x="535" y="287"/>
                      </a:cubicBezTo>
                      <a:cubicBezTo>
                        <a:pt x="536" y="288"/>
                        <a:pt x="538" y="289"/>
                        <a:pt x="540" y="289"/>
                      </a:cubicBezTo>
                      <a:lnTo>
                        <a:pt x="540" y="291"/>
                      </a:lnTo>
                      <a:close/>
                      <a:moveTo>
                        <a:pt x="635" y="249"/>
                      </a:moveTo>
                      <a:cubicBezTo>
                        <a:pt x="631" y="249"/>
                        <a:pt x="629" y="249"/>
                        <a:pt x="629" y="255"/>
                      </a:cubicBezTo>
                      <a:cubicBezTo>
                        <a:pt x="629" y="291"/>
                        <a:pt x="629" y="291"/>
                        <a:pt x="629" y="291"/>
                      </a:cubicBezTo>
                      <a:cubicBezTo>
                        <a:pt x="628" y="291"/>
                        <a:pt x="628" y="291"/>
                        <a:pt x="628" y="291"/>
                      </a:cubicBezTo>
                      <a:cubicBezTo>
                        <a:pt x="593" y="255"/>
                        <a:pt x="593" y="255"/>
                        <a:pt x="593" y="255"/>
                      </a:cubicBezTo>
                      <a:cubicBezTo>
                        <a:pt x="593" y="279"/>
                        <a:pt x="593" y="279"/>
                        <a:pt x="593" y="279"/>
                      </a:cubicBezTo>
                      <a:cubicBezTo>
                        <a:pt x="593" y="287"/>
                        <a:pt x="594" y="289"/>
                        <a:pt x="601" y="289"/>
                      </a:cubicBezTo>
                      <a:cubicBezTo>
                        <a:pt x="601" y="291"/>
                        <a:pt x="601" y="291"/>
                        <a:pt x="601" y="291"/>
                      </a:cubicBezTo>
                      <a:cubicBezTo>
                        <a:pt x="598" y="291"/>
                        <a:pt x="595" y="290"/>
                        <a:pt x="592" y="290"/>
                      </a:cubicBezTo>
                      <a:cubicBezTo>
                        <a:pt x="590" y="290"/>
                        <a:pt x="587" y="290"/>
                        <a:pt x="584" y="291"/>
                      </a:cubicBezTo>
                      <a:cubicBezTo>
                        <a:pt x="584" y="289"/>
                        <a:pt x="584" y="289"/>
                        <a:pt x="584" y="289"/>
                      </a:cubicBezTo>
                      <a:cubicBezTo>
                        <a:pt x="588" y="289"/>
                        <a:pt x="591" y="289"/>
                        <a:pt x="591" y="281"/>
                      </a:cubicBezTo>
                      <a:cubicBezTo>
                        <a:pt x="591" y="256"/>
                        <a:pt x="591" y="256"/>
                        <a:pt x="591" y="256"/>
                      </a:cubicBezTo>
                      <a:cubicBezTo>
                        <a:pt x="591" y="251"/>
                        <a:pt x="588" y="249"/>
                        <a:pt x="583" y="249"/>
                      </a:cubicBezTo>
                      <a:cubicBezTo>
                        <a:pt x="583" y="247"/>
                        <a:pt x="583" y="247"/>
                        <a:pt x="583" y="247"/>
                      </a:cubicBezTo>
                      <a:cubicBezTo>
                        <a:pt x="585" y="247"/>
                        <a:pt x="587" y="247"/>
                        <a:pt x="589" y="247"/>
                      </a:cubicBezTo>
                      <a:cubicBezTo>
                        <a:pt x="591" y="247"/>
                        <a:pt x="592" y="247"/>
                        <a:pt x="594" y="247"/>
                      </a:cubicBezTo>
                      <a:cubicBezTo>
                        <a:pt x="597" y="251"/>
                        <a:pt x="603" y="257"/>
                        <a:pt x="610" y="264"/>
                      </a:cubicBezTo>
                      <a:cubicBezTo>
                        <a:pt x="616" y="270"/>
                        <a:pt x="622" y="276"/>
                        <a:pt x="626" y="281"/>
                      </a:cubicBezTo>
                      <a:cubicBezTo>
                        <a:pt x="626" y="256"/>
                        <a:pt x="626" y="256"/>
                        <a:pt x="626" y="256"/>
                      </a:cubicBezTo>
                      <a:cubicBezTo>
                        <a:pt x="626" y="251"/>
                        <a:pt x="625" y="249"/>
                        <a:pt x="619" y="249"/>
                      </a:cubicBezTo>
                      <a:cubicBezTo>
                        <a:pt x="619" y="247"/>
                        <a:pt x="619" y="247"/>
                        <a:pt x="619" y="247"/>
                      </a:cubicBezTo>
                      <a:cubicBezTo>
                        <a:pt x="622" y="247"/>
                        <a:pt x="625" y="247"/>
                        <a:pt x="628" y="247"/>
                      </a:cubicBezTo>
                      <a:cubicBezTo>
                        <a:pt x="630" y="247"/>
                        <a:pt x="633" y="247"/>
                        <a:pt x="635" y="247"/>
                      </a:cubicBezTo>
                      <a:lnTo>
                        <a:pt x="635" y="249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3" name="Google Shape;203;p15"/>
                <p:cNvSpPr/>
                <p:nvPr/>
              </p:nvSpPr>
              <p:spPr>
                <a:xfrm>
                  <a:off x="21197824" y="24303061"/>
                  <a:ext cx="66675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1" extrusionOk="0">
                      <a:moveTo>
                        <a:pt x="16" y="4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1"/>
                        <a:pt x="14" y="0"/>
                        <a:pt x="13" y="0"/>
                      </a:cubicBezTo>
                      <a:cubicBezTo>
                        <a:pt x="5" y="0"/>
                        <a:pt x="0" y="10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3" y="18"/>
                        <a:pt x="5" y="15"/>
                        <a:pt x="8" y="12"/>
                      </a:cubicBezTo>
                      <a:lnTo>
                        <a:pt x="16" y="4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4" name="Google Shape;204;p15"/>
                <p:cNvSpPr/>
                <p:nvPr/>
              </p:nvSpPr>
              <p:spPr>
                <a:xfrm>
                  <a:off x="21269262" y="23917299"/>
                  <a:ext cx="134938" cy="1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42" extrusionOk="0">
                      <a:moveTo>
                        <a:pt x="17" y="42"/>
                      </a:moveTo>
                      <a:cubicBezTo>
                        <a:pt x="26" y="42"/>
                        <a:pt x="32" y="34"/>
                        <a:pt x="32" y="23"/>
                      </a:cubicBezTo>
                      <a:cubicBezTo>
                        <a:pt x="32" y="13"/>
                        <a:pt x="27" y="0"/>
                        <a:pt x="15" y="0"/>
                      </a:cubicBezTo>
                      <a:cubicBezTo>
                        <a:pt x="6" y="0"/>
                        <a:pt x="0" y="8"/>
                        <a:pt x="0" y="20"/>
                      </a:cubicBezTo>
                      <a:cubicBezTo>
                        <a:pt x="0" y="29"/>
                        <a:pt x="5" y="42"/>
                        <a:pt x="17" y="4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05" name="Google Shape;205;p15"/>
            <p:cNvGrpSpPr/>
            <p:nvPr/>
          </p:nvGrpSpPr>
          <p:grpSpPr>
            <a:xfrm>
              <a:off x="3236038" y="5671084"/>
              <a:ext cx="764796" cy="616732"/>
              <a:chOff x="4883444" y="5671084"/>
              <a:chExt cx="764796" cy="616732"/>
            </a:xfrm>
          </p:grpSpPr>
          <p:sp>
            <p:nvSpPr>
              <p:cNvPr id="206" name="Google Shape;206;p15"/>
              <p:cNvSpPr txBox="1"/>
              <p:nvPr/>
            </p:nvSpPr>
            <p:spPr>
              <a:xfrm>
                <a:off x="4883444" y="6103150"/>
                <a:ext cx="76479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 Magazine Europe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Best SME Solution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7" name="Google Shape;207;p15"/>
              <p:cNvGrpSpPr/>
              <p:nvPr/>
            </p:nvGrpSpPr>
            <p:grpSpPr>
              <a:xfrm>
                <a:off x="5083348" y="5671084"/>
                <a:ext cx="365031" cy="296727"/>
                <a:chOff x="11317224" y="18010211"/>
                <a:chExt cx="2316163" cy="1882775"/>
              </a:xfrm>
            </p:grpSpPr>
            <p:sp>
              <p:nvSpPr>
                <p:cNvPr id="208" name="Google Shape;208;p15"/>
                <p:cNvSpPr/>
                <p:nvPr/>
              </p:nvSpPr>
              <p:spPr>
                <a:xfrm>
                  <a:off x="12388787" y="19680261"/>
                  <a:ext cx="76200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61" extrusionOk="0">
                      <a:moveTo>
                        <a:pt x="0" y="61"/>
                      </a:moveTo>
                      <a:lnTo>
                        <a:pt x="48" y="61"/>
                      </a:lnTo>
                      <a:lnTo>
                        <a:pt x="24" y="0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9" name="Google Shape;209;p15"/>
                <p:cNvSpPr/>
                <p:nvPr/>
              </p:nvSpPr>
              <p:spPr>
                <a:xfrm>
                  <a:off x="11802999" y="19680261"/>
                  <a:ext cx="80963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61" extrusionOk="0">
                      <a:moveTo>
                        <a:pt x="0" y="61"/>
                      </a:moveTo>
                      <a:lnTo>
                        <a:pt x="51" y="61"/>
                      </a:lnTo>
                      <a:lnTo>
                        <a:pt x="24" y="0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0" name="Google Shape;210;p15"/>
                <p:cNvSpPr/>
                <p:nvPr/>
              </p:nvSpPr>
              <p:spPr>
                <a:xfrm>
                  <a:off x="11317224" y="18010211"/>
                  <a:ext cx="2316163" cy="188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444" extrusionOk="0">
                      <a:moveTo>
                        <a:pt x="423" y="371"/>
                      </a:moveTo>
                      <a:cubicBezTo>
                        <a:pt x="289" y="371"/>
                        <a:pt x="284" y="264"/>
                        <a:pt x="284" y="264"/>
                      </a:cubicBezTo>
                      <a:cubicBezTo>
                        <a:pt x="284" y="264"/>
                        <a:pt x="284" y="134"/>
                        <a:pt x="284" y="107"/>
                      </a:cubicBezTo>
                      <a:cubicBezTo>
                        <a:pt x="284" y="83"/>
                        <a:pt x="302" y="14"/>
                        <a:pt x="390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274" y="17"/>
                        <a:pt x="260" y="119"/>
                        <a:pt x="260" y="119"/>
                      </a:cubicBezTo>
                      <a:cubicBezTo>
                        <a:pt x="177" y="119"/>
                        <a:pt x="177" y="119"/>
                        <a:pt x="177" y="119"/>
                      </a:cubicBezTo>
                      <a:cubicBezTo>
                        <a:pt x="177" y="119"/>
                        <a:pt x="179" y="59"/>
                        <a:pt x="129" y="61"/>
                      </a:cubicBezTo>
                      <a:cubicBezTo>
                        <a:pt x="78" y="63"/>
                        <a:pt x="77" y="93"/>
                        <a:pt x="77" y="93"/>
                      </a:cubicBezTo>
                      <a:cubicBezTo>
                        <a:pt x="77" y="93"/>
                        <a:pt x="63" y="128"/>
                        <a:pt x="155" y="152"/>
                      </a:cubicBezTo>
                      <a:cubicBezTo>
                        <a:pt x="247" y="175"/>
                        <a:pt x="261" y="239"/>
                        <a:pt x="261" y="239"/>
                      </a:cubicBezTo>
                      <a:cubicBezTo>
                        <a:pt x="261" y="239"/>
                        <a:pt x="283" y="371"/>
                        <a:pt x="129" y="371"/>
                      </a:cubicBezTo>
                      <a:cubicBezTo>
                        <a:pt x="41" y="371"/>
                        <a:pt x="10" y="329"/>
                        <a:pt x="0" y="293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547" y="444"/>
                        <a:pt x="547" y="444"/>
                        <a:pt x="547" y="444"/>
                      </a:cubicBezTo>
                      <a:cubicBezTo>
                        <a:pt x="547" y="306"/>
                        <a:pt x="547" y="306"/>
                        <a:pt x="547" y="306"/>
                      </a:cubicBezTo>
                      <a:cubicBezTo>
                        <a:pt x="538" y="337"/>
                        <a:pt x="511" y="371"/>
                        <a:pt x="423" y="371"/>
                      </a:cubicBezTo>
                      <a:close/>
                      <a:moveTo>
                        <a:pt x="70" y="431"/>
                      </a:moveTo>
                      <a:cubicBezTo>
                        <a:pt x="65" y="431"/>
                        <a:pt x="65" y="431"/>
                        <a:pt x="65" y="431"/>
                      </a:cubicBezTo>
                      <a:cubicBezTo>
                        <a:pt x="65" y="395"/>
                        <a:pt x="65" y="395"/>
                        <a:pt x="65" y="395"/>
                      </a:cubicBezTo>
                      <a:cubicBezTo>
                        <a:pt x="50" y="416"/>
                        <a:pt x="50" y="416"/>
                        <a:pt x="50" y="416"/>
                      </a:cubicBezTo>
                      <a:cubicBezTo>
                        <a:pt x="34" y="395"/>
                        <a:pt x="34" y="395"/>
                        <a:pt x="34" y="395"/>
                      </a:cubicBezTo>
                      <a:cubicBezTo>
                        <a:pt x="34" y="431"/>
                        <a:pt x="34" y="431"/>
                        <a:pt x="34" y="431"/>
                      </a:cubicBezTo>
                      <a:cubicBezTo>
                        <a:pt x="29" y="431"/>
                        <a:pt x="29" y="431"/>
                        <a:pt x="29" y="431"/>
                      </a:cubicBezTo>
                      <a:cubicBezTo>
                        <a:pt x="29" y="381"/>
                        <a:pt x="29" y="381"/>
                        <a:pt x="29" y="381"/>
                      </a:cubicBezTo>
                      <a:cubicBezTo>
                        <a:pt x="50" y="408"/>
                        <a:pt x="50" y="408"/>
                        <a:pt x="50" y="408"/>
                      </a:cubicBezTo>
                      <a:cubicBezTo>
                        <a:pt x="70" y="381"/>
                        <a:pt x="70" y="381"/>
                        <a:pt x="70" y="381"/>
                      </a:cubicBezTo>
                      <a:lnTo>
                        <a:pt x="70" y="431"/>
                      </a:lnTo>
                      <a:close/>
                      <a:moveTo>
                        <a:pt x="139" y="430"/>
                      </a:moveTo>
                      <a:cubicBezTo>
                        <a:pt x="135" y="422"/>
                        <a:pt x="135" y="422"/>
                        <a:pt x="135" y="422"/>
                      </a:cubicBezTo>
                      <a:cubicBezTo>
                        <a:pt x="113" y="422"/>
                        <a:pt x="113" y="422"/>
                        <a:pt x="113" y="422"/>
                      </a:cubicBezTo>
                      <a:cubicBezTo>
                        <a:pt x="110" y="430"/>
                        <a:pt x="110" y="430"/>
                        <a:pt x="110" y="430"/>
                      </a:cubicBezTo>
                      <a:cubicBezTo>
                        <a:pt x="105" y="430"/>
                        <a:pt x="105" y="430"/>
                        <a:pt x="105" y="430"/>
                      </a:cubicBezTo>
                      <a:cubicBezTo>
                        <a:pt x="124" y="382"/>
                        <a:pt x="124" y="382"/>
                        <a:pt x="124" y="382"/>
                      </a:cubicBezTo>
                      <a:cubicBezTo>
                        <a:pt x="144" y="430"/>
                        <a:pt x="144" y="430"/>
                        <a:pt x="144" y="430"/>
                      </a:cubicBezTo>
                      <a:lnTo>
                        <a:pt x="139" y="430"/>
                      </a:lnTo>
                      <a:close/>
                      <a:moveTo>
                        <a:pt x="191" y="426"/>
                      </a:moveTo>
                      <a:cubicBezTo>
                        <a:pt x="200" y="426"/>
                        <a:pt x="204" y="423"/>
                        <a:pt x="205" y="422"/>
                      </a:cubicBezTo>
                      <a:cubicBezTo>
                        <a:pt x="205" y="415"/>
                        <a:pt x="205" y="415"/>
                        <a:pt x="205" y="415"/>
                      </a:cubicBezTo>
                      <a:cubicBezTo>
                        <a:pt x="194" y="415"/>
                        <a:pt x="194" y="415"/>
                        <a:pt x="194" y="415"/>
                      </a:cubicBezTo>
                      <a:cubicBezTo>
                        <a:pt x="194" y="410"/>
                        <a:pt x="194" y="410"/>
                        <a:pt x="194" y="410"/>
                      </a:cubicBezTo>
                      <a:cubicBezTo>
                        <a:pt x="210" y="410"/>
                        <a:pt x="210" y="410"/>
                        <a:pt x="210" y="410"/>
                      </a:cubicBezTo>
                      <a:cubicBezTo>
                        <a:pt x="210" y="423"/>
                        <a:pt x="210" y="423"/>
                        <a:pt x="210" y="423"/>
                      </a:cubicBezTo>
                      <a:cubicBezTo>
                        <a:pt x="209" y="424"/>
                        <a:pt x="209" y="424"/>
                        <a:pt x="209" y="424"/>
                      </a:cubicBezTo>
                      <a:cubicBezTo>
                        <a:pt x="209" y="424"/>
                        <a:pt x="205" y="431"/>
                        <a:pt x="191" y="431"/>
                      </a:cubicBezTo>
                      <a:cubicBezTo>
                        <a:pt x="178" y="431"/>
                        <a:pt x="173" y="419"/>
                        <a:pt x="173" y="409"/>
                      </a:cubicBezTo>
                      <a:cubicBezTo>
                        <a:pt x="173" y="399"/>
                        <a:pt x="175" y="390"/>
                        <a:pt x="187" y="386"/>
                      </a:cubicBezTo>
                      <a:cubicBezTo>
                        <a:pt x="200" y="382"/>
                        <a:pt x="209" y="392"/>
                        <a:pt x="209" y="393"/>
                      </a:cubicBezTo>
                      <a:cubicBezTo>
                        <a:pt x="210" y="395"/>
                        <a:pt x="210" y="395"/>
                        <a:pt x="210" y="395"/>
                      </a:cubicBezTo>
                      <a:cubicBezTo>
                        <a:pt x="207" y="398"/>
                        <a:pt x="207" y="398"/>
                        <a:pt x="207" y="398"/>
                      </a:cubicBezTo>
                      <a:cubicBezTo>
                        <a:pt x="205" y="396"/>
                        <a:pt x="205" y="396"/>
                        <a:pt x="205" y="396"/>
                      </a:cubicBezTo>
                      <a:cubicBezTo>
                        <a:pt x="205" y="395"/>
                        <a:pt x="198" y="387"/>
                        <a:pt x="188" y="391"/>
                      </a:cubicBezTo>
                      <a:cubicBezTo>
                        <a:pt x="179" y="394"/>
                        <a:pt x="178" y="400"/>
                        <a:pt x="178" y="409"/>
                      </a:cubicBezTo>
                      <a:cubicBezTo>
                        <a:pt x="178" y="412"/>
                        <a:pt x="179" y="426"/>
                        <a:pt x="191" y="426"/>
                      </a:cubicBezTo>
                      <a:close/>
                      <a:moveTo>
                        <a:pt x="276" y="430"/>
                      </a:moveTo>
                      <a:cubicBezTo>
                        <a:pt x="273" y="422"/>
                        <a:pt x="273" y="422"/>
                        <a:pt x="273" y="422"/>
                      </a:cubicBezTo>
                      <a:cubicBezTo>
                        <a:pt x="251" y="422"/>
                        <a:pt x="251" y="422"/>
                        <a:pt x="251" y="422"/>
                      </a:cubicBezTo>
                      <a:cubicBezTo>
                        <a:pt x="247" y="430"/>
                        <a:pt x="247" y="430"/>
                        <a:pt x="247" y="430"/>
                      </a:cubicBezTo>
                      <a:cubicBezTo>
                        <a:pt x="242" y="430"/>
                        <a:pt x="242" y="430"/>
                        <a:pt x="242" y="430"/>
                      </a:cubicBezTo>
                      <a:cubicBezTo>
                        <a:pt x="262" y="382"/>
                        <a:pt x="262" y="382"/>
                        <a:pt x="262" y="382"/>
                      </a:cubicBezTo>
                      <a:cubicBezTo>
                        <a:pt x="281" y="430"/>
                        <a:pt x="281" y="430"/>
                        <a:pt x="281" y="430"/>
                      </a:cubicBezTo>
                      <a:lnTo>
                        <a:pt x="276" y="430"/>
                      </a:lnTo>
                      <a:close/>
                      <a:moveTo>
                        <a:pt x="341" y="426"/>
                      </a:moveTo>
                      <a:cubicBezTo>
                        <a:pt x="341" y="431"/>
                        <a:pt x="341" y="431"/>
                        <a:pt x="341" y="431"/>
                      </a:cubicBezTo>
                      <a:cubicBezTo>
                        <a:pt x="312" y="431"/>
                        <a:pt x="312" y="431"/>
                        <a:pt x="312" y="431"/>
                      </a:cubicBezTo>
                      <a:cubicBezTo>
                        <a:pt x="335" y="391"/>
                        <a:pt x="335" y="391"/>
                        <a:pt x="335" y="391"/>
                      </a:cubicBezTo>
                      <a:cubicBezTo>
                        <a:pt x="313" y="391"/>
                        <a:pt x="313" y="391"/>
                        <a:pt x="313" y="391"/>
                      </a:cubicBezTo>
                      <a:cubicBezTo>
                        <a:pt x="313" y="386"/>
                        <a:pt x="313" y="386"/>
                        <a:pt x="313" y="386"/>
                      </a:cubicBezTo>
                      <a:cubicBezTo>
                        <a:pt x="343" y="386"/>
                        <a:pt x="343" y="386"/>
                        <a:pt x="343" y="386"/>
                      </a:cubicBezTo>
                      <a:cubicBezTo>
                        <a:pt x="320" y="426"/>
                        <a:pt x="320" y="426"/>
                        <a:pt x="320" y="426"/>
                      </a:cubicBezTo>
                      <a:lnTo>
                        <a:pt x="341" y="426"/>
                      </a:lnTo>
                      <a:close/>
                      <a:moveTo>
                        <a:pt x="384" y="431"/>
                      </a:moveTo>
                      <a:cubicBezTo>
                        <a:pt x="379" y="431"/>
                        <a:pt x="379" y="431"/>
                        <a:pt x="379" y="431"/>
                      </a:cubicBezTo>
                      <a:cubicBezTo>
                        <a:pt x="379" y="386"/>
                        <a:pt x="379" y="386"/>
                        <a:pt x="379" y="386"/>
                      </a:cubicBezTo>
                      <a:cubicBezTo>
                        <a:pt x="384" y="386"/>
                        <a:pt x="384" y="386"/>
                        <a:pt x="384" y="386"/>
                      </a:cubicBezTo>
                      <a:lnTo>
                        <a:pt x="384" y="431"/>
                      </a:lnTo>
                      <a:close/>
                      <a:moveTo>
                        <a:pt x="455" y="432"/>
                      </a:moveTo>
                      <a:cubicBezTo>
                        <a:pt x="425" y="397"/>
                        <a:pt x="425" y="397"/>
                        <a:pt x="425" y="397"/>
                      </a:cubicBezTo>
                      <a:cubicBezTo>
                        <a:pt x="425" y="431"/>
                        <a:pt x="425" y="431"/>
                        <a:pt x="425" y="431"/>
                      </a:cubicBezTo>
                      <a:cubicBezTo>
                        <a:pt x="421" y="431"/>
                        <a:pt x="421" y="431"/>
                        <a:pt x="421" y="431"/>
                      </a:cubicBezTo>
                      <a:cubicBezTo>
                        <a:pt x="421" y="384"/>
                        <a:pt x="421" y="384"/>
                        <a:pt x="421" y="384"/>
                      </a:cubicBezTo>
                      <a:cubicBezTo>
                        <a:pt x="451" y="419"/>
                        <a:pt x="451" y="419"/>
                        <a:pt x="451" y="419"/>
                      </a:cubicBezTo>
                      <a:cubicBezTo>
                        <a:pt x="451" y="385"/>
                        <a:pt x="451" y="385"/>
                        <a:pt x="451" y="385"/>
                      </a:cubicBezTo>
                      <a:cubicBezTo>
                        <a:pt x="455" y="385"/>
                        <a:pt x="455" y="385"/>
                        <a:pt x="455" y="385"/>
                      </a:cubicBezTo>
                      <a:lnTo>
                        <a:pt x="455" y="432"/>
                      </a:lnTo>
                      <a:close/>
                      <a:moveTo>
                        <a:pt x="522" y="391"/>
                      </a:moveTo>
                      <a:cubicBezTo>
                        <a:pt x="498" y="391"/>
                        <a:pt x="498" y="391"/>
                        <a:pt x="498" y="391"/>
                      </a:cubicBezTo>
                      <a:cubicBezTo>
                        <a:pt x="498" y="409"/>
                        <a:pt x="498" y="409"/>
                        <a:pt x="498" y="409"/>
                      </a:cubicBezTo>
                      <a:cubicBezTo>
                        <a:pt x="517" y="409"/>
                        <a:pt x="517" y="409"/>
                        <a:pt x="517" y="409"/>
                      </a:cubicBezTo>
                      <a:cubicBezTo>
                        <a:pt x="517" y="414"/>
                        <a:pt x="517" y="414"/>
                        <a:pt x="517" y="414"/>
                      </a:cubicBezTo>
                      <a:cubicBezTo>
                        <a:pt x="498" y="414"/>
                        <a:pt x="498" y="414"/>
                        <a:pt x="498" y="414"/>
                      </a:cubicBezTo>
                      <a:cubicBezTo>
                        <a:pt x="498" y="426"/>
                        <a:pt x="498" y="426"/>
                        <a:pt x="498" y="426"/>
                      </a:cubicBezTo>
                      <a:cubicBezTo>
                        <a:pt x="522" y="426"/>
                        <a:pt x="522" y="426"/>
                        <a:pt x="522" y="426"/>
                      </a:cubicBezTo>
                      <a:cubicBezTo>
                        <a:pt x="522" y="431"/>
                        <a:pt x="522" y="431"/>
                        <a:pt x="522" y="431"/>
                      </a:cubicBezTo>
                      <a:cubicBezTo>
                        <a:pt x="493" y="431"/>
                        <a:pt x="493" y="431"/>
                        <a:pt x="493" y="431"/>
                      </a:cubicBezTo>
                      <a:cubicBezTo>
                        <a:pt x="493" y="414"/>
                        <a:pt x="493" y="414"/>
                        <a:pt x="493" y="414"/>
                      </a:cubicBezTo>
                      <a:cubicBezTo>
                        <a:pt x="493" y="409"/>
                        <a:pt x="493" y="409"/>
                        <a:pt x="493" y="409"/>
                      </a:cubicBezTo>
                      <a:cubicBezTo>
                        <a:pt x="493" y="386"/>
                        <a:pt x="493" y="386"/>
                        <a:pt x="493" y="386"/>
                      </a:cubicBezTo>
                      <a:cubicBezTo>
                        <a:pt x="522" y="386"/>
                        <a:pt x="522" y="386"/>
                        <a:pt x="522" y="386"/>
                      </a:cubicBezTo>
                      <a:lnTo>
                        <a:pt x="522" y="391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1" name="Google Shape;211;p15"/>
                <p:cNvSpPr/>
                <p:nvPr/>
              </p:nvSpPr>
              <p:spPr>
                <a:xfrm>
                  <a:off x="12874562" y="18281674"/>
                  <a:ext cx="758825" cy="10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239" extrusionOk="0">
                      <a:moveTo>
                        <a:pt x="111" y="37"/>
                      </a:moveTo>
                      <a:cubicBezTo>
                        <a:pt x="111" y="37"/>
                        <a:pt x="106" y="0"/>
                        <a:pt x="56" y="0"/>
                      </a:cubicBezTo>
                      <a:cubicBezTo>
                        <a:pt x="7" y="0"/>
                        <a:pt x="0" y="37"/>
                        <a:pt x="0" y="52"/>
                      </a:cubicBezTo>
                      <a:cubicBezTo>
                        <a:pt x="0" y="67"/>
                        <a:pt x="0" y="164"/>
                        <a:pt x="0" y="185"/>
                      </a:cubicBezTo>
                      <a:cubicBezTo>
                        <a:pt x="0" y="207"/>
                        <a:pt x="12" y="239"/>
                        <a:pt x="62" y="239"/>
                      </a:cubicBezTo>
                      <a:cubicBezTo>
                        <a:pt x="112" y="239"/>
                        <a:pt x="110" y="193"/>
                        <a:pt x="110" y="193"/>
                      </a:cubicBezTo>
                      <a:cubicBezTo>
                        <a:pt x="110" y="169"/>
                        <a:pt x="110" y="169"/>
                        <a:pt x="110" y="169"/>
                      </a:cubicBezTo>
                      <a:cubicBezTo>
                        <a:pt x="179" y="169"/>
                        <a:pt x="179" y="169"/>
                        <a:pt x="179" y="169"/>
                      </a:cubicBezTo>
                      <a:cubicBezTo>
                        <a:pt x="179" y="70"/>
                        <a:pt x="179" y="70"/>
                        <a:pt x="179" y="70"/>
                      </a:cubicBezTo>
                      <a:cubicBezTo>
                        <a:pt x="110" y="70"/>
                        <a:pt x="110" y="70"/>
                        <a:pt x="110" y="70"/>
                      </a:cubicBezTo>
                      <a:lnTo>
                        <a:pt x="111" y="37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2" name="Google Shape;212;p15"/>
                <p:cNvSpPr/>
                <p:nvPr/>
              </p:nvSpPr>
              <p:spPr>
                <a:xfrm>
                  <a:off x="11317224" y="18557899"/>
                  <a:ext cx="752475" cy="741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75" extrusionOk="0">
                      <a:moveTo>
                        <a:pt x="124" y="175"/>
                      </a:moveTo>
                      <a:cubicBezTo>
                        <a:pt x="166" y="175"/>
                        <a:pt x="175" y="154"/>
                        <a:pt x="176" y="136"/>
                      </a:cubicBezTo>
                      <a:cubicBezTo>
                        <a:pt x="178" y="119"/>
                        <a:pt x="172" y="105"/>
                        <a:pt x="85" y="74"/>
                      </a:cubicBezTo>
                      <a:cubicBezTo>
                        <a:pt x="24" y="53"/>
                        <a:pt x="6" y="19"/>
                        <a:pt x="0" y="0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66" y="114"/>
                        <a:pt x="66" y="114"/>
                        <a:pt x="66" y="114"/>
                      </a:cubicBezTo>
                      <a:cubicBezTo>
                        <a:pt x="66" y="151"/>
                        <a:pt x="81" y="175"/>
                        <a:pt x="124" y="1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3" name="Google Shape;213;p15"/>
                <p:cNvSpPr/>
                <p:nvPr/>
              </p:nvSpPr>
              <p:spPr>
                <a:xfrm>
                  <a:off x="13265087" y="18010211"/>
                  <a:ext cx="368300" cy="24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57" extrusionOk="0">
                      <a:moveTo>
                        <a:pt x="0" y="0"/>
                      </a:moveTo>
                      <a:cubicBezTo>
                        <a:pt x="58" y="8"/>
                        <a:pt x="80" y="36"/>
                        <a:pt x="87" y="57"/>
                      </a:cubicBezTo>
                      <a:cubicBezTo>
                        <a:pt x="87" y="0"/>
                        <a:pt x="87" y="0"/>
                        <a:pt x="8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4" name="Google Shape;214;p15"/>
                <p:cNvSpPr/>
                <p:nvPr/>
              </p:nvSpPr>
              <p:spPr>
                <a:xfrm>
                  <a:off x="11317224" y="18010211"/>
                  <a:ext cx="388938" cy="3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74" extrusionOk="0">
                      <a:moveTo>
                        <a:pt x="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7" y="45"/>
                        <a:pt x="30" y="9"/>
                        <a:pt x="92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15" name="Google Shape;215;p15"/>
            <p:cNvGrpSpPr/>
            <p:nvPr/>
          </p:nvGrpSpPr>
          <p:grpSpPr>
            <a:xfrm>
              <a:off x="2433876" y="5642189"/>
              <a:ext cx="669969" cy="737988"/>
              <a:chOff x="6499743" y="5642189"/>
              <a:chExt cx="669969" cy="737988"/>
            </a:xfrm>
          </p:grpSpPr>
          <p:sp>
            <p:nvSpPr>
              <p:cNvPr id="216" name="Google Shape;216;p15"/>
              <p:cNvSpPr txBox="1"/>
              <p:nvPr/>
            </p:nvSpPr>
            <p:spPr>
              <a:xfrm>
                <a:off x="6499743" y="6103178"/>
                <a:ext cx="6699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Hot Company in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Application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Security for 2016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15"/>
              <p:cNvGrpSpPr/>
              <p:nvPr/>
            </p:nvGrpSpPr>
            <p:grpSpPr>
              <a:xfrm>
                <a:off x="6639431" y="5642189"/>
                <a:ext cx="390550" cy="354522"/>
                <a:chOff x="17084612" y="17824474"/>
                <a:chExt cx="2478088" cy="2249488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17643412" y="18595999"/>
                  <a:ext cx="398463" cy="4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105" extrusionOk="0">
                      <a:moveTo>
                        <a:pt x="49" y="87"/>
                      </a:moveTo>
                      <a:cubicBezTo>
                        <a:pt x="30" y="87"/>
                        <a:pt x="22" y="70"/>
                        <a:pt x="22" y="53"/>
                      </a:cubicBezTo>
                      <a:cubicBezTo>
                        <a:pt x="22" y="36"/>
                        <a:pt x="30" y="19"/>
                        <a:pt x="49" y="19"/>
                      </a:cubicBezTo>
                      <a:cubicBezTo>
                        <a:pt x="60" y="19"/>
                        <a:pt x="70" y="26"/>
                        <a:pt x="71" y="36"/>
                      </a:cubicBezTo>
                      <a:cubicBezTo>
                        <a:pt x="93" y="36"/>
                        <a:pt x="93" y="36"/>
                        <a:pt x="93" y="36"/>
                      </a:cubicBezTo>
                      <a:cubicBezTo>
                        <a:pt x="90" y="13"/>
                        <a:pt x="71" y="0"/>
                        <a:pt x="49" y="0"/>
                      </a:cubicBezTo>
                      <a:cubicBezTo>
                        <a:pt x="18" y="0"/>
                        <a:pt x="0" y="23"/>
                        <a:pt x="0" y="53"/>
                      </a:cubicBezTo>
                      <a:cubicBezTo>
                        <a:pt x="0" y="82"/>
                        <a:pt x="18" y="105"/>
                        <a:pt x="49" y="105"/>
                      </a:cubicBezTo>
                      <a:cubicBezTo>
                        <a:pt x="74" y="105"/>
                        <a:pt x="91" y="89"/>
                        <a:pt x="94" y="64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1" y="78"/>
                        <a:pt x="63" y="87"/>
                        <a:pt x="49" y="8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18105374" y="18608699"/>
                  <a:ext cx="377825" cy="423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00" extrusionOk="0">
                      <a:moveTo>
                        <a:pt x="89" y="49"/>
                      </a:moveTo>
                      <a:cubicBezTo>
                        <a:pt x="89" y="16"/>
                        <a:pt x="69" y="0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74" y="100"/>
                        <a:pt x="89" y="78"/>
                        <a:pt x="89" y="49"/>
                      </a:cubicBezTo>
                      <a:close/>
                      <a:moveTo>
                        <a:pt x="41" y="81"/>
                      </a:moveTo>
                      <a:cubicBezTo>
                        <a:pt x="22" y="81"/>
                        <a:pt x="22" y="81"/>
                        <a:pt x="22" y="81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59" y="18"/>
                        <a:pt x="66" y="31"/>
                        <a:pt x="66" y="51"/>
                      </a:cubicBezTo>
                      <a:cubicBezTo>
                        <a:pt x="66" y="74"/>
                        <a:pt x="54" y="81"/>
                        <a:pt x="41" y="8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18546699" y="18608699"/>
                  <a:ext cx="457200" cy="423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67" extrusionOk="0">
                      <a:moveTo>
                        <a:pt x="56" y="77"/>
                      </a:moveTo>
                      <a:lnTo>
                        <a:pt x="56" y="77"/>
                      </a:lnTo>
                      <a:lnTo>
                        <a:pt x="120" y="267"/>
                      </a:lnTo>
                      <a:lnTo>
                        <a:pt x="165" y="267"/>
                      </a:lnTo>
                      <a:lnTo>
                        <a:pt x="232" y="77"/>
                      </a:lnTo>
                      <a:lnTo>
                        <a:pt x="232" y="77"/>
                      </a:lnTo>
                      <a:lnTo>
                        <a:pt x="232" y="267"/>
                      </a:lnTo>
                      <a:lnTo>
                        <a:pt x="288" y="267"/>
                      </a:lnTo>
                      <a:lnTo>
                        <a:pt x="288" y="0"/>
                      </a:lnTo>
                      <a:lnTo>
                        <a:pt x="205" y="0"/>
                      </a:lnTo>
                      <a:lnTo>
                        <a:pt x="146" y="184"/>
                      </a:lnTo>
                      <a:lnTo>
                        <a:pt x="144" y="184"/>
                      </a:ln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56" y="267"/>
                      </a:lnTo>
                      <a:lnTo>
                        <a:pt x="56" y="77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17084612" y="17824474"/>
                  <a:ext cx="2478088" cy="224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531" extrusionOk="0">
                      <a:moveTo>
                        <a:pt x="585" y="417"/>
                      </a:moveTo>
                      <a:cubicBezTo>
                        <a:pt x="542" y="417"/>
                        <a:pt x="542" y="417"/>
                        <a:pt x="542" y="417"/>
                      </a:cubicBezTo>
                      <a:cubicBezTo>
                        <a:pt x="542" y="395"/>
                        <a:pt x="542" y="395"/>
                        <a:pt x="542" y="395"/>
                      </a:cubicBezTo>
                      <a:cubicBezTo>
                        <a:pt x="489" y="395"/>
                        <a:pt x="489" y="395"/>
                        <a:pt x="489" y="395"/>
                      </a:cubicBezTo>
                      <a:cubicBezTo>
                        <a:pt x="490" y="391"/>
                        <a:pt x="491" y="387"/>
                        <a:pt x="492" y="382"/>
                      </a:cubicBezTo>
                      <a:cubicBezTo>
                        <a:pt x="484" y="380"/>
                        <a:pt x="476" y="378"/>
                        <a:pt x="469" y="376"/>
                      </a:cubicBezTo>
                      <a:cubicBezTo>
                        <a:pt x="473" y="365"/>
                        <a:pt x="476" y="354"/>
                        <a:pt x="478" y="342"/>
                      </a:cubicBezTo>
                      <a:cubicBezTo>
                        <a:pt x="502" y="205"/>
                        <a:pt x="491" y="0"/>
                        <a:pt x="491" y="0"/>
                      </a:cubicBezTo>
                      <a:cubicBezTo>
                        <a:pt x="491" y="0"/>
                        <a:pt x="411" y="46"/>
                        <a:pt x="293" y="2"/>
                      </a:cubicBezTo>
                      <a:cubicBezTo>
                        <a:pt x="293" y="2"/>
                        <a:pt x="293" y="2"/>
                        <a:pt x="293" y="2"/>
                      </a:cubicBezTo>
                      <a:cubicBezTo>
                        <a:pt x="175" y="46"/>
                        <a:pt x="95" y="0"/>
                        <a:pt x="95" y="0"/>
                      </a:cubicBezTo>
                      <a:cubicBezTo>
                        <a:pt x="95" y="0"/>
                        <a:pt x="84" y="205"/>
                        <a:pt x="108" y="342"/>
                      </a:cubicBezTo>
                      <a:cubicBezTo>
                        <a:pt x="110" y="353"/>
                        <a:pt x="113" y="365"/>
                        <a:pt x="117" y="375"/>
                      </a:cubicBezTo>
                      <a:cubicBezTo>
                        <a:pt x="108" y="377"/>
                        <a:pt x="100" y="380"/>
                        <a:pt x="91" y="382"/>
                      </a:cubicBezTo>
                      <a:cubicBezTo>
                        <a:pt x="92" y="387"/>
                        <a:pt x="93" y="391"/>
                        <a:pt x="94" y="395"/>
                      </a:cubicBezTo>
                      <a:cubicBezTo>
                        <a:pt x="43" y="395"/>
                        <a:pt x="43" y="395"/>
                        <a:pt x="43" y="395"/>
                      </a:cubicBezTo>
                      <a:cubicBezTo>
                        <a:pt x="43" y="417"/>
                        <a:pt x="43" y="417"/>
                        <a:pt x="43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16" y="448"/>
                        <a:pt x="16" y="448"/>
                        <a:pt x="16" y="448"/>
                      </a:cubicBezTo>
                      <a:cubicBezTo>
                        <a:pt x="0" y="479"/>
                        <a:pt x="0" y="479"/>
                        <a:pt x="0" y="479"/>
                      </a:cubicBezTo>
                      <a:cubicBezTo>
                        <a:pt x="103" y="479"/>
                        <a:pt x="103" y="479"/>
                        <a:pt x="103" y="479"/>
                      </a:cubicBezTo>
                      <a:cubicBezTo>
                        <a:pt x="103" y="457"/>
                        <a:pt x="103" y="457"/>
                        <a:pt x="103" y="457"/>
                      </a:cubicBezTo>
                      <a:cubicBezTo>
                        <a:pt x="172" y="457"/>
                        <a:pt x="172" y="457"/>
                        <a:pt x="172" y="457"/>
                      </a:cubicBezTo>
                      <a:cubicBezTo>
                        <a:pt x="226" y="509"/>
                        <a:pt x="293" y="531"/>
                        <a:pt x="293" y="531"/>
                      </a:cubicBezTo>
                      <a:cubicBezTo>
                        <a:pt x="293" y="531"/>
                        <a:pt x="360" y="509"/>
                        <a:pt x="414" y="457"/>
                      </a:cubicBezTo>
                      <a:cubicBezTo>
                        <a:pt x="482" y="457"/>
                        <a:pt x="482" y="457"/>
                        <a:pt x="482" y="457"/>
                      </a:cubicBezTo>
                      <a:cubicBezTo>
                        <a:pt x="482" y="479"/>
                        <a:pt x="482" y="479"/>
                        <a:pt x="482" y="479"/>
                      </a:cubicBezTo>
                      <a:cubicBezTo>
                        <a:pt x="585" y="479"/>
                        <a:pt x="585" y="479"/>
                        <a:pt x="585" y="479"/>
                      </a:cubicBezTo>
                      <a:cubicBezTo>
                        <a:pt x="569" y="448"/>
                        <a:pt x="569" y="448"/>
                        <a:pt x="569" y="448"/>
                      </a:cubicBezTo>
                      <a:lnTo>
                        <a:pt x="585" y="417"/>
                      </a:lnTo>
                      <a:close/>
                      <a:moveTo>
                        <a:pt x="121" y="335"/>
                      </a:moveTo>
                      <a:cubicBezTo>
                        <a:pt x="98" y="209"/>
                        <a:pt x="108" y="20"/>
                        <a:pt x="108" y="20"/>
                      </a:cubicBezTo>
                      <a:cubicBezTo>
                        <a:pt x="108" y="20"/>
                        <a:pt x="183" y="62"/>
                        <a:pt x="293" y="21"/>
                      </a:cubicBezTo>
                      <a:cubicBezTo>
                        <a:pt x="293" y="21"/>
                        <a:pt x="293" y="21"/>
                        <a:pt x="293" y="21"/>
                      </a:cubicBezTo>
                      <a:cubicBezTo>
                        <a:pt x="402" y="62"/>
                        <a:pt x="477" y="20"/>
                        <a:pt x="477" y="20"/>
                      </a:cubicBezTo>
                      <a:cubicBezTo>
                        <a:pt x="477" y="20"/>
                        <a:pt x="487" y="209"/>
                        <a:pt x="464" y="335"/>
                      </a:cubicBezTo>
                      <a:cubicBezTo>
                        <a:pt x="462" y="349"/>
                        <a:pt x="458" y="361"/>
                        <a:pt x="454" y="372"/>
                      </a:cubicBezTo>
                      <a:cubicBezTo>
                        <a:pt x="346" y="348"/>
                        <a:pt x="239" y="347"/>
                        <a:pt x="131" y="372"/>
                      </a:cubicBezTo>
                      <a:cubicBezTo>
                        <a:pt x="127" y="361"/>
                        <a:pt x="123" y="348"/>
                        <a:pt x="121" y="335"/>
                      </a:cubicBezTo>
                      <a:close/>
                      <a:moveTo>
                        <a:pt x="293" y="511"/>
                      </a:moveTo>
                      <a:cubicBezTo>
                        <a:pt x="293" y="511"/>
                        <a:pt x="222" y="487"/>
                        <a:pt x="171" y="432"/>
                      </a:cubicBezTo>
                      <a:cubicBezTo>
                        <a:pt x="183" y="427"/>
                        <a:pt x="197" y="424"/>
                        <a:pt x="223" y="421"/>
                      </a:cubicBezTo>
                      <a:cubicBezTo>
                        <a:pt x="258" y="416"/>
                        <a:pt x="325" y="416"/>
                        <a:pt x="359" y="421"/>
                      </a:cubicBezTo>
                      <a:cubicBezTo>
                        <a:pt x="385" y="424"/>
                        <a:pt x="398" y="428"/>
                        <a:pt x="413" y="434"/>
                      </a:cubicBezTo>
                      <a:cubicBezTo>
                        <a:pt x="362" y="488"/>
                        <a:pt x="293" y="511"/>
                        <a:pt x="293" y="51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22" name="Google Shape;222;p15"/>
            <p:cNvGrpSpPr/>
            <p:nvPr/>
          </p:nvGrpSpPr>
          <p:grpSpPr>
            <a:xfrm>
              <a:off x="1631714" y="5588203"/>
              <a:ext cx="669969" cy="791974"/>
              <a:chOff x="7306365" y="5588203"/>
              <a:chExt cx="669969" cy="791974"/>
            </a:xfrm>
          </p:grpSpPr>
          <p:grpSp>
            <p:nvGrpSpPr>
              <p:cNvPr id="223" name="Google Shape;223;p15"/>
              <p:cNvGrpSpPr/>
              <p:nvPr/>
            </p:nvGrpSpPr>
            <p:grpSpPr>
              <a:xfrm>
                <a:off x="7487117" y="5588203"/>
                <a:ext cx="308465" cy="419196"/>
                <a:chOff x="7319556" y="2405359"/>
                <a:chExt cx="1114425" cy="1514475"/>
              </a:xfrm>
            </p:grpSpPr>
            <p:sp>
              <p:nvSpPr>
                <p:cNvPr id="224" name="Google Shape;224;p15"/>
                <p:cNvSpPr/>
                <p:nvPr/>
              </p:nvSpPr>
              <p:spPr>
                <a:xfrm>
                  <a:off x="7576731" y="3466920"/>
                  <a:ext cx="1333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0" h="104775" extrusionOk="0">
                      <a:moveTo>
                        <a:pt x="48197" y="108680"/>
                      </a:moveTo>
                      <a:lnTo>
                        <a:pt x="70390" y="25622"/>
                      </a:lnTo>
                      <a:lnTo>
                        <a:pt x="70675" y="25622"/>
                      </a:lnTo>
                      <a:lnTo>
                        <a:pt x="92488" y="108680"/>
                      </a:lnTo>
                      <a:lnTo>
                        <a:pt x="111824" y="108680"/>
                      </a:lnTo>
                      <a:lnTo>
                        <a:pt x="141732" y="0"/>
                      </a:lnTo>
                      <a:lnTo>
                        <a:pt x="122396" y="0"/>
                      </a:lnTo>
                      <a:lnTo>
                        <a:pt x="102203" y="83058"/>
                      </a:lnTo>
                      <a:lnTo>
                        <a:pt x="101918" y="83058"/>
                      </a:lnTo>
                      <a:lnTo>
                        <a:pt x="80581" y="0"/>
                      </a:lnTo>
                      <a:lnTo>
                        <a:pt x="61150" y="0"/>
                      </a:lnTo>
                      <a:lnTo>
                        <a:pt x="39243" y="83058"/>
                      </a:lnTo>
                      <a:lnTo>
                        <a:pt x="38862" y="83058"/>
                      </a:lnTo>
                      <a:lnTo>
                        <a:pt x="19241" y="0"/>
                      </a:lnTo>
                      <a:lnTo>
                        <a:pt x="0" y="0"/>
                      </a:lnTo>
                      <a:lnTo>
                        <a:pt x="28575" y="10868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>
                  <a:off x="7730941" y="3466920"/>
                  <a:ext cx="190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104775" extrusionOk="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108585"/>
                      </a:lnTo>
                      <a:lnTo>
                        <a:pt x="0" y="10858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6" name="Google Shape;226;p15"/>
                <p:cNvSpPr/>
                <p:nvPr/>
              </p:nvSpPr>
              <p:spPr>
                <a:xfrm>
                  <a:off x="7772470" y="3466920"/>
                  <a:ext cx="857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04775" extrusionOk="0">
                      <a:moveTo>
                        <a:pt x="18098" y="28766"/>
                      </a:moveTo>
                      <a:lnTo>
                        <a:pt x="18574" y="28766"/>
                      </a:lnTo>
                      <a:lnTo>
                        <a:pt x="68008" y="108680"/>
                      </a:lnTo>
                      <a:lnTo>
                        <a:pt x="88106" y="108680"/>
                      </a:lnTo>
                      <a:lnTo>
                        <a:pt x="88106" y="0"/>
                      </a:lnTo>
                      <a:lnTo>
                        <a:pt x="70009" y="0"/>
                      </a:lnTo>
                      <a:lnTo>
                        <a:pt x="70009" y="80010"/>
                      </a:lnTo>
                      <a:lnTo>
                        <a:pt x="69723" y="80010"/>
                      </a:lnTo>
                      <a:lnTo>
                        <a:pt x="20098" y="0"/>
                      </a:lnTo>
                      <a:lnTo>
                        <a:pt x="0" y="0"/>
                      </a:lnTo>
                      <a:lnTo>
                        <a:pt x="0" y="108680"/>
                      </a:lnTo>
                      <a:lnTo>
                        <a:pt x="18098" y="10868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7" name="Google Shape;227;p15"/>
                <p:cNvSpPr/>
                <p:nvPr/>
              </p:nvSpPr>
              <p:spPr>
                <a:xfrm>
                  <a:off x="7882388" y="3466920"/>
                  <a:ext cx="857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04775" extrusionOk="0">
                      <a:moveTo>
                        <a:pt x="18098" y="28766"/>
                      </a:moveTo>
                      <a:lnTo>
                        <a:pt x="18478" y="28766"/>
                      </a:lnTo>
                      <a:lnTo>
                        <a:pt x="68009" y="108680"/>
                      </a:lnTo>
                      <a:lnTo>
                        <a:pt x="88011" y="108680"/>
                      </a:lnTo>
                      <a:lnTo>
                        <a:pt x="88011" y="0"/>
                      </a:lnTo>
                      <a:lnTo>
                        <a:pt x="69914" y="0"/>
                      </a:lnTo>
                      <a:lnTo>
                        <a:pt x="69914" y="80010"/>
                      </a:lnTo>
                      <a:lnTo>
                        <a:pt x="69628" y="80010"/>
                      </a:lnTo>
                      <a:lnTo>
                        <a:pt x="20002" y="0"/>
                      </a:lnTo>
                      <a:lnTo>
                        <a:pt x="0" y="0"/>
                      </a:lnTo>
                      <a:lnTo>
                        <a:pt x="0" y="108680"/>
                      </a:lnTo>
                      <a:lnTo>
                        <a:pt x="18098" y="10868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8" name="Google Shape;228;p15"/>
                <p:cNvSpPr/>
                <p:nvPr/>
              </p:nvSpPr>
              <p:spPr>
                <a:xfrm>
                  <a:off x="7992973" y="3466920"/>
                  <a:ext cx="7620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104775" extrusionOk="0">
                      <a:moveTo>
                        <a:pt x="79248" y="92202"/>
                      </a:moveTo>
                      <a:lnTo>
                        <a:pt x="19050" y="92202"/>
                      </a:lnTo>
                      <a:lnTo>
                        <a:pt x="19050" y="60389"/>
                      </a:lnTo>
                      <a:lnTo>
                        <a:pt x="73819" y="60389"/>
                      </a:lnTo>
                      <a:lnTo>
                        <a:pt x="73819" y="44958"/>
                      </a:lnTo>
                      <a:lnTo>
                        <a:pt x="19050" y="44958"/>
                      </a:lnTo>
                      <a:lnTo>
                        <a:pt x="19050" y="16478"/>
                      </a:lnTo>
                      <a:lnTo>
                        <a:pt x="78200" y="16478"/>
                      </a:lnTo>
                      <a:lnTo>
                        <a:pt x="78200" y="0"/>
                      </a:lnTo>
                      <a:lnTo>
                        <a:pt x="0" y="0"/>
                      </a:lnTo>
                      <a:lnTo>
                        <a:pt x="0" y="108680"/>
                      </a:lnTo>
                      <a:lnTo>
                        <a:pt x="79248" y="10868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9" name="Google Shape;229;p15"/>
                <p:cNvSpPr/>
                <p:nvPr/>
              </p:nvSpPr>
              <p:spPr>
                <a:xfrm>
                  <a:off x="8088795" y="3467015"/>
                  <a:ext cx="857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04775" extrusionOk="0">
                      <a:moveTo>
                        <a:pt x="19050" y="63818"/>
                      </a:moveTo>
                      <a:lnTo>
                        <a:pt x="47053" y="63818"/>
                      </a:lnTo>
                      <a:cubicBezTo>
                        <a:pt x="64579" y="63818"/>
                        <a:pt x="68675" y="72676"/>
                        <a:pt x="68675" y="92583"/>
                      </a:cubicBezTo>
                      <a:cubicBezTo>
                        <a:pt x="68675" y="97917"/>
                        <a:pt x="68675" y="103823"/>
                        <a:pt x="71533" y="108585"/>
                      </a:cubicBezTo>
                      <a:lnTo>
                        <a:pt x="91916" y="108585"/>
                      </a:lnTo>
                      <a:cubicBezTo>
                        <a:pt x="87821" y="104204"/>
                        <a:pt x="86011" y="92583"/>
                        <a:pt x="86011" y="80010"/>
                      </a:cubicBezTo>
                      <a:cubicBezTo>
                        <a:pt x="86011" y="62865"/>
                        <a:pt x="76390" y="57912"/>
                        <a:pt x="69913" y="57055"/>
                      </a:cubicBezTo>
                      <a:lnTo>
                        <a:pt x="69913" y="56769"/>
                      </a:lnTo>
                      <a:cubicBezTo>
                        <a:pt x="73438" y="55531"/>
                        <a:pt x="87821" y="50197"/>
                        <a:pt x="87821" y="29337"/>
                      </a:cubicBezTo>
                      <a:cubicBezTo>
                        <a:pt x="87821" y="10954"/>
                        <a:pt x="75628" y="0"/>
                        <a:pt x="51911" y="0"/>
                      </a:cubicBezTo>
                      <a:lnTo>
                        <a:pt x="0" y="0"/>
                      </a:lnTo>
                      <a:lnTo>
                        <a:pt x="0" y="108585"/>
                      </a:lnTo>
                      <a:lnTo>
                        <a:pt x="19050" y="108585"/>
                      </a:lnTo>
                      <a:lnTo>
                        <a:pt x="19050" y="63818"/>
                      </a:lnTo>
                      <a:close/>
                      <a:moveTo>
                        <a:pt x="19050" y="15431"/>
                      </a:moveTo>
                      <a:lnTo>
                        <a:pt x="49911" y="15431"/>
                      </a:lnTo>
                      <a:cubicBezTo>
                        <a:pt x="59817" y="15431"/>
                        <a:pt x="68771" y="18193"/>
                        <a:pt x="68771" y="32004"/>
                      </a:cubicBezTo>
                      <a:cubicBezTo>
                        <a:pt x="68771" y="43434"/>
                        <a:pt x="62198" y="49340"/>
                        <a:pt x="50197" y="49340"/>
                      </a:cubicBezTo>
                      <a:lnTo>
                        <a:pt x="19050" y="49340"/>
                      </a:lnTo>
                      <a:lnTo>
                        <a:pt x="19050" y="15431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0" name="Google Shape;230;p15"/>
                <p:cNvSpPr/>
                <p:nvPr/>
              </p:nvSpPr>
              <p:spPr>
                <a:xfrm>
                  <a:off x="7817713" y="3174026"/>
                  <a:ext cx="285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57150" extrusionOk="0">
                      <a:moveTo>
                        <a:pt x="17621" y="0"/>
                      </a:moveTo>
                      <a:lnTo>
                        <a:pt x="17145" y="0"/>
                      </a:lnTo>
                      <a:lnTo>
                        <a:pt x="0" y="58293"/>
                      </a:lnTo>
                      <a:lnTo>
                        <a:pt x="34576" y="58293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8031740" y="3170026"/>
                  <a:ext cx="571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95250" extrusionOk="0">
                      <a:moveTo>
                        <a:pt x="57341" y="48387"/>
                      </a:moveTo>
                      <a:cubicBezTo>
                        <a:pt x="57341" y="21241"/>
                        <a:pt x="50673" y="0"/>
                        <a:pt x="19526" y="0"/>
                      </a:cubicBezTo>
                      <a:lnTo>
                        <a:pt x="0" y="0"/>
                      </a:lnTo>
                      <a:lnTo>
                        <a:pt x="0" y="96774"/>
                      </a:lnTo>
                      <a:lnTo>
                        <a:pt x="19526" y="96774"/>
                      </a:lnTo>
                      <a:cubicBezTo>
                        <a:pt x="50673" y="96774"/>
                        <a:pt x="57341" y="75533"/>
                        <a:pt x="57341" y="4838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2" name="Google Shape;232;p15"/>
                <p:cNvSpPr/>
                <p:nvPr/>
              </p:nvSpPr>
              <p:spPr>
                <a:xfrm>
                  <a:off x="7920012" y="3170121"/>
                  <a:ext cx="4762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38100" extrusionOk="0">
                      <a:moveTo>
                        <a:pt x="0" y="0"/>
                      </a:moveTo>
                      <a:lnTo>
                        <a:pt x="0" y="42291"/>
                      </a:lnTo>
                      <a:lnTo>
                        <a:pt x="32575" y="42291"/>
                      </a:lnTo>
                      <a:cubicBezTo>
                        <a:pt x="45148" y="42291"/>
                        <a:pt x="51911" y="34861"/>
                        <a:pt x="51911" y="20669"/>
                      </a:cubicBezTo>
                      <a:cubicBezTo>
                        <a:pt x="51911" y="3429"/>
                        <a:pt x="42577" y="0"/>
                        <a:pt x="3219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3" name="Google Shape;233;p15"/>
                <p:cNvSpPr/>
                <p:nvPr/>
              </p:nvSpPr>
              <p:spPr>
                <a:xfrm>
                  <a:off x="7978305" y="3733620"/>
                  <a:ext cx="2857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28575" extrusionOk="0">
                      <a:moveTo>
                        <a:pt x="15240" y="29051"/>
                      </a:moveTo>
                      <a:cubicBezTo>
                        <a:pt x="24003" y="29051"/>
                        <a:pt x="30480" y="23908"/>
                        <a:pt x="30480" y="14764"/>
                      </a:cubicBezTo>
                      <a:cubicBezTo>
                        <a:pt x="30480" y="5239"/>
                        <a:pt x="23717" y="0"/>
                        <a:pt x="15240" y="0"/>
                      </a:cubicBezTo>
                      <a:cubicBezTo>
                        <a:pt x="6763" y="0"/>
                        <a:pt x="0" y="5239"/>
                        <a:pt x="0" y="14764"/>
                      </a:cubicBezTo>
                      <a:cubicBezTo>
                        <a:pt x="0" y="23908"/>
                        <a:pt x="6477" y="29051"/>
                        <a:pt x="15240" y="2905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4" name="Google Shape;234;p15"/>
                <p:cNvSpPr/>
                <p:nvPr/>
              </p:nvSpPr>
              <p:spPr>
                <a:xfrm>
                  <a:off x="7822000" y="3734287"/>
                  <a:ext cx="28575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66675" extrusionOk="0">
                      <a:moveTo>
                        <a:pt x="17717" y="0"/>
                      </a:moveTo>
                      <a:cubicBezTo>
                        <a:pt x="3905" y="0"/>
                        <a:pt x="0" y="17050"/>
                        <a:pt x="0" y="37243"/>
                      </a:cubicBezTo>
                      <a:cubicBezTo>
                        <a:pt x="0" y="57436"/>
                        <a:pt x="3905" y="74485"/>
                        <a:pt x="17717" y="74485"/>
                      </a:cubicBezTo>
                      <a:cubicBezTo>
                        <a:pt x="31528" y="74485"/>
                        <a:pt x="35433" y="57436"/>
                        <a:pt x="35433" y="37243"/>
                      </a:cubicBezTo>
                      <a:cubicBezTo>
                        <a:pt x="35433" y="17050"/>
                        <a:pt x="31528" y="0"/>
                        <a:pt x="17717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5" name="Google Shape;235;p15"/>
                <p:cNvSpPr/>
                <p:nvPr/>
              </p:nvSpPr>
              <p:spPr>
                <a:xfrm>
                  <a:off x="7975162" y="3774483"/>
                  <a:ext cx="2857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28575" extrusionOk="0">
                      <a:moveTo>
                        <a:pt x="18383" y="0"/>
                      </a:moveTo>
                      <a:cubicBezTo>
                        <a:pt x="7906" y="0"/>
                        <a:pt x="0" y="6382"/>
                        <a:pt x="0" y="17050"/>
                      </a:cubicBezTo>
                      <a:cubicBezTo>
                        <a:pt x="0" y="28384"/>
                        <a:pt x="7906" y="35052"/>
                        <a:pt x="18383" y="35052"/>
                      </a:cubicBezTo>
                      <a:cubicBezTo>
                        <a:pt x="28861" y="35052"/>
                        <a:pt x="36767" y="28384"/>
                        <a:pt x="36767" y="17050"/>
                      </a:cubicBezTo>
                      <a:cubicBezTo>
                        <a:pt x="36767" y="6286"/>
                        <a:pt x="28861" y="0"/>
                        <a:pt x="18383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6" name="Google Shape;236;p15"/>
                <p:cNvSpPr/>
                <p:nvPr/>
              </p:nvSpPr>
              <p:spPr>
                <a:xfrm>
                  <a:off x="7319556" y="2405359"/>
                  <a:ext cx="1114425" cy="15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425" h="1514475" extrusionOk="0">
                      <a:moveTo>
                        <a:pt x="0" y="0"/>
                      </a:moveTo>
                      <a:lnTo>
                        <a:pt x="0" y="1406081"/>
                      </a:lnTo>
                      <a:lnTo>
                        <a:pt x="438626" y="1503998"/>
                      </a:lnTo>
                      <a:cubicBezTo>
                        <a:pt x="478060" y="1512761"/>
                        <a:pt x="518541" y="1517142"/>
                        <a:pt x="559118" y="1517142"/>
                      </a:cubicBezTo>
                      <a:cubicBezTo>
                        <a:pt x="599694" y="1517142"/>
                        <a:pt x="640175" y="1512761"/>
                        <a:pt x="679609" y="1503998"/>
                      </a:cubicBezTo>
                      <a:lnTo>
                        <a:pt x="1118235" y="1406081"/>
                      </a:lnTo>
                      <a:lnTo>
                        <a:pt x="1118235" y="0"/>
                      </a:lnTo>
                      <a:lnTo>
                        <a:pt x="0" y="0"/>
                      </a:lnTo>
                      <a:close/>
                      <a:moveTo>
                        <a:pt x="476250" y="1400461"/>
                      </a:moveTo>
                      <a:lnTo>
                        <a:pt x="476250" y="1414558"/>
                      </a:lnTo>
                      <a:lnTo>
                        <a:pt x="410147" y="1414558"/>
                      </a:lnTo>
                      <a:cubicBezTo>
                        <a:pt x="410242" y="1398651"/>
                        <a:pt x="418433" y="1386650"/>
                        <a:pt x="431483" y="1377887"/>
                      </a:cubicBezTo>
                      <a:cubicBezTo>
                        <a:pt x="444056" y="1368743"/>
                        <a:pt x="460439" y="1361123"/>
                        <a:pt x="460629" y="1346073"/>
                      </a:cubicBezTo>
                      <a:cubicBezTo>
                        <a:pt x="460724" y="1339120"/>
                        <a:pt x="457867" y="1328928"/>
                        <a:pt x="444341" y="1328928"/>
                      </a:cubicBezTo>
                      <a:cubicBezTo>
                        <a:pt x="431864" y="1328928"/>
                        <a:pt x="428149" y="1339596"/>
                        <a:pt x="427768" y="1353122"/>
                      </a:cubicBezTo>
                      <a:lnTo>
                        <a:pt x="411956" y="1353122"/>
                      </a:lnTo>
                      <a:cubicBezTo>
                        <a:pt x="411956" y="1331690"/>
                        <a:pt x="423672" y="1315784"/>
                        <a:pt x="445294" y="1315784"/>
                      </a:cubicBezTo>
                      <a:cubicBezTo>
                        <a:pt x="468916" y="1315784"/>
                        <a:pt x="476441" y="1333119"/>
                        <a:pt x="476441" y="1345502"/>
                      </a:cubicBezTo>
                      <a:cubicBezTo>
                        <a:pt x="476441" y="1360837"/>
                        <a:pt x="465963" y="1370362"/>
                        <a:pt x="454819" y="1378172"/>
                      </a:cubicBezTo>
                      <a:cubicBezTo>
                        <a:pt x="443579" y="1385888"/>
                        <a:pt x="431864" y="1391888"/>
                        <a:pt x="429101" y="1400461"/>
                      </a:cubicBezTo>
                      <a:lnTo>
                        <a:pt x="476250" y="1400461"/>
                      </a:lnTo>
                      <a:close/>
                      <a:moveTo>
                        <a:pt x="520160" y="1416558"/>
                      </a:moveTo>
                      <a:cubicBezTo>
                        <a:pt x="492347" y="1416558"/>
                        <a:pt x="486632" y="1388174"/>
                        <a:pt x="486632" y="1366171"/>
                      </a:cubicBezTo>
                      <a:cubicBezTo>
                        <a:pt x="486632" y="1344168"/>
                        <a:pt x="492347" y="1315784"/>
                        <a:pt x="520160" y="1315784"/>
                      </a:cubicBezTo>
                      <a:cubicBezTo>
                        <a:pt x="547973" y="1315784"/>
                        <a:pt x="553688" y="1344168"/>
                        <a:pt x="553688" y="1366171"/>
                      </a:cubicBezTo>
                      <a:cubicBezTo>
                        <a:pt x="553593" y="1388174"/>
                        <a:pt x="547973" y="1416558"/>
                        <a:pt x="520160" y="1416558"/>
                      </a:cubicBezTo>
                      <a:close/>
                      <a:moveTo>
                        <a:pt x="607028" y="1414558"/>
                      </a:moveTo>
                      <a:lnTo>
                        <a:pt x="589693" y="1414558"/>
                      </a:lnTo>
                      <a:lnTo>
                        <a:pt x="589693" y="1346168"/>
                      </a:lnTo>
                      <a:lnTo>
                        <a:pt x="565880" y="1346168"/>
                      </a:lnTo>
                      <a:lnTo>
                        <a:pt x="565880" y="1333691"/>
                      </a:lnTo>
                      <a:cubicBezTo>
                        <a:pt x="579120" y="1333786"/>
                        <a:pt x="591788" y="1329309"/>
                        <a:pt x="594074" y="1317593"/>
                      </a:cubicBezTo>
                      <a:lnTo>
                        <a:pt x="606933" y="1317593"/>
                      </a:lnTo>
                      <a:lnTo>
                        <a:pt x="606933" y="1414558"/>
                      </a:lnTo>
                      <a:close/>
                      <a:moveTo>
                        <a:pt x="673989" y="1416558"/>
                      </a:moveTo>
                      <a:cubicBezTo>
                        <a:pt x="654368" y="1416558"/>
                        <a:pt x="639794" y="1405033"/>
                        <a:pt x="639794" y="1386078"/>
                      </a:cubicBezTo>
                      <a:cubicBezTo>
                        <a:pt x="639794" y="1373886"/>
                        <a:pt x="646748" y="1365218"/>
                        <a:pt x="657511" y="1362456"/>
                      </a:cubicBezTo>
                      <a:lnTo>
                        <a:pt x="657511" y="1362170"/>
                      </a:lnTo>
                      <a:cubicBezTo>
                        <a:pt x="648748" y="1358837"/>
                        <a:pt x="643795" y="1351693"/>
                        <a:pt x="643795" y="1342263"/>
                      </a:cubicBezTo>
                      <a:cubicBezTo>
                        <a:pt x="643795" y="1325785"/>
                        <a:pt x="654749" y="1315879"/>
                        <a:pt x="673989" y="1315879"/>
                      </a:cubicBezTo>
                      <a:cubicBezTo>
                        <a:pt x="693230" y="1315879"/>
                        <a:pt x="704183" y="1325880"/>
                        <a:pt x="704183" y="1342263"/>
                      </a:cubicBezTo>
                      <a:cubicBezTo>
                        <a:pt x="704183" y="1351693"/>
                        <a:pt x="699230" y="1358837"/>
                        <a:pt x="690467" y="1362170"/>
                      </a:cubicBezTo>
                      <a:lnTo>
                        <a:pt x="690467" y="1362456"/>
                      </a:lnTo>
                      <a:cubicBezTo>
                        <a:pt x="701231" y="1365218"/>
                        <a:pt x="708184" y="1373981"/>
                        <a:pt x="708184" y="1386078"/>
                      </a:cubicBezTo>
                      <a:cubicBezTo>
                        <a:pt x="708184" y="1405033"/>
                        <a:pt x="693611" y="1416558"/>
                        <a:pt x="673989" y="1416558"/>
                      </a:cubicBezTo>
                      <a:close/>
                      <a:moveTo>
                        <a:pt x="1107377" y="1256633"/>
                      </a:moveTo>
                      <a:lnTo>
                        <a:pt x="10954" y="1256633"/>
                      </a:lnTo>
                      <a:lnTo>
                        <a:pt x="10954" y="980789"/>
                      </a:lnTo>
                      <a:lnTo>
                        <a:pt x="1107377" y="980789"/>
                      </a:lnTo>
                      <a:lnTo>
                        <a:pt x="1107377" y="1256633"/>
                      </a:lnTo>
                      <a:close/>
                      <a:moveTo>
                        <a:pt x="172688" y="642366"/>
                      </a:moveTo>
                      <a:lnTo>
                        <a:pt x="172688" y="659797"/>
                      </a:lnTo>
                      <a:lnTo>
                        <a:pt x="121158" y="659797"/>
                      </a:lnTo>
                      <a:lnTo>
                        <a:pt x="121158" y="695515"/>
                      </a:lnTo>
                      <a:lnTo>
                        <a:pt x="177832" y="695515"/>
                      </a:lnTo>
                      <a:lnTo>
                        <a:pt x="177832" y="713994"/>
                      </a:lnTo>
                      <a:lnTo>
                        <a:pt x="103346" y="713994"/>
                      </a:lnTo>
                      <a:lnTo>
                        <a:pt x="103346" y="591979"/>
                      </a:lnTo>
                      <a:lnTo>
                        <a:pt x="176879" y="591979"/>
                      </a:lnTo>
                      <a:lnTo>
                        <a:pt x="176879" y="610457"/>
                      </a:lnTo>
                      <a:lnTo>
                        <a:pt x="121253" y="610457"/>
                      </a:lnTo>
                      <a:lnTo>
                        <a:pt x="121253" y="642461"/>
                      </a:lnTo>
                      <a:lnTo>
                        <a:pt x="172688" y="642461"/>
                      </a:lnTo>
                      <a:close/>
                      <a:moveTo>
                        <a:pt x="184594" y="591979"/>
                      </a:moveTo>
                      <a:lnTo>
                        <a:pt x="205931" y="591979"/>
                      </a:lnTo>
                      <a:lnTo>
                        <a:pt x="229076" y="635032"/>
                      </a:lnTo>
                      <a:lnTo>
                        <a:pt x="253270" y="591979"/>
                      </a:lnTo>
                      <a:lnTo>
                        <a:pt x="273272" y="591979"/>
                      </a:lnTo>
                      <a:lnTo>
                        <a:pt x="239554" y="650843"/>
                      </a:lnTo>
                      <a:lnTo>
                        <a:pt x="275749" y="714089"/>
                      </a:lnTo>
                      <a:lnTo>
                        <a:pt x="254032" y="714089"/>
                      </a:lnTo>
                      <a:lnTo>
                        <a:pt x="228600" y="667417"/>
                      </a:lnTo>
                      <a:lnTo>
                        <a:pt x="202692" y="714089"/>
                      </a:lnTo>
                      <a:lnTo>
                        <a:pt x="182213" y="714089"/>
                      </a:lnTo>
                      <a:lnTo>
                        <a:pt x="218408" y="650843"/>
                      </a:lnTo>
                      <a:lnTo>
                        <a:pt x="184594" y="591979"/>
                      </a:lnTo>
                      <a:close/>
                      <a:moveTo>
                        <a:pt x="329660" y="699516"/>
                      </a:moveTo>
                      <a:cubicBezTo>
                        <a:pt x="345567" y="699516"/>
                        <a:pt x="354235" y="685324"/>
                        <a:pt x="355664" y="667512"/>
                      </a:cubicBezTo>
                      <a:lnTo>
                        <a:pt x="373094" y="667512"/>
                      </a:lnTo>
                      <a:cubicBezTo>
                        <a:pt x="371666" y="696754"/>
                        <a:pt x="354330" y="716947"/>
                        <a:pt x="329565" y="716947"/>
                      </a:cubicBezTo>
                      <a:cubicBezTo>
                        <a:pt x="298990" y="716947"/>
                        <a:pt x="280607" y="687896"/>
                        <a:pt x="280607" y="653034"/>
                      </a:cubicBezTo>
                      <a:cubicBezTo>
                        <a:pt x="280607" y="618173"/>
                        <a:pt x="298895" y="589121"/>
                        <a:pt x="329565" y="589121"/>
                      </a:cubicBezTo>
                      <a:cubicBezTo>
                        <a:pt x="352616" y="589312"/>
                        <a:pt x="370713" y="604552"/>
                        <a:pt x="372904" y="630841"/>
                      </a:cubicBezTo>
                      <a:lnTo>
                        <a:pt x="354997" y="630841"/>
                      </a:lnTo>
                      <a:cubicBezTo>
                        <a:pt x="351949" y="616839"/>
                        <a:pt x="344424" y="606552"/>
                        <a:pt x="329565" y="606552"/>
                      </a:cubicBezTo>
                      <a:cubicBezTo>
                        <a:pt x="307658" y="606552"/>
                        <a:pt x="298514" y="629603"/>
                        <a:pt x="298514" y="653034"/>
                      </a:cubicBezTo>
                      <a:cubicBezTo>
                        <a:pt x="298609" y="676465"/>
                        <a:pt x="307753" y="699516"/>
                        <a:pt x="329660" y="699516"/>
                      </a:cubicBezTo>
                      <a:close/>
                      <a:moveTo>
                        <a:pt x="458819" y="642366"/>
                      </a:moveTo>
                      <a:lnTo>
                        <a:pt x="458819" y="659797"/>
                      </a:lnTo>
                      <a:lnTo>
                        <a:pt x="407289" y="659797"/>
                      </a:lnTo>
                      <a:lnTo>
                        <a:pt x="407289" y="695515"/>
                      </a:lnTo>
                      <a:lnTo>
                        <a:pt x="463963" y="695515"/>
                      </a:lnTo>
                      <a:lnTo>
                        <a:pt x="463963" y="713994"/>
                      </a:lnTo>
                      <a:lnTo>
                        <a:pt x="389477" y="713994"/>
                      </a:lnTo>
                      <a:lnTo>
                        <a:pt x="389477" y="591979"/>
                      </a:lnTo>
                      <a:lnTo>
                        <a:pt x="463010" y="591979"/>
                      </a:lnTo>
                      <a:lnTo>
                        <a:pt x="463010" y="610457"/>
                      </a:lnTo>
                      <a:lnTo>
                        <a:pt x="407384" y="610457"/>
                      </a:lnTo>
                      <a:lnTo>
                        <a:pt x="407384" y="642461"/>
                      </a:lnTo>
                      <a:lnTo>
                        <a:pt x="458819" y="642461"/>
                      </a:lnTo>
                      <a:close/>
                      <a:moveTo>
                        <a:pt x="401955" y="745331"/>
                      </a:moveTo>
                      <a:lnTo>
                        <a:pt x="424148" y="848868"/>
                      </a:lnTo>
                      <a:lnTo>
                        <a:pt x="424434" y="848868"/>
                      </a:lnTo>
                      <a:lnTo>
                        <a:pt x="445580" y="745331"/>
                      </a:lnTo>
                      <a:lnTo>
                        <a:pt x="465773" y="745331"/>
                      </a:lnTo>
                      <a:lnTo>
                        <a:pt x="434531" y="880777"/>
                      </a:lnTo>
                      <a:lnTo>
                        <a:pt x="414338" y="880777"/>
                      </a:lnTo>
                      <a:lnTo>
                        <a:pt x="391668" y="777240"/>
                      </a:lnTo>
                      <a:lnTo>
                        <a:pt x="391382" y="777240"/>
                      </a:lnTo>
                      <a:lnTo>
                        <a:pt x="368237" y="880777"/>
                      </a:lnTo>
                      <a:lnTo>
                        <a:pt x="347663" y="880777"/>
                      </a:lnTo>
                      <a:lnTo>
                        <a:pt x="317849" y="745331"/>
                      </a:lnTo>
                      <a:lnTo>
                        <a:pt x="338042" y="745331"/>
                      </a:lnTo>
                      <a:lnTo>
                        <a:pt x="358521" y="848868"/>
                      </a:lnTo>
                      <a:lnTo>
                        <a:pt x="358807" y="848868"/>
                      </a:lnTo>
                      <a:lnTo>
                        <a:pt x="381667" y="745331"/>
                      </a:lnTo>
                      <a:lnTo>
                        <a:pt x="401955" y="745331"/>
                      </a:lnTo>
                      <a:close/>
                      <a:moveTo>
                        <a:pt x="549307" y="695611"/>
                      </a:moveTo>
                      <a:lnTo>
                        <a:pt x="549307" y="714089"/>
                      </a:lnTo>
                      <a:lnTo>
                        <a:pt x="479489" y="714089"/>
                      </a:lnTo>
                      <a:lnTo>
                        <a:pt x="479489" y="591979"/>
                      </a:lnTo>
                      <a:lnTo>
                        <a:pt x="497396" y="591979"/>
                      </a:lnTo>
                      <a:lnTo>
                        <a:pt x="497396" y="695611"/>
                      </a:lnTo>
                      <a:lnTo>
                        <a:pt x="549307" y="695611"/>
                      </a:lnTo>
                      <a:close/>
                      <a:moveTo>
                        <a:pt x="505111" y="745331"/>
                      </a:moveTo>
                      <a:lnTo>
                        <a:pt x="526256" y="745331"/>
                      </a:lnTo>
                      <a:lnTo>
                        <a:pt x="569881" y="880777"/>
                      </a:lnTo>
                      <a:lnTo>
                        <a:pt x="548640" y="880777"/>
                      </a:lnTo>
                      <a:lnTo>
                        <a:pt x="537972" y="844963"/>
                      </a:lnTo>
                      <a:lnTo>
                        <a:pt x="492728" y="844963"/>
                      </a:lnTo>
                      <a:lnTo>
                        <a:pt x="482060" y="880777"/>
                      </a:lnTo>
                      <a:lnTo>
                        <a:pt x="461582" y="880777"/>
                      </a:lnTo>
                      <a:lnTo>
                        <a:pt x="505111" y="745331"/>
                      </a:lnTo>
                      <a:close/>
                      <a:moveTo>
                        <a:pt x="631412" y="695611"/>
                      </a:moveTo>
                      <a:lnTo>
                        <a:pt x="631412" y="714089"/>
                      </a:lnTo>
                      <a:lnTo>
                        <a:pt x="561594" y="714089"/>
                      </a:lnTo>
                      <a:lnTo>
                        <a:pt x="561594" y="591979"/>
                      </a:lnTo>
                      <a:lnTo>
                        <a:pt x="579501" y="591979"/>
                      </a:lnTo>
                      <a:lnTo>
                        <a:pt x="579501" y="695611"/>
                      </a:lnTo>
                      <a:lnTo>
                        <a:pt x="631412" y="695611"/>
                      </a:lnTo>
                      <a:close/>
                      <a:moveTo>
                        <a:pt x="713137" y="642366"/>
                      </a:moveTo>
                      <a:lnTo>
                        <a:pt x="713137" y="659797"/>
                      </a:lnTo>
                      <a:lnTo>
                        <a:pt x="661607" y="659797"/>
                      </a:lnTo>
                      <a:lnTo>
                        <a:pt x="661607" y="695515"/>
                      </a:lnTo>
                      <a:lnTo>
                        <a:pt x="718280" y="695515"/>
                      </a:lnTo>
                      <a:lnTo>
                        <a:pt x="718280" y="713994"/>
                      </a:lnTo>
                      <a:lnTo>
                        <a:pt x="643795" y="713994"/>
                      </a:lnTo>
                      <a:lnTo>
                        <a:pt x="643795" y="591979"/>
                      </a:lnTo>
                      <a:lnTo>
                        <a:pt x="717328" y="591979"/>
                      </a:lnTo>
                      <a:lnTo>
                        <a:pt x="717328" y="610457"/>
                      </a:lnTo>
                      <a:lnTo>
                        <a:pt x="661702" y="610457"/>
                      </a:lnTo>
                      <a:lnTo>
                        <a:pt x="661702" y="642461"/>
                      </a:lnTo>
                      <a:lnTo>
                        <a:pt x="713137" y="642461"/>
                      </a:lnTo>
                      <a:close/>
                      <a:moveTo>
                        <a:pt x="880586" y="699516"/>
                      </a:moveTo>
                      <a:cubicBezTo>
                        <a:pt x="896493" y="699516"/>
                        <a:pt x="905161" y="685324"/>
                        <a:pt x="906590" y="667512"/>
                      </a:cubicBezTo>
                      <a:lnTo>
                        <a:pt x="924020" y="667512"/>
                      </a:lnTo>
                      <a:cubicBezTo>
                        <a:pt x="922592" y="696754"/>
                        <a:pt x="905256" y="716947"/>
                        <a:pt x="880491" y="716947"/>
                      </a:cubicBezTo>
                      <a:cubicBezTo>
                        <a:pt x="849916" y="716947"/>
                        <a:pt x="831533" y="687896"/>
                        <a:pt x="831533" y="653034"/>
                      </a:cubicBezTo>
                      <a:cubicBezTo>
                        <a:pt x="831533" y="618173"/>
                        <a:pt x="849821" y="589121"/>
                        <a:pt x="880491" y="589121"/>
                      </a:cubicBezTo>
                      <a:cubicBezTo>
                        <a:pt x="903542" y="589312"/>
                        <a:pt x="921639" y="604552"/>
                        <a:pt x="923830" y="630841"/>
                      </a:cubicBezTo>
                      <a:lnTo>
                        <a:pt x="905923" y="630841"/>
                      </a:lnTo>
                      <a:cubicBezTo>
                        <a:pt x="902875" y="616839"/>
                        <a:pt x="895350" y="606552"/>
                        <a:pt x="880491" y="606552"/>
                      </a:cubicBezTo>
                      <a:cubicBezTo>
                        <a:pt x="858584" y="606552"/>
                        <a:pt x="849440" y="629603"/>
                        <a:pt x="849440" y="653034"/>
                      </a:cubicBezTo>
                      <a:cubicBezTo>
                        <a:pt x="849630" y="676465"/>
                        <a:pt x="858774" y="699516"/>
                        <a:pt x="880586" y="699516"/>
                      </a:cubicBezTo>
                      <a:close/>
                      <a:moveTo>
                        <a:pt x="845820" y="742093"/>
                      </a:moveTo>
                      <a:cubicBezTo>
                        <a:pt x="869442" y="742093"/>
                        <a:pt x="889254" y="757047"/>
                        <a:pt x="889254" y="785336"/>
                      </a:cubicBezTo>
                      <a:lnTo>
                        <a:pt x="869442" y="785336"/>
                      </a:lnTo>
                      <a:cubicBezTo>
                        <a:pt x="868490" y="767906"/>
                        <a:pt x="858679" y="761429"/>
                        <a:pt x="844963" y="761429"/>
                      </a:cubicBezTo>
                      <a:cubicBezTo>
                        <a:pt x="835724" y="761429"/>
                        <a:pt x="824198" y="765429"/>
                        <a:pt x="824198" y="779050"/>
                      </a:cubicBezTo>
                      <a:cubicBezTo>
                        <a:pt x="824198" y="788575"/>
                        <a:pt x="829628" y="793813"/>
                        <a:pt x="837724" y="796481"/>
                      </a:cubicBezTo>
                      <a:cubicBezTo>
                        <a:pt x="839438" y="797052"/>
                        <a:pt x="864584" y="804863"/>
                        <a:pt x="870395" y="806958"/>
                      </a:cubicBezTo>
                      <a:cubicBezTo>
                        <a:pt x="885349" y="812292"/>
                        <a:pt x="892493" y="827437"/>
                        <a:pt x="892493" y="841438"/>
                      </a:cubicBezTo>
                      <a:cubicBezTo>
                        <a:pt x="892493" y="871823"/>
                        <a:pt x="869918" y="883920"/>
                        <a:pt x="847439" y="883920"/>
                      </a:cubicBezTo>
                      <a:cubicBezTo>
                        <a:pt x="821531" y="883920"/>
                        <a:pt x="800576" y="869156"/>
                        <a:pt x="800195" y="835533"/>
                      </a:cubicBezTo>
                      <a:lnTo>
                        <a:pt x="820007" y="835533"/>
                      </a:lnTo>
                      <a:cubicBezTo>
                        <a:pt x="820007" y="856393"/>
                        <a:pt x="832866" y="864584"/>
                        <a:pt x="848773" y="864584"/>
                      </a:cubicBezTo>
                      <a:cubicBezTo>
                        <a:pt x="866204" y="864584"/>
                        <a:pt x="872776" y="854297"/>
                        <a:pt x="872776" y="844106"/>
                      </a:cubicBezTo>
                      <a:cubicBezTo>
                        <a:pt x="872776" y="833628"/>
                        <a:pt x="868013" y="829532"/>
                        <a:pt x="863441" y="827437"/>
                      </a:cubicBezTo>
                      <a:cubicBezTo>
                        <a:pt x="855536" y="823817"/>
                        <a:pt x="845153" y="821341"/>
                        <a:pt x="829628" y="816197"/>
                      </a:cubicBezTo>
                      <a:cubicBezTo>
                        <a:pt x="810292" y="809911"/>
                        <a:pt x="804577" y="795909"/>
                        <a:pt x="804577" y="781812"/>
                      </a:cubicBezTo>
                      <a:cubicBezTo>
                        <a:pt x="804482" y="754856"/>
                        <a:pt x="825341" y="742093"/>
                        <a:pt x="845820" y="742093"/>
                      </a:cubicBezTo>
                      <a:close/>
                      <a:moveTo>
                        <a:pt x="816007" y="714089"/>
                      </a:moveTo>
                      <a:lnTo>
                        <a:pt x="797147" y="714089"/>
                      </a:lnTo>
                      <a:lnTo>
                        <a:pt x="750665" y="624364"/>
                      </a:lnTo>
                      <a:lnTo>
                        <a:pt x="750284" y="624364"/>
                      </a:lnTo>
                      <a:lnTo>
                        <a:pt x="750284" y="714089"/>
                      </a:lnTo>
                      <a:lnTo>
                        <a:pt x="733235" y="714089"/>
                      </a:lnTo>
                      <a:lnTo>
                        <a:pt x="733235" y="591979"/>
                      </a:lnTo>
                      <a:lnTo>
                        <a:pt x="752094" y="591979"/>
                      </a:lnTo>
                      <a:lnTo>
                        <a:pt x="798767" y="681895"/>
                      </a:lnTo>
                      <a:lnTo>
                        <a:pt x="799052" y="681895"/>
                      </a:lnTo>
                      <a:lnTo>
                        <a:pt x="799052" y="591979"/>
                      </a:lnTo>
                      <a:lnTo>
                        <a:pt x="816102" y="591979"/>
                      </a:lnTo>
                      <a:lnTo>
                        <a:pt x="816102" y="714089"/>
                      </a:lnTo>
                      <a:close/>
                      <a:moveTo>
                        <a:pt x="739331" y="745331"/>
                      </a:moveTo>
                      <a:cubicBezTo>
                        <a:pt x="774287" y="745331"/>
                        <a:pt x="789337" y="775716"/>
                        <a:pt x="789337" y="813054"/>
                      </a:cubicBezTo>
                      <a:cubicBezTo>
                        <a:pt x="789337" y="850392"/>
                        <a:pt x="774287" y="880777"/>
                        <a:pt x="739331" y="880777"/>
                      </a:cubicBezTo>
                      <a:lnTo>
                        <a:pt x="692372" y="880777"/>
                      </a:lnTo>
                      <a:lnTo>
                        <a:pt x="692372" y="745331"/>
                      </a:lnTo>
                      <a:lnTo>
                        <a:pt x="739331" y="745331"/>
                      </a:lnTo>
                      <a:close/>
                      <a:moveTo>
                        <a:pt x="672275" y="782003"/>
                      </a:moveTo>
                      <a:cubicBezTo>
                        <a:pt x="672275" y="808006"/>
                        <a:pt x="657225" y="814673"/>
                        <a:pt x="653510" y="816197"/>
                      </a:cubicBezTo>
                      <a:lnTo>
                        <a:pt x="653510" y="816578"/>
                      </a:lnTo>
                      <a:cubicBezTo>
                        <a:pt x="660368" y="817721"/>
                        <a:pt x="670370" y="823817"/>
                        <a:pt x="670370" y="845249"/>
                      </a:cubicBezTo>
                      <a:cubicBezTo>
                        <a:pt x="670370" y="860965"/>
                        <a:pt x="672275" y="875443"/>
                        <a:pt x="676561" y="880872"/>
                      </a:cubicBezTo>
                      <a:lnTo>
                        <a:pt x="655320" y="880872"/>
                      </a:lnTo>
                      <a:cubicBezTo>
                        <a:pt x="652272" y="874967"/>
                        <a:pt x="652272" y="867632"/>
                        <a:pt x="652272" y="860965"/>
                      </a:cubicBezTo>
                      <a:cubicBezTo>
                        <a:pt x="652272" y="836105"/>
                        <a:pt x="647986" y="825151"/>
                        <a:pt x="629698" y="825151"/>
                      </a:cubicBezTo>
                      <a:lnTo>
                        <a:pt x="600456" y="825151"/>
                      </a:lnTo>
                      <a:lnTo>
                        <a:pt x="600456" y="880967"/>
                      </a:lnTo>
                      <a:lnTo>
                        <a:pt x="580644" y="880967"/>
                      </a:lnTo>
                      <a:lnTo>
                        <a:pt x="580644" y="745331"/>
                      </a:lnTo>
                      <a:lnTo>
                        <a:pt x="634746" y="745331"/>
                      </a:lnTo>
                      <a:cubicBezTo>
                        <a:pt x="659511" y="745331"/>
                        <a:pt x="672275" y="759047"/>
                        <a:pt x="672275" y="782003"/>
                      </a:cubicBezTo>
                      <a:close/>
                      <a:moveTo>
                        <a:pt x="322136" y="880777"/>
                      </a:moveTo>
                      <a:lnTo>
                        <a:pt x="300895" y="880777"/>
                      </a:lnTo>
                      <a:lnTo>
                        <a:pt x="290227" y="844963"/>
                      </a:lnTo>
                      <a:lnTo>
                        <a:pt x="244983" y="844963"/>
                      </a:lnTo>
                      <a:lnTo>
                        <a:pt x="234315" y="880777"/>
                      </a:lnTo>
                      <a:lnTo>
                        <a:pt x="213836" y="880777"/>
                      </a:lnTo>
                      <a:lnTo>
                        <a:pt x="257366" y="745331"/>
                      </a:lnTo>
                      <a:lnTo>
                        <a:pt x="278511" y="745331"/>
                      </a:lnTo>
                      <a:lnTo>
                        <a:pt x="322136" y="880777"/>
                      </a:lnTo>
                      <a:close/>
                      <a:moveTo>
                        <a:pt x="1009840" y="642366"/>
                      </a:moveTo>
                      <a:lnTo>
                        <a:pt x="1009840" y="659797"/>
                      </a:lnTo>
                      <a:lnTo>
                        <a:pt x="958310" y="659797"/>
                      </a:lnTo>
                      <a:lnTo>
                        <a:pt x="958310" y="695515"/>
                      </a:lnTo>
                      <a:lnTo>
                        <a:pt x="1014984" y="695515"/>
                      </a:lnTo>
                      <a:lnTo>
                        <a:pt x="1014984" y="713994"/>
                      </a:lnTo>
                      <a:lnTo>
                        <a:pt x="940499" y="713994"/>
                      </a:lnTo>
                      <a:lnTo>
                        <a:pt x="940499" y="591979"/>
                      </a:lnTo>
                      <a:lnTo>
                        <a:pt x="1014032" y="591979"/>
                      </a:lnTo>
                      <a:lnTo>
                        <a:pt x="1014032" y="610457"/>
                      </a:lnTo>
                      <a:lnTo>
                        <a:pt x="958406" y="610457"/>
                      </a:lnTo>
                      <a:lnTo>
                        <a:pt x="958406" y="642461"/>
                      </a:lnTo>
                      <a:lnTo>
                        <a:pt x="1009840" y="642461"/>
                      </a:lnTo>
                      <a:close/>
                      <a:moveTo>
                        <a:pt x="1107377" y="537020"/>
                      </a:moveTo>
                      <a:lnTo>
                        <a:pt x="10954" y="537020"/>
                      </a:lnTo>
                      <a:lnTo>
                        <a:pt x="10954" y="10954"/>
                      </a:lnTo>
                      <a:lnTo>
                        <a:pt x="1107377" y="10954"/>
                      </a:lnTo>
                      <a:lnTo>
                        <a:pt x="1107377" y="53702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7" name="Google Shape;237;p15"/>
                <p:cNvSpPr/>
                <p:nvPr/>
              </p:nvSpPr>
              <p:spPr>
                <a:xfrm>
                  <a:off x="7569968" y="3174026"/>
                  <a:ext cx="285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57150" extrusionOk="0">
                      <a:moveTo>
                        <a:pt x="17145" y="0"/>
                      </a:moveTo>
                      <a:lnTo>
                        <a:pt x="0" y="58293"/>
                      </a:lnTo>
                      <a:lnTo>
                        <a:pt x="34576" y="58293"/>
                      </a:lnTo>
                      <a:lnTo>
                        <a:pt x="17621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8" name="Google Shape;238;p15"/>
                <p:cNvSpPr/>
                <p:nvPr/>
              </p:nvSpPr>
              <p:spPr>
                <a:xfrm>
                  <a:off x="7420426" y="2509086"/>
                  <a:ext cx="171450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219075" extrusionOk="0">
                      <a:moveTo>
                        <a:pt x="93631" y="220028"/>
                      </a:moveTo>
                      <a:cubicBezTo>
                        <a:pt x="141065" y="220028"/>
                        <a:pt x="174117" y="185261"/>
                        <a:pt x="176879" y="134969"/>
                      </a:cubicBezTo>
                      <a:lnTo>
                        <a:pt x="143447" y="134969"/>
                      </a:lnTo>
                      <a:cubicBezTo>
                        <a:pt x="140684" y="165545"/>
                        <a:pt x="124016" y="190024"/>
                        <a:pt x="93631" y="190024"/>
                      </a:cubicBezTo>
                      <a:cubicBezTo>
                        <a:pt x="51721" y="190024"/>
                        <a:pt x="34195" y="150305"/>
                        <a:pt x="34195" y="110014"/>
                      </a:cubicBezTo>
                      <a:cubicBezTo>
                        <a:pt x="34195" y="69723"/>
                        <a:pt x="51721" y="30004"/>
                        <a:pt x="93631" y="30004"/>
                      </a:cubicBezTo>
                      <a:cubicBezTo>
                        <a:pt x="122111" y="30004"/>
                        <a:pt x="136684" y="47625"/>
                        <a:pt x="142399" y="71819"/>
                      </a:cubicBezTo>
                      <a:lnTo>
                        <a:pt x="176593" y="71819"/>
                      </a:lnTo>
                      <a:cubicBezTo>
                        <a:pt x="172498" y="26479"/>
                        <a:pt x="137731" y="286"/>
                        <a:pt x="93631" y="0"/>
                      </a:cubicBezTo>
                      <a:cubicBezTo>
                        <a:pt x="35052" y="0"/>
                        <a:pt x="0" y="50006"/>
                        <a:pt x="0" y="110014"/>
                      </a:cubicBezTo>
                      <a:cubicBezTo>
                        <a:pt x="0" y="170021"/>
                        <a:pt x="35052" y="220028"/>
                        <a:pt x="93631" y="220028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9" name="Google Shape;239;p15"/>
                <p:cNvSpPr/>
                <p:nvPr/>
              </p:nvSpPr>
              <p:spPr>
                <a:xfrm>
                  <a:off x="7606163" y="2514039"/>
                  <a:ext cx="171450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209550" extrusionOk="0">
                      <a:moveTo>
                        <a:pt x="73438" y="210026"/>
                      </a:moveTo>
                      <a:lnTo>
                        <a:pt x="107632" y="210026"/>
                      </a:lnTo>
                      <a:lnTo>
                        <a:pt x="107632" y="127635"/>
                      </a:lnTo>
                      <a:lnTo>
                        <a:pt x="180785" y="0"/>
                      </a:lnTo>
                      <a:lnTo>
                        <a:pt x="142399" y="0"/>
                      </a:lnTo>
                      <a:lnTo>
                        <a:pt x="91440" y="94107"/>
                      </a:lnTo>
                      <a:lnTo>
                        <a:pt x="39719" y="0"/>
                      </a:lnTo>
                      <a:lnTo>
                        <a:pt x="0" y="0"/>
                      </a:lnTo>
                      <a:lnTo>
                        <a:pt x="73438" y="1276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7806093" y="2514039"/>
                  <a:ext cx="16192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209550" extrusionOk="0">
                      <a:moveTo>
                        <a:pt x="161925" y="151543"/>
                      </a:moveTo>
                      <a:cubicBezTo>
                        <a:pt x="161925" y="122968"/>
                        <a:pt x="149066" y="102965"/>
                        <a:pt x="125254" y="97441"/>
                      </a:cubicBezTo>
                      <a:lnTo>
                        <a:pt x="125254" y="96869"/>
                      </a:lnTo>
                      <a:cubicBezTo>
                        <a:pt x="143065" y="88582"/>
                        <a:pt x="153162" y="73343"/>
                        <a:pt x="153162" y="52102"/>
                      </a:cubicBezTo>
                      <a:cubicBezTo>
                        <a:pt x="153162" y="17050"/>
                        <a:pt x="130111" y="0"/>
                        <a:pt x="95059" y="0"/>
                      </a:cubicBezTo>
                      <a:lnTo>
                        <a:pt x="0" y="0"/>
                      </a:lnTo>
                      <a:lnTo>
                        <a:pt x="0" y="210122"/>
                      </a:lnTo>
                      <a:lnTo>
                        <a:pt x="89821" y="210122"/>
                      </a:lnTo>
                      <a:cubicBezTo>
                        <a:pt x="140494" y="210026"/>
                        <a:pt x="161925" y="184499"/>
                        <a:pt x="161925" y="151543"/>
                      </a:cubicBezTo>
                      <a:close/>
                      <a:moveTo>
                        <a:pt x="34290" y="30004"/>
                      </a:moveTo>
                      <a:lnTo>
                        <a:pt x="90202" y="30004"/>
                      </a:lnTo>
                      <a:cubicBezTo>
                        <a:pt x="108871" y="30004"/>
                        <a:pt x="118967" y="37624"/>
                        <a:pt x="118967" y="58865"/>
                      </a:cubicBezTo>
                      <a:cubicBezTo>
                        <a:pt x="118967" y="77724"/>
                        <a:pt x="106680" y="88011"/>
                        <a:pt x="90202" y="88011"/>
                      </a:cubicBezTo>
                      <a:lnTo>
                        <a:pt x="34290" y="88011"/>
                      </a:lnTo>
                      <a:lnTo>
                        <a:pt x="34290" y="30004"/>
                      </a:lnTo>
                      <a:close/>
                      <a:moveTo>
                        <a:pt x="34290" y="114395"/>
                      </a:moveTo>
                      <a:lnTo>
                        <a:pt x="94869" y="114395"/>
                      </a:lnTo>
                      <a:cubicBezTo>
                        <a:pt x="115729" y="114395"/>
                        <a:pt x="127730" y="126206"/>
                        <a:pt x="127730" y="146780"/>
                      </a:cubicBezTo>
                      <a:cubicBezTo>
                        <a:pt x="127730" y="167926"/>
                        <a:pt x="115633" y="180023"/>
                        <a:pt x="94869" y="180023"/>
                      </a:cubicBezTo>
                      <a:lnTo>
                        <a:pt x="34290" y="180023"/>
                      </a:lnTo>
                      <a:lnTo>
                        <a:pt x="34290" y="11439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7998974" y="2514039"/>
                  <a:ext cx="133350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0" h="209550" extrusionOk="0">
                      <a:moveTo>
                        <a:pt x="142684" y="178308"/>
                      </a:moveTo>
                      <a:lnTo>
                        <a:pt x="34195" y="178308"/>
                      </a:lnTo>
                      <a:lnTo>
                        <a:pt x="34195" y="116777"/>
                      </a:lnTo>
                      <a:lnTo>
                        <a:pt x="132874" y="116777"/>
                      </a:lnTo>
                      <a:lnTo>
                        <a:pt x="132874" y="86773"/>
                      </a:lnTo>
                      <a:lnTo>
                        <a:pt x="34195" y="86773"/>
                      </a:lnTo>
                      <a:lnTo>
                        <a:pt x="34195" y="31718"/>
                      </a:lnTo>
                      <a:lnTo>
                        <a:pt x="140779" y="31718"/>
                      </a:lnTo>
                      <a:lnTo>
                        <a:pt x="140779" y="0"/>
                      </a:lnTo>
                      <a:lnTo>
                        <a:pt x="0" y="0"/>
                      </a:lnTo>
                      <a:lnTo>
                        <a:pt x="0" y="210026"/>
                      </a:lnTo>
                      <a:lnTo>
                        <a:pt x="142684" y="210026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8171377" y="2514039"/>
                  <a:ext cx="16192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209550" extrusionOk="0">
                      <a:moveTo>
                        <a:pt x="34385" y="123539"/>
                      </a:moveTo>
                      <a:lnTo>
                        <a:pt x="84773" y="123539"/>
                      </a:lnTo>
                      <a:cubicBezTo>
                        <a:pt x="116300" y="123539"/>
                        <a:pt x="123635" y="140589"/>
                        <a:pt x="123635" y="179165"/>
                      </a:cubicBezTo>
                      <a:cubicBezTo>
                        <a:pt x="123635" y="189452"/>
                        <a:pt x="123635" y="200977"/>
                        <a:pt x="128873" y="210026"/>
                      </a:cubicBezTo>
                      <a:lnTo>
                        <a:pt x="165544" y="210026"/>
                      </a:lnTo>
                      <a:cubicBezTo>
                        <a:pt x="158115" y="201454"/>
                        <a:pt x="154877" y="179165"/>
                        <a:pt x="154877" y="154686"/>
                      </a:cubicBezTo>
                      <a:cubicBezTo>
                        <a:pt x="154877" y="121444"/>
                        <a:pt x="137636" y="112014"/>
                        <a:pt x="125825" y="110300"/>
                      </a:cubicBezTo>
                      <a:lnTo>
                        <a:pt x="125825" y="109728"/>
                      </a:lnTo>
                      <a:cubicBezTo>
                        <a:pt x="132112" y="107347"/>
                        <a:pt x="158115" y="97060"/>
                        <a:pt x="158115" y="56769"/>
                      </a:cubicBezTo>
                      <a:cubicBezTo>
                        <a:pt x="158115" y="21146"/>
                        <a:pt x="136208" y="0"/>
                        <a:pt x="93440" y="0"/>
                      </a:cubicBezTo>
                      <a:lnTo>
                        <a:pt x="0" y="0"/>
                      </a:lnTo>
                      <a:lnTo>
                        <a:pt x="0" y="210122"/>
                      </a:lnTo>
                      <a:lnTo>
                        <a:pt x="34195" y="210122"/>
                      </a:lnTo>
                      <a:lnTo>
                        <a:pt x="34195" y="123539"/>
                      </a:lnTo>
                      <a:close/>
                      <a:moveTo>
                        <a:pt x="34385" y="30004"/>
                      </a:moveTo>
                      <a:lnTo>
                        <a:pt x="90011" y="30004"/>
                      </a:lnTo>
                      <a:cubicBezTo>
                        <a:pt x="107823" y="30004"/>
                        <a:pt x="124015" y="35338"/>
                        <a:pt x="124015" y="62103"/>
                      </a:cubicBezTo>
                      <a:cubicBezTo>
                        <a:pt x="124015" y="84201"/>
                        <a:pt x="112204" y="95631"/>
                        <a:pt x="90583" y="95631"/>
                      </a:cubicBezTo>
                      <a:lnTo>
                        <a:pt x="34385" y="95631"/>
                      </a:lnTo>
                      <a:lnTo>
                        <a:pt x="34385" y="30004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7422616" y="2762165"/>
                  <a:ext cx="1047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142875" extrusionOk="0">
                      <a:moveTo>
                        <a:pt x="82106" y="65627"/>
                      </a:moveTo>
                      <a:cubicBezTo>
                        <a:pt x="75248" y="63532"/>
                        <a:pt x="45911" y="55626"/>
                        <a:pt x="43910" y="55055"/>
                      </a:cubicBezTo>
                      <a:cubicBezTo>
                        <a:pt x="34481" y="52388"/>
                        <a:pt x="28099" y="46958"/>
                        <a:pt x="28099" y="37433"/>
                      </a:cubicBezTo>
                      <a:cubicBezTo>
                        <a:pt x="28099" y="23622"/>
                        <a:pt x="41624" y="19622"/>
                        <a:pt x="52388" y="19622"/>
                      </a:cubicBezTo>
                      <a:cubicBezTo>
                        <a:pt x="68294" y="19622"/>
                        <a:pt x="79820" y="26194"/>
                        <a:pt x="80963" y="43815"/>
                      </a:cubicBezTo>
                      <a:lnTo>
                        <a:pt x="104108" y="43815"/>
                      </a:lnTo>
                      <a:cubicBezTo>
                        <a:pt x="104108" y="15240"/>
                        <a:pt x="80963" y="0"/>
                        <a:pt x="53245" y="0"/>
                      </a:cubicBezTo>
                      <a:cubicBezTo>
                        <a:pt x="29337" y="0"/>
                        <a:pt x="4858" y="12859"/>
                        <a:pt x="4858" y="40291"/>
                      </a:cubicBezTo>
                      <a:cubicBezTo>
                        <a:pt x="4858" y="54483"/>
                        <a:pt x="11525" y="68675"/>
                        <a:pt x="34195" y="75057"/>
                      </a:cubicBezTo>
                      <a:cubicBezTo>
                        <a:pt x="52388" y="80201"/>
                        <a:pt x="64389" y="82772"/>
                        <a:pt x="73724" y="86392"/>
                      </a:cubicBezTo>
                      <a:cubicBezTo>
                        <a:pt x="79058" y="88487"/>
                        <a:pt x="84677" y="92774"/>
                        <a:pt x="84677" y="103251"/>
                      </a:cubicBezTo>
                      <a:cubicBezTo>
                        <a:pt x="84677" y="113633"/>
                        <a:pt x="77057" y="124016"/>
                        <a:pt x="56674" y="124016"/>
                      </a:cubicBezTo>
                      <a:cubicBezTo>
                        <a:pt x="38100" y="124016"/>
                        <a:pt x="23146" y="115729"/>
                        <a:pt x="23146" y="94679"/>
                      </a:cubicBezTo>
                      <a:lnTo>
                        <a:pt x="0" y="94679"/>
                      </a:lnTo>
                      <a:cubicBezTo>
                        <a:pt x="572" y="128683"/>
                        <a:pt x="25051" y="143637"/>
                        <a:pt x="55245" y="143637"/>
                      </a:cubicBezTo>
                      <a:cubicBezTo>
                        <a:pt x="81629" y="143637"/>
                        <a:pt x="107918" y="131350"/>
                        <a:pt x="107918" y="100584"/>
                      </a:cubicBezTo>
                      <a:cubicBezTo>
                        <a:pt x="107918" y="86392"/>
                        <a:pt x="99536" y="71056"/>
                        <a:pt x="82106" y="656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4" name="Google Shape;244;p15"/>
                <p:cNvSpPr/>
                <p:nvPr/>
              </p:nvSpPr>
              <p:spPr>
                <a:xfrm>
                  <a:off x="7550728" y="2765404"/>
                  <a:ext cx="95250" cy="13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133350" extrusionOk="0">
                      <a:moveTo>
                        <a:pt x="23241" y="76295"/>
                      </a:moveTo>
                      <a:lnTo>
                        <a:pt x="90011" y="76295"/>
                      </a:lnTo>
                      <a:lnTo>
                        <a:pt x="90011" y="56674"/>
                      </a:lnTo>
                      <a:lnTo>
                        <a:pt x="23241" y="56674"/>
                      </a:lnTo>
                      <a:lnTo>
                        <a:pt x="23241" y="20765"/>
                      </a:lnTo>
                      <a:lnTo>
                        <a:pt x="95345" y="20765"/>
                      </a:lnTo>
                      <a:lnTo>
                        <a:pt x="95345" y="0"/>
                      </a:lnTo>
                      <a:lnTo>
                        <a:pt x="0" y="0"/>
                      </a:lnTo>
                      <a:lnTo>
                        <a:pt x="0" y="137160"/>
                      </a:lnTo>
                      <a:lnTo>
                        <a:pt x="96679" y="137160"/>
                      </a:lnTo>
                      <a:lnTo>
                        <a:pt x="96679" y="116396"/>
                      </a:lnTo>
                      <a:lnTo>
                        <a:pt x="23241" y="116396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5" name="Google Shape;245;p15"/>
                <p:cNvSpPr/>
                <p:nvPr/>
              </p:nvSpPr>
              <p:spPr>
                <a:xfrm>
                  <a:off x="7660551" y="2762165"/>
                  <a:ext cx="1143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" h="142875" extrusionOk="0">
                      <a:moveTo>
                        <a:pt x="63437" y="124016"/>
                      </a:moveTo>
                      <a:cubicBezTo>
                        <a:pt x="35052" y="124016"/>
                        <a:pt x="23146" y="98107"/>
                        <a:pt x="23146" y="71819"/>
                      </a:cubicBezTo>
                      <a:cubicBezTo>
                        <a:pt x="23146" y="45530"/>
                        <a:pt x="35052" y="19622"/>
                        <a:pt x="63437" y="19622"/>
                      </a:cubicBezTo>
                      <a:cubicBezTo>
                        <a:pt x="82677" y="19622"/>
                        <a:pt x="92583" y="31147"/>
                        <a:pt x="96488" y="46863"/>
                      </a:cubicBezTo>
                      <a:lnTo>
                        <a:pt x="119634" y="46863"/>
                      </a:lnTo>
                      <a:cubicBezTo>
                        <a:pt x="116872" y="17335"/>
                        <a:pt x="93345" y="191"/>
                        <a:pt x="63437" y="0"/>
                      </a:cubicBezTo>
                      <a:cubicBezTo>
                        <a:pt x="23717" y="0"/>
                        <a:pt x="0" y="32671"/>
                        <a:pt x="0" y="71819"/>
                      </a:cubicBezTo>
                      <a:cubicBezTo>
                        <a:pt x="0" y="110966"/>
                        <a:pt x="23717" y="143637"/>
                        <a:pt x="63437" y="143637"/>
                      </a:cubicBezTo>
                      <a:cubicBezTo>
                        <a:pt x="95536" y="143637"/>
                        <a:pt x="118015" y="120968"/>
                        <a:pt x="119825" y="88106"/>
                      </a:cubicBezTo>
                      <a:lnTo>
                        <a:pt x="97155" y="88106"/>
                      </a:lnTo>
                      <a:cubicBezTo>
                        <a:pt x="95345" y="108109"/>
                        <a:pt x="84011" y="124016"/>
                        <a:pt x="63437" y="12401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7800187" y="2765404"/>
                  <a:ext cx="104775" cy="13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133350" extrusionOk="0">
                      <a:moveTo>
                        <a:pt x="54198" y="140399"/>
                      </a:moveTo>
                      <a:cubicBezTo>
                        <a:pt x="86868" y="140399"/>
                        <a:pt x="108585" y="122968"/>
                        <a:pt x="108585" y="87821"/>
                      </a:cubicBezTo>
                      <a:lnTo>
                        <a:pt x="108585" y="0"/>
                      </a:lnTo>
                      <a:lnTo>
                        <a:pt x="85440" y="0"/>
                      </a:lnTo>
                      <a:lnTo>
                        <a:pt x="85440" y="79915"/>
                      </a:lnTo>
                      <a:cubicBezTo>
                        <a:pt x="85440" y="98393"/>
                        <a:pt x="84297" y="119634"/>
                        <a:pt x="54293" y="119634"/>
                      </a:cubicBezTo>
                      <a:cubicBezTo>
                        <a:pt x="24289" y="119634"/>
                        <a:pt x="23146" y="98298"/>
                        <a:pt x="23146" y="79915"/>
                      </a:cubicBezTo>
                      <a:lnTo>
                        <a:pt x="23146" y="0"/>
                      </a:lnTo>
                      <a:lnTo>
                        <a:pt x="0" y="0"/>
                      </a:lnTo>
                      <a:lnTo>
                        <a:pt x="0" y="87725"/>
                      </a:lnTo>
                      <a:cubicBezTo>
                        <a:pt x="-95" y="122873"/>
                        <a:pt x="21527" y="140399"/>
                        <a:pt x="54198" y="14039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7935443" y="2765499"/>
                  <a:ext cx="104775" cy="13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133350" extrusionOk="0">
                      <a:moveTo>
                        <a:pt x="0" y="137065"/>
                      </a:moveTo>
                      <a:lnTo>
                        <a:pt x="23146" y="137065"/>
                      </a:lnTo>
                      <a:lnTo>
                        <a:pt x="23146" y="80581"/>
                      </a:lnTo>
                      <a:lnTo>
                        <a:pt x="57245" y="80581"/>
                      </a:lnTo>
                      <a:cubicBezTo>
                        <a:pt x="78581" y="80581"/>
                        <a:pt x="83629" y="91726"/>
                        <a:pt x="83629" y="116872"/>
                      </a:cubicBezTo>
                      <a:cubicBezTo>
                        <a:pt x="83629" y="123634"/>
                        <a:pt x="83629" y="131064"/>
                        <a:pt x="87154" y="137065"/>
                      </a:cubicBezTo>
                      <a:lnTo>
                        <a:pt x="112014" y="137065"/>
                      </a:lnTo>
                      <a:cubicBezTo>
                        <a:pt x="106966" y="131540"/>
                        <a:pt x="104775" y="116872"/>
                        <a:pt x="104775" y="100965"/>
                      </a:cubicBezTo>
                      <a:cubicBezTo>
                        <a:pt x="104775" y="79248"/>
                        <a:pt x="93059" y="73152"/>
                        <a:pt x="85153" y="72009"/>
                      </a:cubicBezTo>
                      <a:lnTo>
                        <a:pt x="85153" y="71628"/>
                      </a:lnTo>
                      <a:cubicBezTo>
                        <a:pt x="89440" y="70104"/>
                        <a:pt x="107061" y="63341"/>
                        <a:pt x="107061" y="37052"/>
                      </a:cubicBezTo>
                      <a:cubicBezTo>
                        <a:pt x="107061" y="13811"/>
                        <a:pt x="92202" y="0"/>
                        <a:pt x="63246" y="0"/>
                      </a:cubicBezTo>
                      <a:lnTo>
                        <a:pt x="0" y="0"/>
                      </a:lnTo>
                      <a:lnTo>
                        <a:pt x="0" y="137065"/>
                      </a:lnTo>
                      <a:close/>
                      <a:moveTo>
                        <a:pt x="23241" y="19526"/>
                      </a:moveTo>
                      <a:lnTo>
                        <a:pt x="60865" y="19526"/>
                      </a:lnTo>
                      <a:cubicBezTo>
                        <a:pt x="72961" y="19526"/>
                        <a:pt x="83820" y="22955"/>
                        <a:pt x="83820" y="40481"/>
                      </a:cubicBezTo>
                      <a:cubicBezTo>
                        <a:pt x="83820" y="54864"/>
                        <a:pt x="75819" y="62389"/>
                        <a:pt x="61150" y="62389"/>
                      </a:cubicBezTo>
                      <a:lnTo>
                        <a:pt x="23241" y="62389"/>
                      </a:lnTo>
                      <a:lnTo>
                        <a:pt x="23241" y="19526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8" name="Google Shape;248;p15"/>
                <p:cNvSpPr/>
                <p:nvPr/>
              </p:nvSpPr>
              <p:spPr>
                <a:xfrm>
                  <a:off x="8066030" y="2765404"/>
                  <a:ext cx="19050" cy="13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133350" extrusionOk="0">
                      <a:moveTo>
                        <a:pt x="0" y="0"/>
                      </a:moveTo>
                      <a:lnTo>
                        <a:pt x="23146" y="0"/>
                      </a:lnTo>
                      <a:lnTo>
                        <a:pt x="23146" y="137065"/>
                      </a:lnTo>
                      <a:lnTo>
                        <a:pt x="0" y="13706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9" name="Google Shape;249;p15"/>
                <p:cNvSpPr/>
                <p:nvPr/>
              </p:nvSpPr>
              <p:spPr>
                <a:xfrm>
                  <a:off x="8104987" y="2765404"/>
                  <a:ext cx="104775" cy="13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133350" extrusionOk="0">
                      <a:moveTo>
                        <a:pt x="0" y="20765"/>
                      </a:moveTo>
                      <a:lnTo>
                        <a:pt x="41910" y="20765"/>
                      </a:lnTo>
                      <a:lnTo>
                        <a:pt x="41910" y="137160"/>
                      </a:lnTo>
                      <a:lnTo>
                        <a:pt x="65151" y="137160"/>
                      </a:lnTo>
                      <a:lnTo>
                        <a:pt x="65151" y="20765"/>
                      </a:lnTo>
                      <a:lnTo>
                        <a:pt x="107252" y="20765"/>
                      </a:lnTo>
                      <a:lnTo>
                        <a:pt x="1072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0" name="Google Shape;250;p15"/>
                <p:cNvSpPr/>
                <p:nvPr/>
              </p:nvSpPr>
              <p:spPr>
                <a:xfrm>
                  <a:off x="8212429" y="2765404"/>
                  <a:ext cx="114300" cy="13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" h="133350" extrusionOk="0">
                      <a:moveTo>
                        <a:pt x="61913" y="61436"/>
                      </a:moveTo>
                      <a:lnTo>
                        <a:pt x="26860" y="0"/>
                      </a:lnTo>
                      <a:lnTo>
                        <a:pt x="0" y="0"/>
                      </a:lnTo>
                      <a:lnTo>
                        <a:pt x="49721" y="83344"/>
                      </a:lnTo>
                      <a:lnTo>
                        <a:pt x="49721" y="137160"/>
                      </a:lnTo>
                      <a:lnTo>
                        <a:pt x="72866" y="137160"/>
                      </a:lnTo>
                      <a:lnTo>
                        <a:pt x="72866" y="83344"/>
                      </a:lnTo>
                      <a:lnTo>
                        <a:pt x="122396" y="0"/>
                      </a:lnTo>
                      <a:lnTo>
                        <a:pt x="96488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1" name="Google Shape;251;p15"/>
                <p:cNvSpPr/>
                <p:nvPr/>
              </p:nvSpPr>
              <p:spPr>
                <a:xfrm>
                  <a:off x="8280819" y="3477874"/>
                  <a:ext cx="85725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85725" extrusionOk="0">
                      <a:moveTo>
                        <a:pt x="17335" y="86773"/>
                      </a:moveTo>
                      <a:lnTo>
                        <a:pt x="45529" y="69342"/>
                      </a:lnTo>
                      <a:lnTo>
                        <a:pt x="73724" y="86773"/>
                      </a:lnTo>
                      <a:lnTo>
                        <a:pt x="65913" y="54578"/>
                      </a:lnTo>
                      <a:lnTo>
                        <a:pt x="91154" y="33147"/>
                      </a:lnTo>
                      <a:lnTo>
                        <a:pt x="58102" y="30671"/>
                      </a:lnTo>
                      <a:lnTo>
                        <a:pt x="45529" y="0"/>
                      </a:lnTo>
                      <a:lnTo>
                        <a:pt x="32956" y="30671"/>
                      </a:lnTo>
                      <a:lnTo>
                        <a:pt x="0" y="33147"/>
                      </a:lnTo>
                      <a:lnTo>
                        <a:pt x="25241" y="5457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2" name="Google Shape;252;p15"/>
                <p:cNvSpPr/>
                <p:nvPr/>
              </p:nvSpPr>
              <p:spPr>
                <a:xfrm>
                  <a:off x="7385374" y="3477874"/>
                  <a:ext cx="85725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85725" extrusionOk="0">
                      <a:moveTo>
                        <a:pt x="17431" y="86773"/>
                      </a:moveTo>
                      <a:lnTo>
                        <a:pt x="45625" y="69342"/>
                      </a:lnTo>
                      <a:lnTo>
                        <a:pt x="73819" y="86773"/>
                      </a:lnTo>
                      <a:lnTo>
                        <a:pt x="66008" y="54578"/>
                      </a:lnTo>
                      <a:lnTo>
                        <a:pt x="91250" y="33147"/>
                      </a:lnTo>
                      <a:lnTo>
                        <a:pt x="58198" y="30671"/>
                      </a:lnTo>
                      <a:lnTo>
                        <a:pt x="45625" y="0"/>
                      </a:lnTo>
                      <a:lnTo>
                        <a:pt x="33052" y="30671"/>
                      </a:lnTo>
                      <a:lnTo>
                        <a:pt x="0" y="33147"/>
                      </a:lnTo>
                      <a:lnTo>
                        <a:pt x="25336" y="54578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53" name="Google Shape;253;p15"/>
              <p:cNvSpPr txBox="1"/>
              <p:nvPr/>
            </p:nvSpPr>
            <p:spPr>
              <a:xfrm>
                <a:off x="7306365" y="6103178"/>
                <a:ext cx="6699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Cybersecurity Excellence Awards Winner 2018</a:t>
                </a:r>
                <a:endParaRPr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15"/>
            <p:cNvSpPr txBox="1"/>
            <p:nvPr/>
          </p:nvSpPr>
          <p:spPr>
            <a:xfrm>
              <a:off x="739309" y="6099773"/>
              <a:ext cx="7602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TU-Automotive Awards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Best Auto Cybersecurity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Product/Service 2019</a:t>
              </a:r>
              <a:endParaRPr sz="45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5"/>
          <p:cNvGrpSpPr/>
          <p:nvPr/>
        </p:nvGrpSpPr>
        <p:grpSpPr>
          <a:xfrm>
            <a:off x="2288982" y="5654790"/>
            <a:ext cx="710984" cy="271074"/>
            <a:chOff x="2408118" y="3868190"/>
            <a:chExt cx="1858708" cy="708660"/>
          </a:xfrm>
        </p:grpSpPr>
        <p:sp>
          <p:nvSpPr>
            <p:cNvPr id="256" name="Google Shape;256;p15"/>
            <p:cNvSpPr/>
            <p:nvPr/>
          </p:nvSpPr>
          <p:spPr>
            <a:xfrm>
              <a:off x="2446408" y="3868190"/>
              <a:ext cx="247650" cy="238125"/>
            </a:xfrm>
            <a:custGeom>
              <a:avLst/>
              <a:gdLst/>
              <a:ahLst/>
              <a:cxnLst/>
              <a:rect l="l" t="t" r="r" b="b"/>
              <a:pathLst>
                <a:path w="247650" h="238125" extrusionOk="0">
                  <a:moveTo>
                    <a:pt x="28385" y="225743"/>
                  </a:moveTo>
                  <a:lnTo>
                    <a:pt x="110204" y="195358"/>
                  </a:lnTo>
                  <a:lnTo>
                    <a:pt x="181547" y="245555"/>
                  </a:lnTo>
                  <a:lnTo>
                    <a:pt x="177927" y="158401"/>
                  </a:lnTo>
                  <a:lnTo>
                    <a:pt x="247745" y="106109"/>
                  </a:lnTo>
                  <a:lnTo>
                    <a:pt x="163735" y="82582"/>
                  </a:lnTo>
                  <a:lnTo>
                    <a:pt x="135541" y="0"/>
                  </a:lnTo>
                  <a:lnTo>
                    <a:pt x="87154" y="72581"/>
                  </a:lnTo>
                  <a:lnTo>
                    <a:pt x="0" y="73914"/>
                  </a:lnTo>
                  <a:lnTo>
                    <a:pt x="54102" y="14230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408118" y="414603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10871" y="155353"/>
                  </a:moveTo>
                  <a:lnTo>
                    <a:pt x="176498" y="178403"/>
                  </a:lnTo>
                  <a:lnTo>
                    <a:pt x="154877" y="112300"/>
                  </a:lnTo>
                  <a:lnTo>
                    <a:pt x="197072" y="57055"/>
                  </a:lnTo>
                  <a:lnTo>
                    <a:pt x="127540" y="57150"/>
                  </a:lnTo>
                  <a:lnTo>
                    <a:pt x="88011" y="0"/>
                  </a:lnTo>
                  <a:lnTo>
                    <a:pt x="66580" y="66199"/>
                  </a:lnTo>
                  <a:lnTo>
                    <a:pt x="0" y="86106"/>
                  </a:lnTo>
                  <a:lnTo>
                    <a:pt x="56293" y="126873"/>
                  </a:lnTo>
                  <a:lnTo>
                    <a:pt x="54673" y="1964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518989" y="4374634"/>
              <a:ext cx="133350" cy="123825"/>
            </a:xfrm>
            <a:custGeom>
              <a:avLst/>
              <a:gdLst/>
              <a:ahLst/>
              <a:cxnLst/>
              <a:rect l="l" t="t" r="r" b="b"/>
              <a:pathLst>
                <a:path w="133350" h="123825" extrusionOk="0">
                  <a:moveTo>
                    <a:pt x="110395" y="0"/>
                  </a:moveTo>
                  <a:lnTo>
                    <a:pt x="68104" y="23241"/>
                  </a:lnTo>
                  <a:lnTo>
                    <a:pt x="24955" y="1619"/>
                  </a:lnTo>
                  <a:lnTo>
                    <a:pt x="34004" y="49054"/>
                  </a:lnTo>
                  <a:lnTo>
                    <a:pt x="0" y="83344"/>
                  </a:lnTo>
                  <a:lnTo>
                    <a:pt x="47911" y="89440"/>
                  </a:lnTo>
                  <a:lnTo>
                    <a:pt x="70104" y="132398"/>
                  </a:lnTo>
                  <a:lnTo>
                    <a:pt x="90678" y="88678"/>
                  </a:lnTo>
                  <a:lnTo>
                    <a:pt x="138303" y="80867"/>
                  </a:lnTo>
                  <a:lnTo>
                    <a:pt x="103156" y="4772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692439" y="45006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85439" y="35433"/>
                  </a:moveTo>
                  <a:lnTo>
                    <a:pt x="56388" y="28099"/>
                  </a:lnTo>
                  <a:lnTo>
                    <a:pt x="45910" y="0"/>
                  </a:lnTo>
                  <a:lnTo>
                    <a:pt x="29909" y="25432"/>
                  </a:lnTo>
                  <a:lnTo>
                    <a:pt x="0" y="26670"/>
                  </a:lnTo>
                  <a:lnTo>
                    <a:pt x="19241" y="49721"/>
                  </a:lnTo>
                  <a:lnTo>
                    <a:pt x="11144" y="78581"/>
                  </a:lnTo>
                  <a:lnTo>
                    <a:pt x="38957" y="67437"/>
                  </a:lnTo>
                  <a:lnTo>
                    <a:pt x="64008" y="84011"/>
                  </a:lnTo>
                  <a:lnTo>
                    <a:pt x="61912" y="5410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765020" y="4146034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99250" y="0"/>
                  </a:moveTo>
                  <a:lnTo>
                    <a:pt x="0" y="250603"/>
                  </a:lnTo>
                  <a:lnTo>
                    <a:pt x="60293" y="250603"/>
                  </a:lnTo>
                  <a:lnTo>
                    <a:pt x="77724" y="206978"/>
                  </a:lnTo>
                  <a:lnTo>
                    <a:pt x="178498" y="206978"/>
                  </a:lnTo>
                  <a:lnTo>
                    <a:pt x="198311" y="250603"/>
                  </a:lnTo>
                  <a:lnTo>
                    <a:pt x="253079" y="250603"/>
                  </a:lnTo>
                  <a:lnTo>
                    <a:pt x="154781" y="0"/>
                  </a:lnTo>
                  <a:lnTo>
                    <a:pt x="99250" y="0"/>
                  </a:lnTo>
                  <a:close/>
                  <a:moveTo>
                    <a:pt x="90488" y="163259"/>
                  </a:moveTo>
                  <a:lnTo>
                    <a:pt x="128206" y="60103"/>
                  </a:lnTo>
                  <a:lnTo>
                    <a:pt x="165925" y="163259"/>
                  </a:lnTo>
                  <a:lnTo>
                    <a:pt x="90488" y="16325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996858" y="4146034"/>
              <a:ext cx="342900" cy="247650"/>
            </a:xfrm>
            <a:custGeom>
              <a:avLst/>
              <a:gdLst/>
              <a:ahLst/>
              <a:cxnLst/>
              <a:rect l="l" t="t" r="r" b="b"/>
              <a:pathLst>
                <a:path w="342900" h="247650" extrusionOk="0">
                  <a:moveTo>
                    <a:pt x="294418" y="0"/>
                  </a:moveTo>
                  <a:lnTo>
                    <a:pt x="242887" y="151829"/>
                  </a:lnTo>
                  <a:lnTo>
                    <a:pt x="192024" y="7715"/>
                  </a:lnTo>
                  <a:lnTo>
                    <a:pt x="156305" y="7715"/>
                  </a:lnTo>
                  <a:lnTo>
                    <a:pt x="105537" y="151829"/>
                  </a:lnTo>
                  <a:lnTo>
                    <a:pt x="55531" y="0"/>
                  </a:lnTo>
                  <a:lnTo>
                    <a:pt x="0" y="0"/>
                  </a:lnTo>
                  <a:lnTo>
                    <a:pt x="80962" y="250603"/>
                  </a:lnTo>
                  <a:lnTo>
                    <a:pt x="126206" y="250603"/>
                  </a:lnTo>
                  <a:lnTo>
                    <a:pt x="173831" y="109252"/>
                  </a:lnTo>
                  <a:lnTo>
                    <a:pt x="221456" y="250603"/>
                  </a:lnTo>
                  <a:lnTo>
                    <a:pt x="268224" y="250603"/>
                  </a:lnTo>
                  <a:lnTo>
                    <a:pt x="347662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597600" y="4146034"/>
              <a:ext cx="219075" cy="247650"/>
            </a:xfrm>
            <a:custGeom>
              <a:avLst/>
              <a:gdLst/>
              <a:ahLst/>
              <a:cxnLst/>
              <a:rect l="l" t="t" r="r" b="b"/>
              <a:pathLst>
                <a:path w="219075" h="247650" extrusionOk="0">
                  <a:moveTo>
                    <a:pt x="165164" y="208502"/>
                  </a:moveTo>
                  <a:cubicBezTo>
                    <a:pt x="135255" y="197930"/>
                    <a:pt x="134969" y="156115"/>
                    <a:pt x="134969" y="156115"/>
                  </a:cubicBezTo>
                  <a:cubicBezTo>
                    <a:pt x="134969" y="156115"/>
                    <a:pt x="194501" y="142589"/>
                    <a:pt x="194501" y="77534"/>
                  </a:cubicBezTo>
                  <a:cubicBezTo>
                    <a:pt x="194501" y="44958"/>
                    <a:pt x="177070" y="25622"/>
                    <a:pt x="159544" y="14383"/>
                  </a:cubicBezTo>
                  <a:cubicBezTo>
                    <a:pt x="144209" y="4477"/>
                    <a:pt x="126016" y="0"/>
                    <a:pt x="107728" y="0"/>
                  </a:cubicBezTo>
                  <a:lnTo>
                    <a:pt x="0" y="0"/>
                  </a:lnTo>
                  <a:lnTo>
                    <a:pt x="0" y="250603"/>
                  </a:lnTo>
                  <a:lnTo>
                    <a:pt x="50768" y="250603"/>
                  </a:lnTo>
                  <a:lnTo>
                    <a:pt x="50768" y="156115"/>
                  </a:lnTo>
                  <a:lnTo>
                    <a:pt x="92011" y="156115"/>
                  </a:lnTo>
                  <a:cubicBezTo>
                    <a:pt x="92011" y="156115"/>
                    <a:pt x="99536" y="250603"/>
                    <a:pt x="164021" y="250603"/>
                  </a:cubicBezTo>
                  <a:cubicBezTo>
                    <a:pt x="212598" y="250603"/>
                    <a:pt x="223456" y="232219"/>
                    <a:pt x="223456" y="232219"/>
                  </a:cubicBezTo>
                  <a:lnTo>
                    <a:pt x="200406" y="200882"/>
                  </a:lnTo>
                  <a:cubicBezTo>
                    <a:pt x="200692" y="200787"/>
                    <a:pt x="184690" y="215456"/>
                    <a:pt x="165164" y="208502"/>
                  </a:cubicBezTo>
                  <a:close/>
                  <a:moveTo>
                    <a:pt x="114776" y="118396"/>
                  </a:moveTo>
                  <a:lnTo>
                    <a:pt x="49911" y="118396"/>
                  </a:lnTo>
                  <a:lnTo>
                    <a:pt x="49911" y="42196"/>
                  </a:lnTo>
                  <a:lnTo>
                    <a:pt x="111919" y="42196"/>
                  </a:lnTo>
                  <a:cubicBezTo>
                    <a:pt x="111919" y="42196"/>
                    <a:pt x="143351" y="43434"/>
                    <a:pt x="143351" y="80296"/>
                  </a:cubicBezTo>
                  <a:cubicBezTo>
                    <a:pt x="143351" y="117158"/>
                    <a:pt x="114776" y="118396"/>
                    <a:pt x="114776" y="118396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846964" y="4145939"/>
              <a:ext cx="219075" cy="247650"/>
            </a:xfrm>
            <a:custGeom>
              <a:avLst/>
              <a:gdLst/>
              <a:ahLst/>
              <a:cxnLst/>
              <a:rect l="l" t="t" r="r" b="b"/>
              <a:pathLst>
                <a:path w="219075" h="247650" extrusionOk="0">
                  <a:moveTo>
                    <a:pt x="128683" y="6477"/>
                  </a:moveTo>
                  <a:cubicBezTo>
                    <a:pt x="116967" y="2191"/>
                    <a:pt x="104680" y="0"/>
                    <a:pt x="92297" y="0"/>
                  </a:cubicBezTo>
                  <a:lnTo>
                    <a:pt x="0" y="0"/>
                  </a:lnTo>
                  <a:lnTo>
                    <a:pt x="0" y="250603"/>
                  </a:lnTo>
                  <a:lnTo>
                    <a:pt x="77343" y="250603"/>
                  </a:lnTo>
                  <a:cubicBezTo>
                    <a:pt x="111347" y="250603"/>
                    <a:pt x="144971" y="241078"/>
                    <a:pt x="172784" y="221551"/>
                  </a:cubicBezTo>
                  <a:cubicBezTo>
                    <a:pt x="199834" y="202406"/>
                    <a:pt x="225076" y="172117"/>
                    <a:pt x="225076" y="125349"/>
                  </a:cubicBezTo>
                  <a:cubicBezTo>
                    <a:pt x="224980" y="51911"/>
                    <a:pt x="162496" y="18955"/>
                    <a:pt x="128683" y="6477"/>
                  </a:cubicBezTo>
                  <a:close/>
                  <a:moveTo>
                    <a:pt x="86868" y="213741"/>
                  </a:moveTo>
                  <a:lnTo>
                    <a:pt x="49911" y="213741"/>
                  </a:lnTo>
                  <a:lnTo>
                    <a:pt x="49911" y="42291"/>
                  </a:lnTo>
                  <a:lnTo>
                    <a:pt x="85154" y="42291"/>
                  </a:lnTo>
                  <a:cubicBezTo>
                    <a:pt x="94202" y="42291"/>
                    <a:pt x="103346" y="43625"/>
                    <a:pt x="111824" y="46863"/>
                  </a:cubicBezTo>
                  <a:cubicBezTo>
                    <a:pt x="132493" y="54578"/>
                    <a:pt x="173069" y="75057"/>
                    <a:pt x="173069" y="128016"/>
                  </a:cubicBezTo>
                  <a:cubicBezTo>
                    <a:pt x="173069" y="167640"/>
                    <a:pt x="147161" y="189071"/>
                    <a:pt x="130778" y="200597"/>
                  </a:cubicBezTo>
                  <a:cubicBezTo>
                    <a:pt x="118110" y="209550"/>
                    <a:pt x="102584" y="213741"/>
                    <a:pt x="86868" y="21374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085851" y="4146034"/>
              <a:ext cx="180975" cy="247650"/>
            </a:xfrm>
            <a:custGeom>
              <a:avLst/>
              <a:gdLst/>
              <a:ahLst/>
              <a:cxnLst/>
              <a:rect l="l" t="t" r="r" b="b"/>
              <a:pathLst>
                <a:path w="180975" h="247650" extrusionOk="0">
                  <a:moveTo>
                    <a:pt x="100013" y="103727"/>
                  </a:moveTo>
                  <a:cubicBezTo>
                    <a:pt x="66484" y="103727"/>
                    <a:pt x="59722" y="73724"/>
                    <a:pt x="63532" y="60674"/>
                  </a:cubicBezTo>
                  <a:cubicBezTo>
                    <a:pt x="68866" y="42196"/>
                    <a:pt x="115348" y="22574"/>
                    <a:pt x="140779" y="70199"/>
                  </a:cubicBezTo>
                  <a:lnTo>
                    <a:pt x="180975" y="46577"/>
                  </a:lnTo>
                  <a:cubicBezTo>
                    <a:pt x="180975" y="46577"/>
                    <a:pt x="165925" y="0"/>
                    <a:pt x="96869" y="0"/>
                  </a:cubicBezTo>
                  <a:cubicBezTo>
                    <a:pt x="21431" y="0"/>
                    <a:pt x="13525" y="48578"/>
                    <a:pt x="13525" y="77534"/>
                  </a:cubicBezTo>
                  <a:cubicBezTo>
                    <a:pt x="13525" y="106489"/>
                    <a:pt x="43720" y="148971"/>
                    <a:pt x="97250" y="148971"/>
                  </a:cubicBezTo>
                  <a:cubicBezTo>
                    <a:pt x="138493" y="148971"/>
                    <a:pt x="134969" y="187833"/>
                    <a:pt x="134969" y="187833"/>
                  </a:cubicBezTo>
                  <a:cubicBezTo>
                    <a:pt x="134969" y="187833"/>
                    <a:pt x="132588" y="209264"/>
                    <a:pt x="97250" y="209264"/>
                  </a:cubicBezTo>
                  <a:cubicBezTo>
                    <a:pt x="53150" y="209264"/>
                    <a:pt x="41243" y="175165"/>
                    <a:pt x="41243" y="175165"/>
                  </a:cubicBezTo>
                  <a:lnTo>
                    <a:pt x="0" y="187833"/>
                  </a:lnTo>
                  <a:cubicBezTo>
                    <a:pt x="0" y="187833"/>
                    <a:pt x="10287" y="250508"/>
                    <a:pt x="101632" y="250508"/>
                  </a:cubicBezTo>
                  <a:cubicBezTo>
                    <a:pt x="184404" y="250508"/>
                    <a:pt x="187452" y="189929"/>
                    <a:pt x="186595" y="173546"/>
                  </a:cubicBezTo>
                  <a:cubicBezTo>
                    <a:pt x="185547" y="156115"/>
                    <a:pt x="168307" y="103727"/>
                    <a:pt x="100013" y="1037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322899" y="4146034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99155" y="0"/>
                  </a:moveTo>
                  <a:lnTo>
                    <a:pt x="0" y="250603"/>
                  </a:lnTo>
                  <a:lnTo>
                    <a:pt x="60293" y="250603"/>
                  </a:lnTo>
                  <a:lnTo>
                    <a:pt x="77724" y="206978"/>
                  </a:lnTo>
                  <a:lnTo>
                    <a:pt x="178498" y="206978"/>
                  </a:lnTo>
                  <a:lnTo>
                    <a:pt x="198311" y="250603"/>
                  </a:lnTo>
                  <a:lnTo>
                    <a:pt x="253079" y="250603"/>
                  </a:lnTo>
                  <a:lnTo>
                    <a:pt x="154686" y="0"/>
                  </a:lnTo>
                  <a:lnTo>
                    <a:pt x="99155" y="0"/>
                  </a:lnTo>
                  <a:close/>
                  <a:moveTo>
                    <a:pt x="90488" y="163259"/>
                  </a:moveTo>
                  <a:lnTo>
                    <a:pt x="128206" y="60103"/>
                  </a:lnTo>
                  <a:lnTo>
                    <a:pt x="165925" y="163259"/>
                  </a:lnTo>
                  <a:lnTo>
                    <a:pt x="90488" y="16325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782450" y="3938008"/>
              <a:ext cx="95250" cy="123825"/>
            </a:xfrm>
            <a:custGeom>
              <a:avLst/>
              <a:gdLst/>
              <a:ahLst/>
              <a:cxnLst/>
              <a:rect l="l" t="t" r="r" b="b"/>
              <a:pathLst>
                <a:path w="95250" h="123825" extrusionOk="0">
                  <a:moveTo>
                    <a:pt x="39624" y="20384"/>
                  </a:moveTo>
                  <a:lnTo>
                    <a:pt x="0" y="20384"/>
                  </a:lnTo>
                  <a:lnTo>
                    <a:pt x="0" y="0"/>
                  </a:lnTo>
                  <a:lnTo>
                    <a:pt x="101251" y="0"/>
                  </a:lnTo>
                  <a:lnTo>
                    <a:pt x="101251" y="20288"/>
                  </a:lnTo>
                  <a:lnTo>
                    <a:pt x="61627" y="20288"/>
                  </a:lnTo>
                  <a:lnTo>
                    <a:pt x="61627" y="124778"/>
                  </a:lnTo>
                  <a:lnTo>
                    <a:pt x="39529" y="124778"/>
                  </a:lnTo>
                  <a:lnTo>
                    <a:pt x="39529" y="2038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905133" y="3938008"/>
              <a:ext cx="104775" cy="123825"/>
            </a:xfrm>
            <a:custGeom>
              <a:avLst/>
              <a:gdLst/>
              <a:ahLst/>
              <a:cxnLst/>
              <a:rect l="l" t="t" r="r" b="b"/>
              <a:pathLst>
                <a:path w="104775" h="123825" extrusionOk="0">
                  <a:moveTo>
                    <a:pt x="53054" y="126778"/>
                  </a:moveTo>
                  <a:cubicBezTo>
                    <a:pt x="44958" y="126778"/>
                    <a:pt x="37624" y="125635"/>
                    <a:pt x="31147" y="123254"/>
                  </a:cubicBezTo>
                  <a:cubicBezTo>
                    <a:pt x="24574" y="120968"/>
                    <a:pt x="19050" y="117443"/>
                    <a:pt x="14383" y="112776"/>
                  </a:cubicBezTo>
                  <a:cubicBezTo>
                    <a:pt x="9716" y="108109"/>
                    <a:pt x="6191" y="102394"/>
                    <a:pt x="3715" y="95536"/>
                  </a:cubicBezTo>
                  <a:cubicBezTo>
                    <a:pt x="1238" y="88678"/>
                    <a:pt x="0" y="80772"/>
                    <a:pt x="0" y="71723"/>
                  </a:cubicBezTo>
                  <a:lnTo>
                    <a:pt x="0" y="0"/>
                  </a:lnTo>
                  <a:lnTo>
                    <a:pt x="21717" y="0"/>
                  </a:lnTo>
                  <a:lnTo>
                    <a:pt x="21717" y="70961"/>
                  </a:lnTo>
                  <a:cubicBezTo>
                    <a:pt x="21717" y="82582"/>
                    <a:pt x="24479" y="91440"/>
                    <a:pt x="30099" y="97536"/>
                  </a:cubicBezTo>
                  <a:cubicBezTo>
                    <a:pt x="35719" y="103632"/>
                    <a:pt x="43529" y="106585"/>
                    <a:pt x="53435" y="106585"/>
                  </a:cubicBezTo>
                  <a:cubicBezTo>
                    <a:pt x="63246" y="106585"/>
                    <a:pt x="70961" y="103632"/>
                    <a:pt x="76581" y="97822"/>
                  </a:cubicBezTo>
                  <a:cubicBezTo>
                    <a:pt x="82201" y="92012"/>
                    <a:pt x="84963" y="83344"/>
                    <a:pt x="84963" y="71819"/>
                  </a:cubicBezTo>
                  <a:lnTo>
                    <a:pt x="84963" y="0"/>
                  </a:lnTo>
                  <a:lnTo>
                    <a:pt x="106680" y="0"/>
                  </a:lnTo>
                  <a:lnTo>
                    <a:pt x="106680" y="70771"/>
                  </a:lnTo>
                  <a:cubicBezTo>
                    <a:pt x="106680" y="80010"/>
                    <a:pt x="105442" y="88202"/>
                    <a:pt x="102870" y="95155"/>
                  </a:cubicBezTo>
                  <a:cubicBezTo>
                    <a:pt x="100298" y="102203"/>
                    <a:pt x="96679" y="108014"/>
                    <a:pt x="92107" y="112681"/>
                  </a:cubicBezTo>
                  <a:cubicBezTo>
                    <a:pt x="87440" y="117348"/>
                    <a:pt x="81820" y="120872"/>
                    <a:pt x="75248" y="123158"/>
                  </a:cubicBezTo>
                  <a:cubicBezTo>
                    <a:pt x="68580" y="125635"/>
                    <a:pt x="61246" y="126778"/>
                    <a:pt x="53054" y="12677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35911" y="3997635"/>
              <a:ext cx="47625" cy="19050"/>
            </a:xfrm>
            <a:custGeom>
              <a:avLst/>
              <a:gdLst/>
              <a:ahLst/>
              <a:cxnLst/>
              <a:rect l="l" t="t" r="r" b="b"/>
              <a:pathLst>
                <a:path w="47625" h="19050" extrusionOk="0">
                  <a:moveTo>
                    <a:pt x="0" y="0"/>
                  </a:moveTo>
                  <a:lnTo>
                    <a:pt x="52768" y="0"/>
                  </a:lnTo>
                  <a:lnTo>
                    <a:pt x="52768" y="21241"/>
                  </a:lnTo>
                  <a:lnTo>
                    <a:pt x="0" y="21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104014" y="3937151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54959" y="0"/>
                  </a:moveTo>
                  <a:lnTo>
                    <a:pt x="75248" y="0"/>
                  </a:lnTo>
                  <a:lnTo>
                    <a:pt x="130207" y="125730"/>
                  </a:lnTo>
                  <a:lnTo>
                    <a:pt x="107061" y="125730"/>
                  </a:lnTo>
                  <a:lnTo>
                    <a:pt x="94393" y="95631"/>
                  </a:lnTo>
                  <a:lnTo>
                    <a:pt x="35338" y="95631"/>
                  </a:lnTo>
                  <a:lnTo>
                    <a:pt x="22479" y="125730"/>
                  </a:lnTo>
                  <a:lnTo>
                    <a:pt x="0" y="125730"/>
                  </a:lnTo>
                  <a:lnTo>
                    <a:pt x="54959" y="0"/>
                  </a:lnTo>
                  <a:close/>
                  <a:moveTo>
                    <a:pt x="86297" y="76105"/>
                  </a:moveTo>
                  <a:lnTo>
                    <a:pt x="64675" y="26194"/>
                  </a:lnTo>
                  <a:lnTo>
                    <a:pt x="43244" y="76105"/>
                  </a:lnTo>
                  <a:lnTo>
                    <a:pt x="86297" y="7610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252033" y="3968679"/>
              <a:ext cx="76200" cy="95250"/>
            </a:xfrm>
            <a:custGeom>
              <a:avLst/>
              <a:gdLst/>
              <a:ahLst/>
              <a:cxnLst/>
              <a:rect l="l" t="t" r="r" b="b"/>
              <a:pathLst>
                <a:path w="76200" h="95250" extrusionOk="0">
                  <a:moveTo>
                    <a:pt x="33433" y="96107"/>
                  </a:moveTo>
                  <a:cubicBezTo>
                    <a:pt x="22765" y="96107"/>
                    <a:pt x="14478" y="92869"/>
                    <a:pt x="8668" y="86297"/>
                  </a:cubicBezTo>
                  <a:cubicBezTo>
                    <a:pt x="2858" y="79820"/>
                    <a:pt x="0" y="70961"/>
                    <a:pt x="0" y="59912"/>
                  </a:cubicBezTo>
                  <a:lnTo>
                    <a:pt x="0" y="0"/>
                  </a:lnTo>
                  <a:lnTo>
                    <a:pt x="21717" y="0"/>
                  </a:lnTo>
                  <a:lnTo>
                    <a:pt x="21717" y="53340"/>
                  </a:lnTo>
                  <a:cubicBezTo>
                    <a:pt x="21717" y="60674"/>
                    <a:pt x="23431" y="66389"/>
                    <a:pt x="26956" y="70295"/>
                  </a:cubicBezTo>
                  <a:cubicBezTo>
                    <a:pt x="30480" y="74295"/>
                    <a:pt x="35338" y="76295"/>
                    <a:pt x="41720" y="76295"/>
                  </a:cubicBezTo>
                  <a:cubicBezTo>
                    <a:pt x="48006" y="76295"/>
                    <a:pt x="53054" y="74295"/>
                    <a:pt x="56960" y="70199"/>
                  </a:cubicBezTo>
                  <a:cubicBezTo>
                    <a:pt x="60865" y="66103"/>
                    <a:pt x="62770" y="60388"/>
                    <a:pt x="62770" y="53054"/>
                  </a:cubicBezTo>
                  <a:lnTo>
                    <a:pt x="62770" y="0"/>
                  </a:lnTo>
                  <a:lnTo>
                    <a:pt x="84487" y="0"/>
                  </a:lnTo>
                  <a:lnTo>
                    <a:pt x="84487" y="94107"/>
                  </a:lnTo>
                  <a:lnTo>
                    <a:pt x="62770" y="94107"/>
                  </a:lnTo>
                  <a:lnTo>
                    <a:pt x="62770" y="79343"/>
                  </a:lnTo>
                  <a:cubicBezTo>
                    <a:pt x="59722" y="83915"/>
                    <a:pt x="55817" y="87821"/>
                    <a:pt x="51245" y="91154"/>
                  </a:cubicBezTo>
                  <a:cubicBezTo>
                    <a:pt x="46577" y="94488"/>
                    <a:pt x="40672" y="96107"/>
                    <a:pt x="33433" y="9610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356141" y="3942866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 extrusionOk="0">
                  <a:moveTo>
                    <a:pt x="39243" y="121634"/>
                  </a:moveTo>
                  <a:cubicBezTo>
                    <a:pt x="35338" y="121634"/>
                    <a:pt x="31718" y="121158"/>
                    <a:pt x="28289" y="120205"/>
                  </a:cubicBezTo>
                  <a:cubicBezTo>
                    <a:pt x="24956" y="119253"/>
                    <a:pt x="22003" y="117729"/>
                    <a:pt x="19526" y="115538"/>
                  </a:cubicBezTo>
                  <a:cubicBezTo>
                    <a:pt x="17050" y="113443"/>
                    <a:pt x="15145" y="110585"/>
                    <a:pt x="13906" y="107061"/>
                  </a:cubicBezTo>
                  <a:cubicBezTo>
                    <a:pt x="12573" y="103537"/>
                    <a:pt x="11906" y="99155"/>
                    <a:pt x="11906" y="93917"/>
                  </a:cubicBezTo>
                  <a:lnTo>
                    <a:pt x="11906" y="44387"/>
                  </a:lnTo>
                  <a:lnTo>
                    <a:pt x="0" y="44387"/>
                  </a:lnTo>
                  <a:lnTo>
                    <a:pt x="0" y="25813"/>
                  </a:lnTo>
                  <a:lnTo>
                    <a:pt x="11906" y="25813"/>
                  </a:lnTo>
                  <a:lnTo>
                    <a:pt x="11906" y="0"/>
                  </a:lnTo>
                  <a:lnTo>
                    <a:pt x="33623" y="0"/>
                  </a:lnTo>
                  <a:lnTo>
                    <a:pt x="33623" y="25813"/>
                  </a:lnTo>
                  <a:lnTo>
                    <a:pt x="58960" y="25813"/>
                  </a:lnTo>
                  <a:lnTo>
                    <a:pt x="58960" y="44387"/>
                  </a:lnTo>
                  <a:lnTo>
                    <a:pt x="33623" y="44387"/>
                  </a:lnTo>
                  <a:lnTo>
                    <a:pt x="33623" y="90583"/>
                  </a:lnTo>
                  <a:cubicBezTo>
                    <a:pt x="33623" y="94774"/>
                    <a:pt x="34671" y="97727"/>
                    <a:pt x="36671" y="99631"/>
                  </a:cubicBezTo>
                  <a:cubicBezTo>
                    <a:pt x="38671" y="101441"/>
                    <a:pt x="41529" y="102394"/>
                    <a:pt x="45244" y="102394"/>
                  </a:cubicBezTo>
                  <a:cubicBezTo>
                    <a:pt x="49911" y="102394"/>
                    <a:pt x="54388" y="101346"/>
                    <a:pt x="58579" y="99155"/>
                  </a:cubicBezTo>
                  <a:lnTo>
                    <a:pt x="58579" y="116777"/>
                  </a:lnTo>
                  <a:cubicBezTo>
                    <a:pt x="55817" y="118301"/>
                    <a:pt x="52959" y="119539"/>
                    <a:pt x="49816" y="120301"/>
                  </a:cubicBezTo>
                  <a:cubicBezTo>
                    <a:pt x="46863" y="121158"/>
                    <a:pt x="43244" y="121634"/>
                    <a:pt x="39243" y="12163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431484" y="396677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0006" y="98203"/>
                  </a:moveTo>
                  <a:cubicBezTo>
                    <a:pt x="42863" y="98203"/>
                    <a:pt x="36290" y="96965"/>
                    <a:pt x="30099" y="94393"/>
                  </a:cubicBezTo>
                  <a:cubicBezTo>
                    <a:pt x="24003" y="91821"/>
                    <a:pt x="18669" y="88392"/>
                    <a:pt x="14192" y="83915"/>
                  </a:cubicBezTo>
                  <a:cubicBezTo>
                    <a:pt x="9715" y="79534"/>
                    <a:pt x="6286" y="74390"/>
                    <a:pt x="3715" y="68390"/>
                  </a:cubicBezTo>
                  <a:cubicBezTo>
                    <a:pt x="1238" y="62484"/>
                    <a:pt x="0" y="56102"/>
                    <a:pt x="0" y="49530"/>
                  </a:cubicBezTo>
                  <a:lnTo>
                    <a:pt x="0" y="49149"/>
                  </a:lnTo>
                  <a:cubicBezTo>
                    <a:pt x="0" y="42386"/>
                    <a:pt x="1238" y="36004"/>
                    <a:pt x="3810" y="30099"/>
                  </a:cubicBezTo>
                  <a:cubicBezTo>
                    <a:pt x="6382" y="24194"/>
                    <a:pt x="9906" y="18955"/>
                    <a:pt x="14288" y="14478"/>
                  </a:cubicBezTo>
                  <a:cubicBezTo>
                    <a:pt x="18764" y="10001"/>
                    <a:pt x="24003" y="6477"/>
                    <a:pt x="30194" y="3905"/>
                  </a:cubicBezTo>
                  <a:cubicBezTo>
                    <a:pt x="36290" y="1333"/>
                    <a:pt x="42958" y="0"/>
                    <a:pt x="50292" y="0"/>
                  </a:cubicBezTo>
                  <a:cubicBezTo>
                    <a:pt x="57626" y="0"/>
                    <a:pt x="64198" y="1238"/>
                    <a:pt x="70390" y="3810"/>
                  </a:cubicBezTo>
                  <a:cubicBezTo>
                    <a:pt x="76486" y="6382"/>
                    <a:pt x="81820" y="9906"/>
                    <a:pt x="86296" y="14288"/>
                  </a:cubicBezTo>
                  <a:cubicBezTo>
                    <a:pt x="90773" y="18764"/>
                    <a:pt x="94202" y="23908"/>
                    <a:pt x="96774" y="29813"/>
                  </a:cubicBezTo>
                  <a:cubicBezTo>
                    <a:pt x="99346" y="35719"/>
                    <a:pt x="100489" y="42005"/>
                    <a:pt x="100489" y="48768"/>
                  </a:cubicBezTo>
                  <a:lnTo>
                    <a:pt x="100489" y="49149"/>
                  </a:lnTo>
                  <a:cubicBezTo>
                    <a:pt x="100489" y="55816"/>
                    <a:pt x="99250" y="62103"/>
                    <a:pt x="96679" y="68008"/>
                  </a:cubicBezTo>
                  <a:cubicBezTo>
                    <a:pt x="94107" y="73914"/>
                    <a:pt x="90583" y="79153"/>
                    <a:pt x="86201" y="83629"/>
                  </a:cubicBezTo>
                  <a:cubicBezTo>
                    <a:pt x="81724" y="88106"/>
                    <a:pt x="76390" y="91630"/>
                    <a:pt x="70199" y="94202"/>
                  </a:cubicBezTo>
                  <a:cubicBezTo>
                    <a:pt x="64008" y="96774"/>
                    <a:pt x="57245" y="98203"/>
                    <a:pt x="50006" y="98203"/>
                  </a:cubicBezTo>
                  <a:close/>
                  <a:moveTo>
                    <a:pt x="50387" y="79534"/>
                  </a:moveTo>
                  <a:cubicBezTo>
                    <a:pt x="54769" y="79534"/>
                    <a:pt x="58674" y="78772"/>
                    <a:pt x="62198" y="77153"/>
                  </a:cubicBezTo>
                  <a:cubicBezTo>
                    <a:pt x="65722" y="75533"/>
                    <a:pt x="68675" y="73342"/>
                    <a:pt x="71152" y="70676"/>
                  </a:cubicBezTo>
                  <a:cubicBezTo>
                    <a:pt x="73628" y="68008"/>
                    <a:pt x="75533" y="64770"/>
                    <a:pt x="76867" y="61151"/>
                  </a:cubicBezTo>
                  <a:cubicBezTo>
                    <a:pt x="78200" y="57531"/>
                    <a:pt x="78867" y="53721"/>
                    <a:pt x="78867" y="49625"/>
                  </a:cubicBezTo>
                  <a:lnTo>
                    <a:pt x="78867" y="49244"/>
                  </a:lnTo>
                  <a:cubicBezTo>
                    <a:pt x="78867" y="45053"/>
                    <a:pt x="78200" y="41148"/>
                    <a:pt x="76771" y="37433"/>
                  </a:cubicBezTo>
                  <a:cubicBezTo>
                    <a:pt x="75343" y="33719"/>
                    <a:pt x="73342" y="30575"/>
                    <a:pt x="70866" y="27813"/>
                  </a:cubicBezTo>
                  <a:cubicBezTo>
                    <a:pt x="68294" y="25051"/>
                    <a:pt x="65342" y="22955"/>
                    <a:pt x="61817" y="21336"/>
                  </a:cubicBezTo>
                  <a:cubicBezTo>
                    <a:pt x="58293" y="19717"/>
                    <a:pt x="54483" y="18955"/>
                    <a:pt x="50197" y="18955"/>
                  </a:cubicBezTo>
                  <a:cubicBezTo>
                    <a:pt x="45910" y="18955"/>
                    <a:pt x="42100" y="19717"/>
                    <a:pt x="38576" y="21336"/>
                  </a:cubicBezTo>
                  <a:cubicBezTo>
                    <a:pt x="35052" y="22955"/>
                    <a:pt x="32099" y="25051"/>
                    <a:pt x="29623" y="27718"/>
                  </a:cubicBezTo>
                  <a:cubicBezTo>
                    <a:pt x="27146" y="30385"/>
                    <a:pt x="25241" y="33528"/>
                    <a:pt x="23908" y="37243"/>
                  </a:cubicBezTo>
                  <a:cubicBezTo>
                    <a:pt x="22574" y="40957"/>
                    <a:pt x="22003" y="44768"/>
                    <a:pt x="22003" y="48863"/>
                  </a:cubicBezTo>
                  <a:lnTo>
                    <a:pt x="22003" y="49244"/>
                  </a:lnTo>
                  <a:cubicBezTo>
                    <a:pt x="22003" y="53435"/>
                    <a:pt x="22669" y="57341"/>
                    <a:pt x="24098" y="60960"/>
                  </a:cubicBezTo>
                  <a:cubicBezTo>
                    <a:pt x="25527" y="64579"/>
                    <a:pt x="27527" y="67818"/>
                    <a:pt x="30004" y="70580"/>
                  </a:cubicBezTo>
                  <a:cubicBezTo>
                    <a:pt x="32575" y="73342"/>
                    <a:pt x="35528" y="75533"/>
                    <a:pt x="39052" y="77153"/>
                  </a:cubicBezTo>
                  <a:cubicBezTo>
                    <a:pt x="42481" y="78677"/>
                    <a:pt x="46292" y="79534"/>
                    <a:pt x="50387" y="7953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553880" y="3966679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 extrusionOk="0">
                  <a:moveTo>
                    <a:pt x="0" y="2000"/>
                  </a:moveTo>
                  <a:lnTo>
                    <a:pt x="21717" y="2000"/>
                  </a:lnTo>
                  <a:lnTo>
                    <a:pt x="21717" y="16383"/>
                  </a:lnTo>
                  <a:cubicBezTo>
                    <a:pt x="23241" y="14192"/>
                    <a:pt x="24956" y="12192"/>
                    <a:pt x="26670" y="10287"/>
                  </a:cubicBezTo>
                  <a:cubicBezTo>
                    <a:pt x="28480" y="8382"/>
                    <a:pt x="30480" y="6667"/>
                    <a:pt x="32766" y="5048"/>
                  </a:cubicBezTo>
                  <a:cubicBezTo>
                    <a:pt x="35052" y="3524"/>
                    <a:pt x="37719" y="2286"/>
                    <a:pt x="40577" y="1333"/>
                  </a:cubicBezTo>
                  <a:cubicBezTo>
                    <a:pt x="43434" y="476"/>
                    <a:pt x="46673" y="0"/>
                    <a:pt x="50292" y="0"/>
                  </a:cubicBezTo>
                  <a:cubicBezTo>
                    <a:pt x="57055" y="0"/>
                    <a:pt x="62770" y="1524"/>
                    <a:pt x="67437" y="4572"/>
                  </a:cubicBezTo>
                  <a:cubicBezTo>
                    <a:pt x="72104" y="7620"/>
                    <a:pt x="75724" y="11716"/>
                    <a:pt x="78200" y="16669"/>
                  </a:cubicBezTo>
                  <a:cubicBezTo>
                    <a:pt x="82010" y="11621"/>
                    <a:pt x="86487" y="7620"/>
                    <a:pt x="91726" y="4572"/>
                  </a:cubicBezTo>
                  <a:cubicBezTo>
                    <a:pt x="96965" y="1524"/>
                    <a:pt x="103061" y="0"/>
                    <a:pt x="110204" y="0"/>
                  </a:cubicBezTo>
                  <a:cubicBezTo>
                    <a:pt x="120586" y="0"/>
                    <a:pt x="128683" y="3143"/>
                    <a:pt x="134493" y="9334"/>
                  </a:cubicBezTo>
                  <a:cubicBezTo>
                    <a:pt x="140303" y="15621"/>
                    <a:pt x="143256" y="24479"/>
                    <a:pt x="143256" y="36004"/>
                  </a:cubicBezTo>
                  <a:lnTo>
                    <a:pt x="143256" y="96107"/>
                  </a:lnTo>
                  <a:lnTo>
                    <a:pt x="121539" y="96107"/>
                  </a:lnTo>
                  <a:lnTo>
                    <a:pt x="121539" y="42767"/>
                  </a:lnTo>
                  <a:cubicBezTo>
                    <a:pt x="121539" y="35338"/>
                    <a:pt x="119920" y="29623"/>
                    <a:pt x="116586" y="25717"/>
                  </a:cubicBezTo>
                  <a:cubicBezTo>
                    <a:pt x="113252" y="21812"/>
                    <a:pt x="108585" y="19812"/>
                    <a:pt x="102584" y="19812"/>
                  </a:cubicBezTo>
                  <a:cubicBezTo>
                    <a:pt x="96679" y="19812"/>
                    <a:pt x="91821" y="21812"/>
                    <a:pt x="88106" y="25813"/>
                  </a:cubicBezTo>
                  <a:cubicBezTo>
                    <a:pt x="84391" y="29813"/>
                    <a:pt x="82486" y="35528"/>
                    <a:pt x="82486" y="43148"/>
                  </a:cubicBezTo>
                  <a:lnTo>
                    <a:pt x="82486" y="96203"/>
                  </a:lnTo>
                  <a:lnTo>
                    <a:pt x="60769" y="96203"/>
                  </a:lnTo>
                  <a:lnTo>
                    <a:pt x="60769" y="42672"/>
                  </a:lnTo>
                  <a:cubicBezTo>
                    <a:pt x="60769" y="35338"/>
                    <a:pt x="59150" y="29718"/>
                    <a:pt x="55817" y="25813"/>
                  </a:cubicBezTo>
                  <a:cubicBezTo>
                    <a:pt x="52483" y="21908"/>
                    <a:pt x="47815" y="19907"/>
                    <a:pt x="41815" y="19907"/>
                  </a:cubicBezTo>
                  <a:cubicBezTo>
                    <a:pt x="35814" y="19907"/>
                    <a:pt x="30956" y="22003"/>
                    <a:pt x="27242" y="26098"/>
                  </a:cubicBezTo>
                  <a:cubicBezTo>
                    <a:pt x="23527" y="30290"/>
                    <a:pt x="21717" y="36004"/>
                    <a:pt x="21717" y="43339"/>
                  </a:cubicBezTo>
                  <a:lnTo>
                    <a:pt x="21717" y="96203"/>
                  </a:lnTo>
                  <a:lnTo>
                    <a:pt x="0" y="96203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718091" y="396677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0006" y="98203"/>
                  </a:moveTo>
                  <a:cubicBezTo>
                    <a:pt x="42863" y="98203"/>
                    <a:pt x="36290" y="96965"/>
                    <a:pt x="30099" y="94393"/>
                  </a:cubicBezTo>
                  <a:cubicBezTo>
                    <a:pt x="24003" y="91821"/>
                    <a:pt x="18669" y="88392"/>
                    <a:pt x="14192" y="83915"/>
                  </a:cubicBezTo>
                  <a:cubicBezTo>
                    <a:pt x="9716" y="79534"/>
                    <a:pt x="6287" y="74390"/>
                    <a:pt x="3715" y="68390"/>
                  </a:cubicBezTo>
                  <a:cubicBezTo>
                    <a:pt x="1238" y="62484"/>
                    <a:pt x="0" y="56102"/>
                    <a:pt x="0" y="49530"/>
                  </a:cubicBezTo>
                  <a:lnTo>
                    <a:pt x="0" y="49149"/>
                  </a:lnTo>
                  <a:cubicBezTo>
                    <a:pt x="0" y="42386"/>
                    <a:pt x="1238" y="36004"/>
                    <a:pt x="3810" y="30099"/>
                  </a:cubicBezTo>
                  <a:cubicBezTo>
                    <a:pt x="6382" y="24194"/>
                    <a:pt x="9906" y="18955"/>
                    <a:pt x="14288" y="14478"/>
                  </a:cubicBezTo>
                  <a:cubicBezTo>
                    <a:pt x="18764" y="10001"/>
                    <a:pt x="24003" y="6477"/>
                    <a:pt x="30194" y="3905"/>
                  </a:cubicBezTo>
                  <a:cubicBezTo>
                    <a:pt x="36290" y="1333"/>
                    <a:pt x="42958" y="0"/>
                    <a:pt x="50292" y="0"/>
                  </a:cubicBezTo>
                  <a:cubicBezTo>
                    <a:pt x="57626" y="0"/>
                    <a:pt x="64199" y="1238"/>
                    <a:pt x="70390" y="3810"/>
                  </a:cubicBezTo>
                  <a:cubicBezTo>
                    <a:pt x="76486" y="6382"/>
                    <a:pt x="81820" y="9906"/>
                    <a:pt x="86296" y="14288"/>
                  </a:cubicBezTo>
                  <a:cubicBezTo>
                    <a:pt x="90773" y="18764"/>
                    <a:pt x="94202" y="23908"/>
                    <a:pt x="96774" y="29813"/>
                  </a:cubicBezTo>
                  <a:cubicBezTo>
                    <a:pt x="99346" y="35719"/>
                    <a:pt x="100489" y="42005"/>
                    <a:pt x="100489" y="48768"/>
                  </a:cubicBezTo>
                  <a:lnTo>
                    <a:pt x="100489" y="49149"/>
                  </a:lnTo>
                  <a:cubicBezTo>
                    <a:pt x="100489" y="55816"/>
                    <a:pt x="99250" y="62103"/>
                    <a:pt x="96679" y="68008"/>
                  </a:cubicBezTo>
                  <a:cubicBezTo>
                    <a:pt x="94107" y="73914"/>
                    <a:pt x="90583" y="79153"/>
                    <a:pt x="86201" y="83629"/>
                  </a:cubicBezTo>
                  <a:cubicBezTo>
                    <a:pt x="81725" y="88106"/>
                    <a:pt x="76391" y="91630"/>
                    <a:pt x="70199" y="94202"/>
                  </a:cubicBezTo>
                  <a:cubicBezTo>
                    <a:pt x="64008" y="96774"/>
                    <a:pt x="57245" y="98203"/>
                    <a:pt x="50006" y="98203"/>
                  </a:cubicBezTo>
                  <a:close/>
                  <a:moveTo>
                    <a:pt x="50292" y="79534"/>
                  </a:moveTo>
                  <a:cubicBezTo>
                    <a:pt x="54674" y="79534"/>
                    <a:pt x="58579" y="78772"/>
                    <a:pt x="62103" y="77153"/>
                  </a:cubicBezTo>
                  <a:cubicBezTo>
                    <a:pt x="65627" y="75533"/>
                    <a:pt x="68580" y="73342"/>
                    <a:pt x="71057" y="70676"/>
                  </a:cubicBezTo>
                  <a:cubicBezTo>
                    <a:pt x="73533" y="68008"/>
                    <a:pt x="75438" y="64770"/>
                    <a:pt x="76771" y="61151"/>
                  </a:cubicBezTo>
                  <a:cubicBezTo>
                    <a:pt x="78105" y="57531"/>
                    <a:pt x="78772" y="53721"/>
                    <a:pt x="78772" y="49625"/>
                  </a:cubicBezTo>
                  <a:lnTo>
                    <a:pt x="78772" y="49244"/>
                  </a:lnTo>
                  <a:cubicBezTo>
                    <a:pt x="78772" y="45053"/>
                    <a:pt x="78105" y="41148"/>
                    <a:pt x="76676" y="37433"/>
                  </a:cubicBezTo>
                  <a:cubicBezTo>
                    <a:pt x="75247" y="33719"/>
                    <a:pt x="73247" y="30575"/>
                    <a:pt x="70771" y="27813"/>
                  </a:cubicBezTo>
                  <a:cubicBezTo>
                    <a:pt x="68199" y="25051"/>
                    <a:pt x="65246" y="22955"/>
                    <a:pt x="61722" y="21336"/>
                  </a:cubicBezTo>
                  <a:cubicBezTo>
                    <a:pt x="58198" y="19717"/>
                    <a:pt x="54388" y="18955"/>
                    <a:pt x="50101" y="18955"/>
                  </a:cubicBezTo>
                  <a:cubicBezTo>
                    <a:pt x="45815" y="18955"/>
                    <a:pt x="42005" y="19717"/>
                    <a:pt x="38481" y="21336"/>
                  </a:cubicBezTo>
                  <a:cubicBezTo>
                    <a:pt x="34957" y="22955"/>
                    <a:pt x="32004" y="25051"/>
                    <a:pt x="29528" y="27718"/>
                  </a:cubicBezTo>
                  <a:cubicBezTo>
                    <a:pt x="27051" y="30385"/>
                    <a:pt x="25146" y="33528"/>
                    <a:pt x="23813" y="37243"/>
                  </a:cubicBezTo>
                  <a:cubicBezTo>
                    <a:pt x="22479" y="40957"/>
                    <a:pt x="21908" y="44768"/>
                    <a:pt x="21908" y="48863"/>
                  </a:cubicBezTo>
                  <a:lnTo>
                    <a:pt x="21908" y="49244"/>
                  </a:lnTo>
                  <a:cubicBezTo>
                    <a:pt x="21908" y="53435"/>
                    <a:pt x="22574" y="57341"/>
                    <a:pt x="24003" y="60960"/>
                  </a:cubicBezTo>
                  <a:cubicBezTo>
                    <a:pt x="25432" y="64579"/>
                    <a:pt x="27432" y="67818"/>
                    <a:pt x="29908" y="70580"/>
                  </a:cubicBezTo>
                  <a:cubicBezTo>
                    <a:pt x="32480" y="73342"/>
                    <a:pt x="35433" y="75533"/>
                    <a:pt x="38957" y="77153"/>
                  </a:cubicBezTo>
                  <a:cubicBezTo>
                    <a:pt x="42386" y="78677"/>
                    <a:pt x="46196" y="79534"/>
                    <a:pt x="50292" y="7953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832963" y="3942866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 extrusionOk="0">
                  <a:moveTo>
                    <a:pt x="39243" y="121634"/>
                  </a:moveTo>
                  <a:cubicBezTo>
                    <a:pt x="35338" y="121634"/>
                    <a:pt x="31718" y="121158"/>
                    <a:pt x="28289" y="120205"/>
                  </a:cubicBezTo>
                  <a:cubicBezTo>
                    <a:pt x="24956" y="119253"/>
                    <a:pt x="22003" y="117729"/>
                    <a:pt x="19526" y="115538"/>
                  </a:cubicBezTo>
                  <a:cubicBezTo>
                    <a:pt x="17050" y="113443"/>
                    <a:pt x="15145" y="110585"/>
                    <a:pt x="13907" y="107061"/>
                  </a:cubicBezTo>
                  <a:cubicBezTo>
                    <a:pt x="12573" y="103537"/>
                    <a:pt x="11906" y="99155"/>
                    <a:pt x="11906" y="93917"/>
                  </a:cubicBezTo>
                  <a:lnTo>
                    <a:pt x="11906" y="44387"/>
                  </a:lnTo>
                  <a:lnTo>
                    <a:pt x="0" y="44387"/>
                  </a:lnTo>
                  <a:lnTo>
                    <a:pt x="0" y="25813"/>
                  </a:lnTo>
                  <a:lnTo>
                    <a:pt x="11906" y="25813"/>
                  </a:lnTo>
                  <a:lnTo>
                    <a:pt x="11906" y="0"/>
                  </a:lnTo>
                  <a:lnTo>
                    <a:pt x="33623" y="0"/>
                  </a:lnTo>
                  <a:lnTo>
                    <a:pt x="33623" y="25813"/>
                  </a:lnTo>
                  <a:lnTo>
                    <a:pt x="58960" y="25813"/>
                  </a:lnTo>
                  <a:lnTo>
                    <a:pt x="58960" y="44387"/>
                  </a:lnTo>
                  <a:lnTo>
                    <a:pt x="33623" y="44387"/>
                  </a:lnTo>
                  <a:lnTo>
                    <a:pt x="33623" y="90583"/>
                  </a:lnTo>
                  <a:cubicBezTo>
                    <a:pt x="33623" y="94774"/>
                    <a:pt x="34671" y="97727"/>
                    <a:pt x="36671" y="99631"/>
                  </a:cubicBezTo>
                  <a:cubicBezTo>
                    <a:pt x="38671" y="101441"/>
                    <a:pt x="41529" y="102394"/>
                    <a:pt x="45244" y="102394"/>
                  </a:cubicBezTo>
                  <a:cubicBezTo>
                    <a:pt x="49911" y="102394"/>
                    <a:pt x="54388" y="101346"/>
                    <a:pt x="58579" y="99155"/>
                  </a:cubicBezTo>
                  <a:lnTo>
                    <a:pt x="58579" y="116777"/>
                  </a:lnTo>
                  <a:cubicBezTo>
                    <a:pt x="55817" y="118301"/>
                    <a:pt x="52959" y="119539"/>
                    <a:pt x="49816" y="120301"/>
                  </a:cubicBezTo>
                  <a:cubicBezTo>
                    <a:pt x="46863" y="121158"/>
                    <a:pt x="43244" y="121634"/>
                    <a:pt x="39243" y="12163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913925" y="3933722"/>
              <a:ext cx="19050" cy="123825"/>
            </a:xfrm>
            <a:custGeom>
              <a:avLst/>
              <a:gdLst/>
              <a:ahLst/>
              <a:cxnLst/>
              <a:rect l="l" t="t" r="r" b="b"/>
              <a:pathLst>
                <a:path w="19050" h="123825" extrusionOk="0">
                  <a:moveTo>
                    <a:pt x="0" y="0"/>
                  </a:moveTo>
                  <a:lnTo>
                    <a:pt x="23336" y="0"/>
                  </a:lnTo>
                  <a:lnTo>
                    <a:pt x="23336" y="20479"/>
                  </a:lnTo>
                  <a:lnTo>
                    <a:pt x="0" y="20479"/>
                  </a:lnTo>
                  <a:lnTo>
                    <a:pt x="0" y="0"/>
                  </a:lnTo>
                  <a:close/>
                  <a:moveTo>
                    <a:pt x="857" y="34957"/>
                  </a:moveTo>
                  <a:lnTo>
                    <a:pt x="22574" y="34957"/>
                  </a:lnTo>
                  <a:lnTo>
                    <a:pt x="22574" y="129064"/>
                  </a:lnTo>
                  <a:lnTo>
                    <a:pt x="857" y="129064"/>
                  </a:lnTo>
                  <a:lnTo>
                    <a:pt x="857" y="3495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955645" y="3968679"/>
              <a:ext cx="95250" cy="85725"/>
            </a:xfrm>
            <a:custGeom>
              <a:avLst/>
              <a:gdLst/>
              <a:ahLst/>
              <a:cxnLst/>
              <a:rect l="l" t="t" r="r" b="b"/>
              <a:pathLst>
                <a:path w="95250" h="85725" extrusionOk="0">
                  <a:moveTo>
                    <a:pt x="0" y="0"/>
                  </a:moveTo>
                  <a:lnTo>
                    <a:pt x="23146" y="0"/>
                  </a:lnTo>
                  <a:lnTo>
                    <a:pt x="48482" y="69151"/>
                  </a:lnTo>
                  <a:lnTo>
                    <a:pt x="74009" y="0"/>
                  </a:lnTo>
                  <a:lnTo>
                    <a:pt x="96679" y="0"/>
                  </a:lnTo>
                  <a:lnTo>
                    <a:pt x="58198" y="94869"/>
                  </a:lnTo>
                  <a:lnTo>
                    <a:pt x="38767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065468" y="3966869"/>
              <a:ext cx="85725" cy="95250"/>
            </a:xfrm>
            <a:custGeom>
              <a:avLst/>
              <a:gdLst/>
              <a:ahLst/>
              <a:cxnLst/>
              <a:rect l="l" t="t" r="r" b="b"/>
              <a:pathLst>
                <a:path w="85725" h="95250" extrusionOk="0">
                  <a:moveTo>
                    <a:pt x="48387" y="98108"/>
                  </a:moveTo>
                  <a:cubicBezTo>
                    <a:pt x="41624" y="98108"/>
                    <a:pt x="35242" y="96869"/>
                    <a:pt x="29432" y="94583"/>
                  </a:cubicBezTo>
                  <a:cubicBezTo>
                    <a:pt x="23622" y="92297"/>
                    <a:pt x="18479" y="88868"/>
                    <a:pt x="14097" y="84582"/>
                  </a:cubicBezTo>
                  <a:cubicBezTo>
                    <a:pt x="9716" y="80296"/>
                    <a:pt x="6382" y="75152"/>
                    <a:pt x="3810" y="69152"/>
                  </a:cubicBezTo>
                  <a:cubicBezTo>
                    <a:pt x="1238" y="63151"/>
                    <a:pt x="0" y="56483"/>
                    <a:pt x="0" y="49244"/>
                  </a:cubicBezTo>
                  <a:lnTo>
                    <a:pt x="0" y="48959"/>
                  </a:lnTo>
                  <a:cubicBezTo>
                    <a:pt x="0" y="42196"/>
                    <a:pt x="1143" y="35814"/>
                    <a:pt x="3429" y="29909"/>
                  </a:cubicBezTo>
                  <a:cubicBezTo>
                    <a:pt x="5715" y="24003"/>
                    <a:pt x="8858" y="18764"/>
                    <a:pt x="12954" y="14288"/>
                  </a:cubicBezTo>
                  <a:cubicBezTo>
                    <a:pt x="17050" y="9811"/>
                    <a:pt x="21908" y="6287"/>
                    <a:pt x="27527" y="3810"/>
                  </a:cubicBezTo>
                  <a:cubicBezTo>
                    <a:pt x="33147" y="1238"/>
                    <a:pt x="39338" y="0"/>
                    <a:pt x="46101" y="0"/>
                  </a:cubicBezTo>
                  <a:cubicBezTo>
                    <a:pt x="53626" y="0"/>
                    <a:pt x="60198" y="1334"/>
                    <a:pt x="65818" y="4096"/>
                  </a:cubicBezTo>
                  <a:cubicBezTo>
                    <a:pt x="71438" y="6858"/>
                    <a:pt x="76200" y="10478"/>
                    <a:pt x="79915" y="15145"/>
                  </a:cubicBezTo>
                  <a:cubicBezTo>
                    <a:pt x="83629" y="19812"/>
                    <a:pt x="86487" y="25146"/>
                    <a:pt x="88392" y="31242"/>
                  </a:cubicBezTo>
                  <a:cubicBezTo>
                    <a:pt x="90297" y="37338"/>
                    <a:pt x="91250" y="43815"/>
                    <a:pt x="91250" y="50578"/>
                  </a:cubicBezTo>
                  <a:cubicBezTo>
                    <a:pt x="91250" y="51530"/>
                    <a:pt x="91250" y="52483"/>
                    <a:pt x="91154" y="53531"/>
                  </a:cubicBezTo>
                  <a:cubicBezTo>
                    <a:pt x="91059" y="54578"/>
                    <a:pt x="90964" y="55626"/>
                    <a:pt x="90868" y="56674"/>
                  </a:cubicBezTo>
                  <a:lnTo>
                    <a:pt x="21717" y="56674"/>
                  </a:lnTo>
                  <a:cubicBezTo>
                    <a:pt x="22955" y="64389"/>
                    <a:pt x="26003" y="70295"/>
                    <a:pt x="30861" y="74390"/>
                  </a:cubicBezTo>
                  <a:cubicBezTo>
                    <a:pt x="35814" y="78486"/>
                    <a:pt x="41815" y="80582"/>
                    <a:pt x="48768" y="80582"/>
                  </a:cubicBezTo>
                  <a:cubicBezTo>
                    <a:pt x="54102" y="80582"/>
                    <a:pt x="58769" y="79629"/>
                    <a:pt x="62675" y="77724"/>
                  </a:cubicBezTo>
                  <a:cubicBezTo>
                    <a:pt x="66580" y="75819"/>
                    <a:pt x="70485" y="73057"/>
                    <a:pt x="74295" y="69342"/>
                  </a:cubicBezTo>
                  <a:lnTo>
                    <a:pt x="86963" y="80582"/>
                  </a:lnTo>
                  <a:cubicBezTo>
                    <a:pt x="82487" y="85915"/>
                    <a:pt x="77057" y="90202"/>
                    <a:pt x="70866" y="93440"/>
                  </a:cubicBezTo>
                  <a:cubicBezTo>
                    <a:pt x="64675" y="96679"/>
                    <a:pt x="57055" y="98108"/>
                    <a:pt x="48387" y="98108"/>
                  </a:cubicBezTo>
                  <a:close/>
                  <a:moveTo>
                    <a:pt x="69723" y="42291"/>
                  </a:moveTo>
                  <a:cubicBezTo>
                    <a:pt x="69342" y="38862"/>
                    <a:pt x="68580" y="35624"/>
                    <a:pt x="67437" y="32576"/>
                  </a:cubicBezTo>
                  <a:cubicBezTo>
                    <a:pt x="66199" y="29528"/>
                    <a:pt x="64675" y="26956"/>
                    <a:pt x="62579" y="24765"/>
                  </a:cubicBezTo>
                  <a:cubicBezTo>
                    <a:pt x="60579" y="22574"/>
                    <a:pt x="58103" y="20765"/>
                    <a:pt x="55340" y="19526"/>
                  </a:cubicBezTo>
                  <a:cubicBezTo>
                    <a:pt x="52578" y="18193"/>
                    <a:pt x="49339" y="17526"/>
                    <a:pt x="45815" y="17526"/>
                  </a:cubicBezTo>
                  <a:cubicBezTo>
                    <a:pt x="39148" y="17526"/>
                    <a:pt x="33623" y="19812"/>
                    <a:pt x="29337" y="24384"/>
                  </a:cubicBezTo>
                  <a:cubicBezTo>
                    <a:pt x="25051" y="28956"/>
                    <a:pt x="22384" y="34957"/>
                    <a:pt x="21431" y="42291"/>
                  </a:cubicBezTo>
                  <a:lnTo>
                    <a:pt x="69723" y="4229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EzNB8BPwibg7E6jjQVI7MbgJATkP14J1vyWI9-S8h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XDM7f0Qy1kJeeZx02cxBSfGz52kxjL3vWrQlWj0fPC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"/>
          <p:cNvSpPr txBox="1">
            <a:spLocks noGrp="1"/>
          </p:cNvSpPr>
          <p:nvPr>
            <p:ph type="body" idx="2"/>
          </p:nvPr>
        </p:nvSpPr>
        <p:spPr>
          <a:xfrm>
            <a:off x="500160" y="4599182"/>
            <a:ext cx="10777445" cy="53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lvl="0" indent="0" algn="l" rtl="0">
              <a:lnSpc>
                <a:spcPct val="6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smtClean="0"/>
              <a:t>2024.04.22</a:t>
            </a:r>
            <a:endParaRPr dirty="0"/>
          </a:p>
          <a:p>
            <a:pPr marL="0" lvl="0" indent="0" algn="l" rtl="0">
              <a:lnSpc>
                <a:spcPct val="6727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/>
              <a:t>디아모</a:t>
            </a:r>
            <a:r>
              <a:rPr lang="en-US" dirty="0"/>
              <a:t> </a:t>
            </a:r>
            <a:r>
              <a:rPr lang="en-US" dirty="0" err="1"/>
              <a:t>개발부</a:t>
            </a:r>
            <a:r>
              <a:rPr lang="en-US" dirty="0"/>
              <a:t> </a:t>
            </a:r>
            <a:r>
              <a:rPr lang="en-US" dirty="0" err="1"/>
              <a:t>DX팀</a:t>
            </a:r>
            <a:r>
              <a:rPr lang="en-US" dirty="0"/>
              <a:t> </a:t>
            </a:r>
            <a:r>
              <a:rPr lang="en-US" dirty="0" err="1"/>
              <a:t>이현정</a:t>
            </a:r>
            <a:endParaRPr dirty="0"/>
          </a:p>
        </p:txBody>
      </p:sp>
      <p:sp>
        <p:nvSpPr>
          <p:cNvPr id="353" name="Google Shape;353;p1"/>
          <p:cNvSpPr txBox="1">
            <a:spLocks noGrp="1"/>
          </p:cNvSpPr>
          <p:nvPr>
            <p:ph type="ctrTitle"/>
          </p:nvPr>
        </p:nvSpPr>
        <p:spPr>
          <a:xfrm>
            <a:off x="500155" y="1763692"/>
            <a:ext cx="10777447" cy="172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A6"/>
              </a:buClr>
              <a:buSzPts val="3000"/>
              <a:buFont typeface="Malgun Gothic"/>
              <a:buNone/>
            </a:pPr>
            <a:r>
              <a:rPr lang="en-US" dirty="0" smtClean="0"/>
              <a:t>[DCC WEB] Resource </a:t>
            </a:r>
            <a:r>
              <a:rPr lang="en-US" dirty="0" err="1"/>
              <a:t>관리</a:t>
            </a:r>
            <a:r>
              <a:rPr lang="en-US" dirty="0"/>
              <a:t> </a:t>
            </a:r>
            <a:r>
              <a:rPr lang="en-US" dirty="0" err="1" smtClean="0"/>
              <a:t>방안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v3.0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"/>
          <p:cNvSpPr txBox="1"/>
          <p:nvPr/>
        </p:nvSpPr>
        <p:spPr>
          <a:xfrm>
            <a:off x="477430" y="493613"/>
            <a:ext cx="89497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6</a:t>
            </a:r>
            <a:r>
              <a:rPr 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업/다운로드 자동화 스크립트 </a:t>
            </a:r>
            <a:r>
              <a:rPr lang="ko-KR" alt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실행 방법</a:t>
            </a:r>
            <a:endParaRPr sz="2400" b="1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9958" y="1327868"/>
            <a:ext cx="99947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[</a:t>
            </a:r>
            <a:r>
              <a:rPr lang="ko-KR" altLang="en-US" b="1" dirty="0" smtClean="0">
                <a:latin typeface="+mj-ea"/>
                <a:ea typeface="+mj-ea"/>
              </a:rPr>
              <a:t>업로드</a:t>
            </a:r>
            <a:r>
              <a:rPr lang="en-US" altLang="ko-KR" b="1" dirty="0" smtClean="0">
                <a:latin typeface="+mj-ea"/>
                <a:ea typeface="+mj-ea"/>
              </a:rPr>
              <a:t>]</a:t>
            </a:r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package.json</a:t>
            </a:r>
            <a:r>
              <a:rPr lang="ko-KR" altLang="en-US" dirty="0">
                <a:latin typeface="+mj-ea"/>
                <a:ea typeface="+mj-ea"/>
              </a:rPr>
              <a:t>의</a:t>
            </a:r>
            <a:r>
              <a:rPr lang="en-US" altLang="ko-KR" dirty="0">
                <a:latin typeface="+mj-ea"/>
                <a:ea typeface="+mj-ea"/>
              </a:rPr>
              <a:t> script</a:t>
            </a:r>
            <a:r>
              <a:rPr lang="ko-KR" altLang="en-US" dirty="0">
                <a:latin typeface="+mj-ea"/>
                <a:ea typeface="+mj-ea"/>
              </a:rPr>
              <a:t>에 </a:t>
            </a:r>
            <a:r>
              <a:rPr lang="ko-KR" altLang="en-US" dirty="0" err="1">
                <a:latin typeface="+mj-ea"/>
                <a:ea typeface="+mj-ea"/>
              </a:rPr>
              <a:t>정의해두고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명령어로 만들어 사용</a:t>
            </a:r>
            <a:endParaRPr lang="en-US" altLang="ko-KR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1100"/>
              <a:buFont typeface="Malgun Gothic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형태</a:t>
            </a:r>
            <a:r>
              <a:rPr lang="en-US" altLang="ko-KR" dirty="0">
                <a:latin typeface="+mj-ea"/>
                <a:ea typeface="+mj-ea"/>
              </a:rPr>
              <a:t>: "node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  <a:r>
              <a:rPr lang="ko-KR" altLang="en-US" dirty="0" smtClean="0">
                <a:latin typeface="+mj-ea"/>
                <a:ea typeface="+mj-ea"/>
              </a:rPr>
              <a:t>파일 </a:t>
            </a:r>
            <a:r>
              <a:rPr lang="ko-KR" altLang="en-US" dirty="0">
                <a:latin typeface="+mj-ea"/>
                <a:ea typeface="+mj-ea"/>
              </a:rPr>
              <a:t>경로</a:t>
            </a:r>
            <a:r>
              <a:rPr lang="en-US" altLang="ko-KR" dirty="0">
                <a:latin typeface="+mj-ea"/>
                <a:ea typeface="+mj-ea"/>
              </a:rPr>
              <a:t>} {</a:t>
            </a:r>
            <a:r>
              <a:rPr lang="ko-KR" altLang="en-US" dirty="0">
                <a:latin typeface="+mj-ea"/>
                <a:ea typeface="+mj-ea"/>
              </a:rPr>
              <a:t>업로드 대상 언어</a:t>
            </a:r>
            <a:r>
              <a:rPr lang="en-US" altLang="ko-KR" dirty="0">
                <a:latin typeface="+mj-ea"/>
                <a:ea typeface="+mj-ea"/>
              </a:rPr>
              <a:t>} {</a:t>
            </a:r>
            <a:r>
              <a:rPr lang="ko-KR" altLang="en-US" dirty="0">
                <a:latin typeface="+mj-ea"/>
                <a:ea typeface="+mj-ea"/>
              </a:rPr>
              <a:t>대상 리소스 컬럼</a:t>
            </a:r>
            <a:r>
              <a:rPr lang="en-US" altLang="ko-KR" dirty="0">
                <a:latin typeface="+mj-ea"/>
                <a:ea typeface="+mj-ea"/>
              </a:rPr>
              <a:t>} {</a:t>
            </a:r>
            <a:r>
              <a:rPr lang="ko-KR" altLang="en-US" dirty="0">
                <a:latin typeface="+mj-ea"/>
                <a:ea typeface="+mj-ea"/>
              </a:rPr>
              <a:t>대상 </a:t>
            </a:r>
            <a:r>
              <a:rPr lang="en-US" altLang="ko-KR" dirty="0">
                <a:latin typeface="+mj-ea"/>
                <a:ea typeface="+mj-ea"/>
              </a:rPr>
              <a:t>Status </a:t>
            </a:r>
            <a:r>
              <a:rPr lang="ko-KR" altLang="en-US" dirty="0">
                <a:latin typeface="+mj-ea"/>
                <a:ea typeface="+mj-ea"/>
              </a:rPr>
              <a:t>컬럼</a:t>
            </a:r>
            <a:r>
              <a:rPr lang="en-US" altLang="ko-KR" dirty="0" smtClean="0">
                <a:latin typeface="+mj-ea"/>
                <a:ea typeface="+mj-ea"/>
              </a:rPr>
              <a:t>}“</a:t>
            </a: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1100"/>
              <a:buFont typeface="Malgun Gothic"/>
              <a:buChar char="•"/>
            </a:pPr>
            <a:r>
              <a:rPr lang="ko-KR" altLang="en-US" dirty="0">
                <a:latin typeface="+mj-ea"/>
                <a:ea typeface="+mj-ea"/>
              </a:rPr>
              <a:t>예시</a:t>
            </a:r>
            <a:r>
              <a:rPr lang="en-US" altLang="ko-KR" dirty="0">
                <a:latin typeface="+mj-ea"/>
                <a:ea typeface="+mj-ea"/>
              </a:rPr>
              <a:t>:  "dccErrorResourceUpload:i18n": "node </a:t>
            </a:r>
            <a:r>
              <a:rPr lang="en-US" altLang="ko-KR" dirty="0" err="1">
                <a:latin typeface="+mj-ea"/>
                <a:ea typeface="+mj-ea"/>
              </a:rPr>
              <a:t>translationTool</a:t>
            </a:r>
            <a:r>
              <a:rPr lang="en-US" altLang="ko-KR" dirty="0">
                <a:latin typeface="+mj-ea"/>
                <a:ea typeface="+mj-ea"/>
              </a:rPr>
              <a:t>/upload/ErrorUpload.js KO_KR D </a:t>
            </a:r>
            <a:r>
              <a:rPr lang="en-US" altLang="ko-KR" dirty="0" smtClean="0">
                <a:latin typeface="+mj-ea"/>
                <a:ea typeface="+mj-ea"/>
              </a:rPr>
              <a:t>H“</a:t>
            </a:r>
            <a:r>
              <a:rPr lang="ko-KR" altLang="en-US" dirty="0">
                <a:latin typeface="+mj-ea"/>
                <a:ea typeface="+mj-ea"/>
              </a:rPr>
              <a:t/>
            </a:r>
            <a:br>
              <a:rPr lang="ko-KR" altLang="en-US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  <a:p>
            <a:pPr lvl="3"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[</a:t>
            </a:r>
            <a:r>
              <a:rPr lang="ko-KR" altLang="en-US" b="1" dirty="0" smtClean="0">
                <a:latin typeface="+mj-ea"/>
                <a:ea typeface="+mj-ea"/>
              </a:rPr>
              <a:t>다운로드</a:t>
            </a:r>
            <a:r>
              <a:rPr lang="en-US" altLang="ko-KR" b="1" dirty="0" smtClean="0">
                <a:latin typeface="+mj-ea"/>
                <a:ea typeface="+mj-ea"/>
              </a:rPr>
              <a:t>]</a:t>
            </a:r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package.json</a:t>
            </a:r>
            <a:r>
              <a:rPr lang="ko-KR" altLang="en-US" dirty="0">
                <a:latin typeface="+mj-ea"/>
                <a:ea typeface="+mj-ea"/>
              </a:rPr>
              <a:t>의</a:t>
            </a:r>
            <a:r>
              <a:rPr lang="en-US" altLang="ko-KR" dirty="0">
                <a:latin typeface="+mj-ea"/>
                <a:ea typeface="+mj-ea"/>
              </a:rPr>
              <a:t> script</a:t>
            </a:r>
            <a:r>
              <a:rPr lang="ko-KR" altLang="en-US" dirty="0">
                <a:latin typeface="+mj-ea"/>
                <a:ea typeface="+mj-ea"/>
              </a:rPr>
              <a:t>에 </a:t>
            </a:r>
            <a:r>
              <a:rPr lang="ko-KR" altLang="en-US" dirty="0" err="1">
                <a:latin typeface="+mj-ea"/>
                <a:ea typeface="+mj-ea"/>
              </a:rPr>
              <a:t>정의해두고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명령어로 만들어 사용</a:t>
            </a:r>
            <a:endParaRPr lang="en-US" altLang="ko-KR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1100"/>
              <a:buFont typeface="Malgun Gothic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형태</a:t>
            </a:r>
            <a:r>
              <a:rPr lang="en-US" altLang="ko-KR" dirty="0" smtClean="0">
                <a:latin typeface="+mj-ea"/>
                <a:ea typeface="+mj-ea"/>
              </a:rPr>
              <a:t>: "node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  <a:r>
              <a:rPr lang="ko-KR" altLang="en-US" dirty="0" smtClean="0">
                <a:latin typeface="+mj-ea"/>
                <a:ea typeface="+mj-ea"/>
              </a:rPr>
              <a:t>파일 </a:t>
            </a:r>
            <a:r>
              <a:rPr lang="ko-KR" altLang="en-US" dirty="0" smtClean="0">
                <a:latin typeface="+mj-ea"/>
                <a:ea typeface="+mj-ea"/>
              </a:rPr>
              <a:t>경로</a:t>
            </a:r>
            <a:r>
              <a:rPr lang="en-US" altLang="ko-KR" dirty="0" smtClean="0">
                <a:latin typeface="+mj-ea"/>
                <a:ea typeface="+mj-ea"/>
              </a:rPr>
              <a:t>} {</a:t>
            </a:r>
            <a:r>
              <a:rPr lang="ko-KR" altLang="en-US" dirty="0" smtClean="0">
                <a:latin typeface="+mj-ea"/>
                <a:ea typeface="+mj-ea"/>
              </a:rPr>
              <a:t>업로드 대상 언어</a:t>
            </a:r>
            <a:r>
              <a:rPr lang="en-US" altLang="ko-KR" dirty="0" smtClean="0">
                <a:latin typeface="+mj-ea"/>
                <a:ea typeface="+mj-ea"/>
              </a:rPr>
              <a:t>} {</a:t>
            </a:r>
            <a:r>
              <a:rPr lang="ko-KR" altLang="en-US" dirty="0" smtClean="0">
                <a:latin typeface="+mj-ea"/>
                <a:ea typeface="+mj-ea"/>
              </a:rPr>
              <a:t>대상 리소스 컬럼</a:t>
            </a:r>
            <a:r>
              <a:rPr lang="en-US" altLang="ko-KR" dirty="0" smtClean="0">
                <a:latin typeface="+mj-ea"/>
                <a:ea typeface="+mj-ea"/>
              </a:rPr>
              <a:t>} {</a:t>
            </a:r>
            <a:r>
              <a:rPr lang="ko-KR" altLang="en-US" dirty="0" smtClean="0">
                <a:latin typeface="+mj-ea"/>
                <a:ea typeface="+mj-ea"/>
              </a:rPr>
              <a:t>대상 </a:t>
            </a:r>
            <a:r>
              <a:rPr lang="en-US" altLang="ko-KR" dirty="0" smtClean="0">
                <a:latin typeface="+mj-ea"/>
                <a:ea typeface="+mj-ea"/>
              </a:rPr>
              <a:t>Status </a:t>
            </a:r>
            <a:r>
              <a:rPr lang="ko-KR" altLang="en-US" dirty="0" smtClean="0">
                <a:latin typeface="+mj-ea"/>
                <a:ea typeface="+mj-ea"/>
              </a:rPr>
              <a:t>컬럼</a:t>
            </a:r>
            <a:r>
              <a:rPr lang="en-US" altLang="ko-KR" dirty="0" smtClean="0">
                <a:latin typeface="+mj-ea"/>
                <a:ea typeface="+mj-ea"/>
              </a:rPr>
              <a:t>}“</a:t>
            </a: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1100"/>
              <a:buFont typeface="Malgun Gothic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예시</a:t>
            </a:r>
            <a:r>
              <a:rPr lang="en-US" altLang="ko-KR" dirty="0">
                <a:latin typeface="+mj-ea"/>
                <a:ea typeface="+mj-ea"/>
              </a:rPr>
              <a:t>:  </a:t>
            </a:r>
            <a:r>
              <a:rPr lang="en-US" altLang="ko-KR" dirty="0" smtClean="0">
                <a:latin typeface="+mj-ea"/>
                <a:ea typeface="+mj-ea"/>
              </a:rPr>
              <a:t>"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dccPublicResourceDownload:i18n": "</a:t>
            </a:r>
            <a:r>
              <a:rPr lang="en-US" altLang="ko-KR" dirty="0">
                <a:latin typeface="+mj-ea"/>
                <a:ea typeface="+mj-ea"/>
              </a:rPr>
              <a:t> node </a:t>
            </a:r>
            <a:r>
              <a:rPr lang="en-US" altLang="ko-KR" dirty="0" err="1">
                <a:latin typeface="+mj-ea"/>
                <a:ea typeface="+mj-ea"/>
              </a:rPr>
              <a:t>translationTool</a:t>
            </a:r>
            <a:r>
              <a:rPr lang="en-US" altLang="ko-KR" dirty="0">
                <a:latin typeface="+mj-ea"/>
                <a:ea typeface="+mj-ea"/>
              </a:rPr>
              <a:t>/download/PublicDownload.js </a:t>
            </a:r>
            <a:r>
              <a:rPr lang="en-US" altLang="ko-KR" dirty="0" err="1" smtClean="0">
                <a:latin typeface="+mj-ea"/>
                <a:ea typeface="+mj-ea"/>
              </a:rPr>
              <a:t>KO_KR“a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961" y="4996190"/>
            <a:ext cx="1060042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 smtClean="0">
                <a:latin typeface="+mj-ea"/>
                <a:ea typeface="+mj-ea"/>
              </a:rPr>
              <a:t>참고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다국어 관련 리소스 관리를 한번에 하면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시트의 </a:t>
            </a:r>
            <a:r>
              <a:rPr lang="ko-KR" altLang="en-US" dirty="0">
                <a:latin typeface="+mj-ea"/>
                <a:ea typeface="+mj-ea"/>
              </a:rPr>
              <a:t>갱신 완료 타이밍에 따라 이전 정보가 덮어씌워지는 문제가 </a:t>
            </a:r>
            <a:r>
              <a:rPr lang="ko-KR" altLang="en-US" dirty="0" smtClean="0">
                <a:latin typeface="+mj-ea"/>
                <a:ea typeface="+mj-ea"/>
              </a:rPr>
              <a:t>발생하여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언어별로 따로 </a:t>
            </a:r>
            <a:r>
              <a:rPr lang="ko-KR" altLang="en-US" dirty="0">
                <a:latin typeface="+mj-ea"/>
                <a:ea typeface="+mj-ea"/>
              </a:rPr>
              <a:t>실행하게끔 방식을 변경함</a:t>
            </a:r>
          </a:p>
        </p:txBody>
      </p:sp>
    </p:spTree>
    <p:extLst>
      <p:ext uri="{BB962C8B-B14F-4D97-AF65-F5344CB8AC3E}">
        <p14:creationId xmlns:p14="http://schemas.microsoft.com/office/powerpoint/2010/main" val="4809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"/>
          <p:cNvSpPr txBox="1"/>
          <p:nvPr/>
        </p:nvSpPr>
        <p:spPr>
          <a:xfrm>
            <a:off x="477430" y="299405"/>
            <a:ext cx="89497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7</a:t>
            </a:r>
            <a:r>
              <a:rPr 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업/다운로드 자동화 스크립트 메인 로직 </a:t>
            </a:r>
            <a:endParaRPr sz="2400" b="1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ea"/>
              <a:buAutoNum type="circleNumDbPlain"/>
            </a:pPr>
            <a:r>
              <a:rPr lang="en-US" sz="2400" b="1" i="0" u="none" strike="noStrike" cap="none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업로드 </a:t>
            </a:r>
            <a:endParaRPr sz="2400" b="1" i="0" u="none" strike="noStrike" cap="none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426" name="Google Shape;426;p6"/>
          <p:cNvGrpSpPr/>
          <p:nvPr/>
        </p:nvGrpSpPr>
        <p:grpSpPr>
          <a:xfrm>
            <a:off x="477430" y="1531372"/>
            <a:ext cx="11377402" cy="4868377"/>
            <a:chOff x="614994" y="1257294"/>
            <a:chExt cx="11377402" cy="4868377"/>
          </a:xfrm>
        </p:grpSpPr>
        <p:sp>
          <p:nvSpPr>
            <p:cNvPr id="427" name="Google Shape;427;p6"/>
            <p:cNvSpPr/>
            <p:nvPr/>
          </p:nvSpPr>
          <p:spPr>
            <a:xfrm>
              <a:off x="614994" y="1257294"/>
              <a:ext cx="849664" cy="258945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+mj-ea"/>
                  <a:ea typeface="+mj-ea"/>
                  <a:cs typeface="Malgun Gothic"/>
                  <a:sym typeface="Malgun Gothic"/>
                </a:rPr>
                <a:t>PUBLIC</a:t>
              </a:r>
              <a:endParaRPr sz="120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14995" y="1524331"/>
              <a:ext cx="11377401" cy="46013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1. 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/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시트간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정합성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체크</a:t>
              </a:r>
              <a:endParaRPr sz="14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	(1) 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[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]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시트에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있는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키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목록과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소스코드의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키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목록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비교</a:t>
              </a:r>
              <a:endParaRPr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lphaUcPeriod"/>
              </a:pP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O,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O: 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pass</a:t>
              </a:r>
              <a:endParaRPr dirty="0" smtClean="0">
                <a:latin typeface="+mj-ea"/>
                <a:ea typeface="+mj-ea"/>
              </a:endParaRPr>
            </a:p>
            <a:p>
              <a:pPr marL="1371600" marR="0" lvl="3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B.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O,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X</a:t>
              </a:r>
              <a:endParaRPr dirty="0" smtClean="0">
                <a:latin typeface="+mj-ea"/>
                <a:ea typeface="+mj-ea"/>
              </a:endParaRPr>
            </a:p>
            <a:p>
              <a:pPr marL="2057400" marR="0" lvl="4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개발부에서 확인 후</a:t>
              </a: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제거한 리소스 이므로 시트에서도 제거</a:t>
              </a:r>
              <a:endParaRPr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  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	 (2) [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]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소스코드에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있는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키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목록과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시트의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키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목록</a:t>
              </a: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비교</a:t>
              </a:r>
              <a:endParaRPr dirty="0" smtClean="0">
                <a:latin typeface="+mj-ea"/>
                <a:ea typeface="+mj-ea"/>
              </a:endParaRPr>
            </a:p>
            <a:p>
              <a:pPr marL="1371600" marR="0" lvl="3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A.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O,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O : pass </a:t>
              </a:r>
              <a:endParaRPr dirty="0" smtClean="0">
                <a:latin typeface="+mj-ea"/>
                <a:ea typeface="+mj-ea"/>
              </a:endParaRPr>
            </a:p>
            <a:p>
              <a:pPr marL="1371600" marR="0" lvl="3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B.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O,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X: 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시트에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신규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추가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(status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는 </a:t>
              </a: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“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신규</a:t>
              </a: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“)</a:t>
              </a:r>
              <a:endParaRPr sz="12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29" name="Google Shape;429;p6"/>
          <p:cNvGrpSpPr/>
          <p:nvPr/>
        </p:nvGrpSpPr>
        <p:grpSpPr>
          <a:xfrm>
            <a:off x="7632557" y="524884"/>
            <a:ext cx="4209423" cy="1163268"/>
            <a:chOff x="7072439" y="250853"/>
            <a:chExt cx="4209423" cy="1163268"/>
          </a:xfrm>
        </p:grpSpPr>
        <p:sp>
          <p:nvSpPr>
            <p:cNvPr id="430" name="Google Shape;430;p6"/>
            <p:cNvSpPr/>
            <p:nvPr/>
          </p:nvSpPr>
          <p:spPr>
            <a:xfrm>
              <a:off x="7072439" y="250853"/>
              <a:ext cx="4209423" cy="113288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331550" y="412659"/>
              <a:ext cx="1205712" cy="63927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PUBLIC </a:t>
              </a:r>
              <a:endParaRPr>
                <a:latin typeface="+mj-ea"/>
                <a:ea typeface="+mj-ea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RESOURCE</a:t>
              </a:r>
              <a:endParaRPr sz="12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6"/>
            <p:cNvSpPr txBox="1"/>
            <p:nvPr/>
          </p:nvSpPr>
          <p:spPr>
            <a:xfrm>
              <a:off x="7148801" y="998663"/>
              <a:ext cx="1563248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DCC Web </a:t>
              </a:r>
              <a:r>
                <a:rPr lang="en-US" sz="105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SourceCode</a:t>
              </a:r>
              <a:endParaRPr sz="105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pic>
          <p:nvPicPr>
            <p:cNvPr id="433" name="Google Shape;433;p6" descr="알아야 할 5가지 Google 스프레드시트 스크립트 기능 - Affiz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09970" y="432888"/>
              <a:ext cx="1265253" cy="602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6"/>
            <p:cNvSpPr txBox="1"/>
            <p:nvPr/>
          </p:nvSpPr>
          <p:spPr>
            <a:xfrm>
              <a:off x="9038940" y="1051930"/>
              <a:ext cx="224292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DCC Web Resource Management</a:t>
              </a:r>
              <a:endParaRPr sz="105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cxnSp>
          <p:nvCxnSpPr>
            <p:cNvPr id="435" name="Google Shape;435;p6"/>
            <p:cNvCxnSpPr>
              <a:stCxn id="431" idx="3"/>
              <a:endCxn id="433" idx="1"/>
            </p:cNvCxnSpPr>
            <p:nvPr/>
          </p:nvCxnSpPr>
          <p:spPr>
            <a:xfrm>
              <a:off x="8537262" y="732295"/>
              <a:ext cx="1072800" cy="21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7"/>
          <p:cNvGrpSpPr/>
          <p:nvPr/>
        </p:nvGrpSpPr>
        <p:grpSpPr>
          <a:xfrm>
            <a:off x="356049" y="1233018"/>
            <a:ext cx="11417863" cy="5264886"/>
            <a:chOff x="614994" y="1257294"/>
            <a:chExt cx="11417863" cy="5264886"/>
          </a:xfrm>
        </p:grpSpPr>
        <p:sp>
          <p:nvSpPr>
            <p:cNvPr id="441" name="Google Shape;441;p7"/>
            <p:cNvSpPr/>
            <p:nvPr/>
          </p:nvSpPr>
          <p:spPr>
            <a:xfrm>
              <a:off x="614994" y="1257294"/>
              <a:ext cx="849664" cy="258945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+mj-ea"/>
                  <a:ea typeface="+mj-ea"/>
                  <a:cs typeface="Malgun Gothic"/>
                  <a:sym typeface="Malgun Gothic"/>
                </a:rPr>
                <a:t>PUBLIC</a:t>
              </a:r>
              <a:endParaRPr sz="120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14995" y="1524330"/>
              <a:ext cx="11417862" cy="499785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2.  </a:t>
              </a:r>
              <a:r>
                <a:rPr lang="en-US" sz="13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시트에</a:t>
              </a:r>
              <a:r>
                <a:rPr lang="en-US" sz="13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3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동일한</a:t>
              </a:r>
              <a:r>
                <a:rPr lang="en-US" sz="13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3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키가</a:t>
              </a:r>
              <a:r>
                <a:rPr lang="en-US" sz="13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3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존재하는</a:t>
              </a:r>
              <a:r>
                <a:rPr lang="en-US" sz="13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3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경우</a:t>
              </a:r>
              <a:r>
                <a:rPr lang="en-US" sz="13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Status </a:t>
              </a:r>
              <a:r>
                <a:rPr lang="en-US" sz="13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비교</a:t>
              </a:r>
              <a:r>
                <a:rPr lang="en-US" sz="13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후 </a:t>
              </a:r>
              <a:r>
                <a:rPr lang="en-US" sz="13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업로드</a:t>
              </a:r>
              <a:endParaRPr sz="13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914400" marR="0" lvl="2" indent="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A.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시트-리소스간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값이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동일하지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않음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endParaRPr sz="1300" dirty="0"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"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신규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 : 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리소스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만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기준으로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변경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endParaRPr sz="110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확인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GL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＂ 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: 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리소스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만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기준으로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변경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 </a:t>
              </a:r>
              <a:endParaRPr sz="110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확인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(Dev)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": status 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확인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(GL)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로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변경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+ 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리소스는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기준으로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변경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(= GL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팀에서 확인 요청 이후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개발부에서 리소스를 변경한 경우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 </a:t>
              </a:r>
              <a:endParaRPr sz="110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확정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": pass (= 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개발부에서 확정 리소스를 소스코드에 반영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다운로드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하지 않은 상태인 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것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  <a:endParaRPr sz="1300" dirty="0" smtClean="0"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삭제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 :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값만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기준으로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변경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(=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개발부에서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아직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키가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제거되지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않은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상태인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것) </a:t>
              </a:r>
              <a:r>
                <a:rPr lang="en-US" sz="1100" i="0" u="none" strike="noStrike" cap="none" dirty="0" smtClean="0">
                  <a:solidFill>
                    <a:schemeClr val="accent5"/>
                  </a:solidFill>
                  <a:latin typeface="+mj-ea"/>
                  <a:ea typeface="+mj-ea"/>
                  <a:cs typeface="Malgun Gothic"/>
                  <a:sym typeface="Malgun Gothic"/>
                </a:rPr>
                <a:t>=&gt; </a:t>
              </a:r>
              <a:r>
                <a:rPr lang="ko-KR" altLang="en-US" sz="1100" i="0" u="none" strike="noStrike" cap="none" dirty="0" smtClean="0">
                  <a:solidFill>
                    <a:schemeClr val="accent5"/>
                  </a:solidFill>
                  <a:latin typeface="+mj-ea"/>
                  <a:ea typeface="+mj-ea"/>
                  <a:cs typeface="Malgun Gothic"/>
                  <a:sym typeface="Malgun Gothic"/>
                </a:rPr>
                <a:t>현재 사용하지 않음</a:t>
              </a:r>
              <a:endParaRPr lang="en-US" sz="1100" i="0" u="none" strike="noStrike" cap="none" dirty="0" smtClean="0">
                <a:solidFill>
                  <a:schemeClr val="accent5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"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관리대상외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":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값만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기준으로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변경</a:t>
              </a:r>
              <a:endParaRPr lang="en-US" sz="110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</a:t>
              </a:r>
              <a:r>
                <a:rPr 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공백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): status “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확인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GL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)”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로 변경 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+ 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리소스는 소스코드 기준으로 변경 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(=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확정 리소스를 제품에 반영한 이후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다시 리소스가 변경된 경우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  <a:endParaRPr sz="1300" dirty="0" smtClean="0"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         	    B. </a:t>
              </a:r>
              <a:r>
                <a:rPr lang="en-US" sz="11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시트와</a:t>
              </a:r>
              <a:r>
                <a:rPr lang="en-US" sz="11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리소스</a:t>
              </a:r>
              <a:r>
                <a:rPr lang="en-US" sz="11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값이</a:t>
              </a:r>
              <a:r>
                <a:rPr lang="en-US" sz="11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동일함</a:t>
              </a:r>
              <a:endParaRPr sz="1300" dirty="0"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</a:t>
              </a:r>
              <a:r>
                <a:rPr 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신규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 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: pass </a:t>
              </a:r>
              <a:endParaRPr lang="en-US" sz="110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확인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GL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 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: pass (=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아직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GL팀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검토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이전인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10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경우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 </a:t>
              </a:r>
              <a:endParaRPr sz="110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확인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(Dev)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": 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pass 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(= 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아직 개발팀에서 검토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/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수정이 이루어지지 않은 상태인 경우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 </a:t>
              </a:r>
              <a:endParaRPr sz="110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</a:t>
              </a:r>
              <a:r>
                <a:rPr 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확정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": pass (= </a:t>
              </a:r>
              <a:r>
                <a:rPr lang="ko-KR" altLang="en-US" sz="11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검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토 완료된 리소스가 소스코드에 반영된 상태인 경우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“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삭제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": 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pass (= 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아직 개발팀에서 검토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/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제거가 이루어지지 않은 상태인 경우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 </a:t>
              </a:r>
              <a:r>
                <a:rPr lang="en-US" sz="1100" i="0" u="none" strike="noStrike" cap="none" dirty="0" smtClean="0">
                  <a:solidFill>
                    <a:schemeClr val="accent5"/>
                  </a:solidFill>
                  <a:latin typeface="+mj-ea"/>
                  <a:ea typeface="+mj-ea"/>
                  <a:cs typeface="Malgun Gothic"/>
                  <a:sym typeface="Malgun Gothic"/>
                </a:rPr>
                <a:t>=&gt; </a:t>
              </a:r>
              <a:r>
                <a:rPr lang="ko-KR" altLang="en-US" sz="1100" dirty="0" smtClean="0">
                  <a:solidFill>
                    <a:schemeClr val="accent5"/>
                  </a:solidFill>
                  <a:latin typeface="+mj-ea"/>
                  <a:ea typeface="+mj-ea"/>
                  <a:cs typeface="Malgun Gothic"/>
                  <a:sym typeface="Malgun Gothic"/>
                </a:rPr>
                <a:t>현재 사용하지 않음</a:t>
              </a:r>
              <a:endParaRPr lang="en-US" sz="1100" i="0" u="none" strike="noStrike" cap="none" dirty="0" smtClean="0">
                <a:solidFill>
                  <a:schemeClr val="accent5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</a:t>
              </a:r>
              <a:r>
                <a:rPr lang="en-US" sz="110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관리대상외</a:t>
              </a:r>
              <a:r>
                <a:rPr lang="en-US" sz="110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": </a:t>
              </a: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pass</a:t>
              </a:r>
            </a:p>
            <a:p>
              <a:pPr marL="1600200" marR="0" lvl="3" indent="-222250" algn="l" rtl="0">
                <a:lnSpc>
                  <a:spcPct val="13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AutoNum type="arabicPeriod"/>
              </a:pPr>
              <a:r>
                <a:rPr 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 (</a:t>
              </a:r>
              <a:r>
                <a:rPr lang="ko-KR" altLang="en-US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공백</a:t>
              </a:r>
              <a:r>
                <a:rPr lang="en-US" altLang="ko-KR" sz="110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): 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pass (= 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제품에 반영된 후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</a:t>
              </a:r>
              <a:r>
                <a:rPr lang="ko-KR" altLang="en-US" sz="1100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변경된적</a:t>
              </a:r>
              <a:r>
                <a:rPr lang="ko-KR" altLang="en-US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없는 경우</a:t>
              </a:r>
              <a:r>
                <a:rPr lang="en-US" altLang="ko-KR" sz="11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  <a:endParaRPr sz="110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43" name="Google Shape;443;p7"/>
          <p:cNvGrpSpPr/>
          <p:nvPr/>
        </p:nvGrpSpPr>
        <p:grpSpPr>
          <a:xfrm>
            <a:off x="7564489" y="256909"/>
            <a:ext cx="4209423" cy="1172145"/>
            <a:chOff x="7072439" y="250853"/>
            <a:chExt cx="4209423" cy="1172145"/>
          </a:xfrm>
        </p:grpSpPr>
        <p:sp>
          <p:nvSpPr>
            <p:cNvPr id="444" name="Google Shape;444;p7"/>
            <p:cNvSpPr/>
            <p:nvPr/>
          </p:nvSpPr>
          <p:spPr>
            <a:xfrm>
              <a:off x="7072439" y="250853"/>
              <a:ext cx="4209423" cy="113288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7331550" y="412659"/>
              <a:ext cx="1205712" cy="63927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PUBLIC </a:t>
              </a:r>
              <a:endParaRPr>
                <a:latin typeface="+mj-ea"/>
                <a:ea typeface="+mj-ea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RESOURCE</a:t>
              </a:r>
              <a:endParaRPr sz="12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7"/>
            <p:cNvSpPr txBox="1"/>
            <p:nvPr/>
          </p:nvSpPr>
          <p:spPr>
            <a:xfrm>
              <a:off x="7148801" y="1007540"/>
              <a:ext cx="1563248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DCC Web </a:t>
              </a:r>
              <a:r>
                <a:rPr lang="en-US" sz="105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SourceCode</a:t>
              </a:r>
              <a:endParaRPr sz="105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pic>
          <p:nvPicPr>
            <p:cNvPr id="447" name="Google Shape;447;p7" descr="알아야 할 5가지 Google 스프레드시트 스크립트 기능 - Affiz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09970" y="432888"/>
              <a:ext cx="1265253" cy="602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7"/>
            <p:cNvSpPr txBox="1"/>
            <p:nvPr/>
          </p:nvSpPr>
          <p:spPr>
            <a:xfrm>
              <a:off x="9038940" y="1051930"/>
              <a:ext cx="224292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DCC Web Resource Management</a:t>
              </a:r>
              <a:endParaRPr sz="105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cxnSp>
          <p:nvCxnSpPr>
            <p:cNvPr id="449" name="Google Shape;449;p7"/>
            <p:cNvCxnSpPr>
              <a:stCxn id="445" idx="3"/>
              <a:endCxn id="447" idx="1"/>
            </p:cNvCxnSpPr>
            <p:nvPr/>
          </p:nvCxnSpPr>
          <p:spPr>
            <a:xfrm>
              <a:off x="8537262" y="732295"/>
              <a:ext cx="1072800" cy="21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50" name="Google Shape;450;p7"/>
          <p:cNvSpPr txBox="1"/>
          <p:nvPr/>
        </p:nvSpPr>
        <p:spPr>
          <a:xfrm>
            <a:off x="477430" y="299405"/>
            <a:ext cx="89497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7</a:t>
            </a:r>
            <a:r>
              <a:rPr 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업/다운로드 자동화 스크립트 메인 로직 </a:t>
            </a:r>
            <a:endParaRPr sz="2400" b="1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ea"/>
              <a:buAutoNum type="circleNumDbPlain"/>
            </a:pPr>
            <a:r>
              <a:rPr lang="en-US" sz="2400" b="1" i="0" u="none" strike="noStrike" cap="none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업로드</a:t>
            </a:r>
            <a:endParaRPr sz="2400" b="1" i="0" u="none" strike="noStrike" cap="none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542165" y="1750909"/>
            <a:ext cx="11417863" cy="3355167"/>
            <a:chOff x="614994" y="1257294"/>
            <a:chExt cx="11417863" cy="3355167"/>
          </a:xfrm>
        </p:grpSpPr>
        <p:sp>
          <p:nvSpPr>
            <p:cNvPr id="474" name="Google Shape;474;p9"/>
            <p:cNvSpPr/>
            <p:nvPr/>
          </p:nvSpPr>
          <p:spPr>
            <a:xfrm>
              <a:off x="614994" y="1257294"/>
              <a:ext cx="849664" cy="258945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+mj-ea"/>
                  <a:ea typeface="+mj-ea"/>
                  <a:cs typeface="Malgun Gothic"/>
                  <a:sym typeface="Malgun Gothic"/>
                </a:rPr>
                <a:t>PUBLIC</a:t>
              </a:r>
              <a:endParaRPr sz="120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614995" y="1524331"/>
              <a:ext cx="11417862" cy="308813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1.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/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간 키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정합성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체크</a:t>
              </a:r>
              <a:endParaRPr sz="1400" b="1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800100" marR="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[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기준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]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시트에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있는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키인데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소스코드에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없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는 경우</a:t>
              </a:r>
              <a:r>
                <a:rPr lang="en-US" altLang="ko-KR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다운로드 대상 아님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PASS)</a:t>
              </a: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800100" marR="0" lvl="1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[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 기준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] 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소스코드에 있는 키인데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시트에 없다면 소스코드 리소스 유지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(=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개발팀에서 리소스 추가 후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시트에 업로드 하지 않은 상태인 것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)</a:t>
              </a:r>
              <a:endParaRPr sz="14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2.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시트의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Status를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체크하여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다운로드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여부</a:t>
              </a:r>
              <a:r>
                <a:rPr lang="en-US" sz="1400" b="1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400" b="1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판단</a:t>
              </a:r>
              <a:endParaRPr dirty="0">
                <a:latin typeface="+mj-ea"/>
                <a:ea typeface="+mj-ea"/>
              </a:endParaRPr>
            </a:p>
            <a:p>
              <a:pPr marL="6858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Status가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“</a:t>
              </a: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확정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”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인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경우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,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시트의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리소스를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b="0" i="0" u="none" strike="noStrike" cap="none" dirty="0" err="1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다운로드</a:t>
              </a:r>
              <a:endParaRPr sz="12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  <a:p>
              <a:pPr marL="6858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ko-KR" altLang="en-US" sz="1200" dirty="0" smtClean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그 외의 경우 기존 소스코드 리소스 유지</a:t>
              </a:r>
              <a:endParaRPr dirty="0">
                <a:latin typeface="+mj-ea"/>
                <a:ea typeface="+mj-ea"/>
              </a:endParaRPr>
            </a:p>
          </p:txBody>
        </p:sp>
      </p:grpSp>
      <p:grpSp>
        <p:nvGrpSpPr>
          <p:cNvPr id="476" name="Google Shape;476;p9"/>
          <p:cNvGrpSpPr/>
          <p:nvPr/>
        </p:nvGrpSpPr>
        <p:grpSpPr>
          <a:xfrm>
            <a:off x="7070874" y="493613"/>
            <a:ext cx="4209423" cy="1162947"/>
            <a:chOff x="7070874" y="493613"/>
            <a:chExt cx="4209423" cy="1162947"/>
          </a:xfrm>
        </p:grpSpPr>
        <p:sp>
          <p:nvSpPr>
            <p:cNvPr id="477" name="Google Shape;477;p9"/>
            <p:cNvSpPr/>
            <p:nvPr/>
          </p:nvSpPr>
          <p:spPr>
            <a:xfrm>
              <a:off x="7070874" y="493613"/>
              <a:ext cx="4209423" cy="113288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9768040" y="655099"/>
              <a:ext cx="1205712" cy="63927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PUBLIC</a:t>
              </a:r>
              <a:endParaRPr>
                <a:latin typeface="+mj-ea"/>
                <a:ea typeface="+mj-ea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RESOURCE</a:t>
              </a:r>
              <a:endParaRPr sz="12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79" name="Google Shape;479;p9"/>
            <p:cNvSpPr txBox="1"/>
            <p:nvPr/>
          </p:nvSpPr>
          <p:spPr>
            <a:xfrm>
              <a:off x="9585291" y="1241102"/>
              <a:ext cx="1563248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DCC Web </a:t>
              </a:r>
              <a:r>
                <a:rPr lang="en-US" sz="105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SourceCode</a:t>
              </a:r>
              <a:endParaRPr sz="105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pic>
          <p:nvPicPr>
            <p:cNvPr id="480" name="Google Shape;480;p9" descr="알아야 할 5가지 Google 스프레드시트 스크립트 기능 - Affiz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3281" y="675329"/>
              <a:ext cx="1265253" cy="602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9"/>
            <p:cNvSpPr txBox="1"/>
            <p:nvPr/>
          </p:nvSpPr>
          <p:spPr>
            <a:xfrm>
              <a:off x="7135747" y="1294370"/>
              <a:ext cx="224292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DCC Web Resource Management</a:t>
              </a:r>
              <a:endParaRPr sz="105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cxnSp>
          <p:nvCxnSpPr>
            <p:cNvPr id="482" name="Google Shape;482;p9"/>
            <p:cNvCxnSpPr>
              <a:stCxn id="480" idx="3"/>
              <a:endCxn id="478" idx="1"/>
            </p:cNvCxnSpPr>
            <p:nvPr/>
          </p:nvCxnSpPr>
          <p:spPr>
            <a:xfrm rot="10800000" flipH="1">
              <a:off x="8828534" y="974658"/>
              <a:ext cx="939600" cy="21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83" name="Google Shape;483;p9"/>
          <p:cNvSpPr txBox="1"/>
          <p:nvPr/>
        </p:nvSpPr>
        <p:spPr>
          <a:xfrm>
            <a:off x="477430" y="299405"/>
            <a:ext cx="89497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7</a:t>
            </a:r>
            <a:r>
              <a:rPr 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업/다운로드 자동화 스크립트 메인 로직 </a:t>
            </a:r>
            <a:endParaRPr sz="2400" b="1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② </a:t>
            </a:r>
            <a:r>
              <a:rPr lang="en-US" sz="2400" b="1" i="0" u="none" strike="noStrike" cap="none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다운로드</a:t>
            </a:r>
            <a:endParaRPr sz="2400" b="1" i="0" u="none" strike="noStrike" cap="none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"/>
          <p:cNvSpPr txBox="1"/>
          <p:nvPr/>
        </p:nvSpPr>
        <p:spPr>
          <a:xfrm>
            <a:off x="572494" y="644056"/>
            <a:ext cx="4500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"/>
          <p:cNvSpPr txBox="1"/>
          <p:nvPr/>
        </p:nvSpPr>
        <p:spPr>
          <a:xfrm>
            <a:off x="675862" y="741261"/>
            <a:ext cx="96927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Resource </a:t>
            </a:r>
            <a:r>
              <a:rPr lang="ko-KR" alt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 파일</a:t>
            </a:r>
            <a:endParaRPr lang="en-US" sz="180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Resource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Spread Sheet </a:t>
            </a:r>
            <a:r>
              <a:rPr lang="ko-KR" alt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 및 관리 방안</a:t>
            </a:r>
            <a:endParaRPr lang="en-US" altLang="ko-KR" sz="180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 </a:t>
            </a:r>
            <a:r>
              <a:rPr lang="ko-KR" alt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 및 변경 주체</a:t>
            </a:r>
            <a:endParaRPr lang="en-US" sz="180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/다운로드 </a:t>
            </a:r>
            <a:r>
              <a:rPr lang="en-US" sz="1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업/다운로드 자동화 스크립트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업/다운로드 자동화 스크립트 메인 로직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"/>
          <p:cNvSpPr txBox="1"/>
          <p:nvPr/>
        </p:nvSpPr>
        <p:spPr>
          <a:xfrm>
            <a:off x="477430" y="493613"/>
            <a:ext cx="89497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1. Resource </a:t>
            </a:r>
            <a:r>
              <a:rPr lang="ko-KR" alt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관리 파일</a:t>
            </a:r>
            <a:endParaRPr sz="2400" b="1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641" y="1946059"/>
            <a:ext cx="1045596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Damo </a:t>
            </a:r>
            <a:r>
              <a:rPr lang="ko-KR" altLang="en-US" dirty="0" smtClean="0">
                <a:latin typeface="+mj-ea"/>
                <a:ea typeface="+mj-ea"/>
              </a:rPr>
              <a:t>통합 </a:t>
            </a:r>
            <a:r>
              <a:rPr lang="ko-KR" altLang="en-US" dirty="0" err="1" smtClean="0">
                <a:latin typeface="+mj-ea"/>
                <a:ea typeface="+mj-ea"/>
              </a:rPr>
              <a:t>오류코드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- </a:t>
            </a:r>
            <a:r>
              <a:rPr lang="ko-KR" altLang="en-US" dirty="0" smtClean="0">
                <a:latin typeface="+mj-ea"/>
                <a:ea typeface="+mj-ea"/>
              </a:rPr>
              <a:t>관리 주체</a:t>
            </a:r>
            <a:r>
              <a:rPr lang="en-US" altLang="ko-KR" dirty="0" smtClean="0">
                <a:latin typeface="+mj-ea"/>
                <a:ea typeface="+mj-ea"/>
              </a:rPr>
              <a:t>: GL</a:t>
            </a:r>
          </a:p>
          <a:p>
            <a:pPr lvl="8"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- </a:t>
            </a:r>
            <a:r>
              <a:rPr lang="ko-KR" altLang="en-US" dirty="0" smtClean="0">
                <a:latin typeface="+mj-ea"/>
                <a:ea typeface="+mj-ea"/>
              </a:rPr>
              <a:t>기재 기준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각 제품 내에서 쓰이는 오류코드들만 기재됨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즉</a:t>
            </a:r>
            <a:r>
              <a:rPr lang="en-US" altLang="ko-KR" dirty="0" smtClean="0">
                <a:latin typeface="+mj-ea"/>
                <a:ea typeface="+mj-ea"/>
              </a:rPr>
              <a:t>, DCC</a:t>
            </a:r>
            <a:r>
              <a:rPr lang="ko-KR" altLang="en-US" dirty="0" smtClean="0">
                <a:latin typeface="+mj-ea"/>
                <a:ea typeface="+mj-ea"/>
              </a:rPr>
              <a:t>에서 쓰이는 리소스와 별개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8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- </a:t>
            </a:r>
            <a:r>
              <a:rPr lang="en-US" altLang="ko-KR" dirty="0">
                <a:latin typeface="+mj-ea"/>
                <a:ea typeface="+mj-ea"/>
                <a:hlinkClick r:id="rId3"/>
              </a:rPr>
              <a:t>https://</a:t>
            </a:r>
            <a:r>
              <a:rPr lang="en-US" altLang="ko-KR" dirty="0" smtClean="0">
                <a:latin typeface="+mj-ea"/>
                <a:ea typeface="+mj-ea"/>
                <a:hlinkClick r:id="rId3"/>
              </a:rPr>
              <a:t>docs.google.com/spreadsheets/d/1hEzNB8BPwibg7E6jjQVI7MbgJATkP14J1vyWI9-S8hE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lvl="8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DCC WEB </a:t>
            </a:r>
            <a:r>
              <a:rPr lang="ko-KR" altLang="en-US" dirty="0" smtClean="0">
                <a:latin typeface="+mj-ea"/>
                <a:ea typeface="+mj-ea"/>
              </a:rPr>
              <a:t>리소스 관리 시트 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	- </a:t>
            </a:r>
            <a:r>
              <a:rPr lang="ko-KR" altLang="en-US" dirty="0" smtClean="0">
                <a:latin typeface="+mj-ea"/>
                <a:ea typeface="+mj-ea"/>
              </a:rPr>
              <a:t>관리 주체</a:t>
            </a:r>
            <a:r>
              <a:rPr lang="en-US" altLang="ko-KR" dirty="0" smtClean="0">
                <a:latin typeface="+mj-ea"/>
                <a:ea typeface="+mj-ea"/>
              </a:rPr>
              <a:t>: DX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기재 기준</a:t>
            </a:r>
            <a:r>
              <a:rPr lang="en-US" altLang="ko-KR" dirty="0" smtClean="0">
                <a:latin typeface="+mj-ea"/>
                <a:ea typeface="+mj-ea"/>
              </a:rPr>
              <a:t>: DCC </a:t>
            </a:r>
            <a:r>
              <a:rPr lang="ko-KR" altLang="en-US" dirty="0" smtClean="0">
                <a:latin typeface="+mj-ea"/>
                <a:ea typeface="+mj-ea"/>
              </a:rPr>
              <a:t>내에서 사용되는 모든 리소스 기재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ko-KR" altLang="en-US" dirty="0" err="1" smtClean="0">
                <a:latin typeface="+mj-ea"/>
                <a:ea typeface="+mj-ea"/>
              </a:rPr>
              <a:t>제품군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에러코드</a:t>
            </a:r>
            <a:r>
              <a:rPr lang="ko-KR" altLang="en-US" dirty="0" smtClean="0">
                <a:latin typeface="+mj-ea"/>
                <a:ea typeface="+mj-ea"/>
              </a:rPr>
              <a:t> 및 리소스도 함께 관리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	- </a:t>
            </a:r>
            <a:r>
              <a:rPr lang="en-US" altLang="ko-KR" dirty="0">
                <a:latin typeface="+mj-ea"/>
                <a:ea typeface="+mj-ea"/>
                <a:hlinkClick r:id="rId4"/>
              </a:rPr>
              <a:t>https://</a:t>
            </a:r>
            <a:r>
              <a:rPr lang="en-US" altLang="ko-KR" dirty="0" smtClean="0">
                <a:latin typeface="+mj-ea"/>
                <a:ea typeface="+mj-ea"/>
                <a:hlinkClick r:id="rId4"/>
              </a:rPr>
              <a:t>docs.google.com/spreadsheets/d/1XDM7f0Qy1kJeeZx02cxBSfGz52kxjL3vWrQlWj0fPC4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"/>
          <p:cNvSpPr txBox="1"/>
          <p:nvPr/>
        </p:nvSpPr>
        <p:spPr>
          <a:xfrm>
            <a:off x="477430" y="493613"/>
            <a:ext cx="89497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4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Resource 형태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5" name="Google Shape;365;p3"/>
          <p:cNvGraphicFramePr/>
          <p:nvPr>
            <p:extLst>
              <p:ext uri="{D42A27DB-BD31-4B8C-83A1-F6EECF244321}">
                <p14:modId xmlns:p14="http://schemas.microsoft.com/office/powerpoint/2010/main" val="2684407351"/>
              </p:ext>
            </p:extLst>
          </p:nvPr>
        </p:nvGraphicFramePr>
        <p:xfrm>
          <a:off x="987228" y="1973925"/>
          <a:ext cx="9939700" cy="3320861"/>
        </p:xfrm>
        <a:graphic>
          <a:graphicData uri="http://schemas.openxmlformats.org/drawingml/2006/table">
            <a:tbl>
              <a:tblPr firstRow="1" firstCol="1" bandRow="1">
                <a:noFill/>
                <a:tableStyleId>{E47BE1A7-2970-4601-9463-666A3B18419C}</a:tableStyleId>
              </a:tblPr>
              <a:tblGrid>
                <a:gridCol w="13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3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PUBLIC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LOG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ERROR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정의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DCC </a:t>
                      </a:r>
                      <a:r>
                        <a:rPr lang="en-US" sz="1200" u="none" strike="noStrike" cap="none" dirty="0" err="1"/>
                        <a:t>내부에서만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사용되는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공통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리소스</a:t>
                      </a: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로그 기록 시 사용되는 리소스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팝업/툴팁 등을 통한 오류 메시지 출력 시 사용되는 리소스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관리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DX-GL간 협의된 Status로 관리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소스코드</a:t>
                      </a:r>
                      <a:endParaRPr sz="1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 gridSpan="3"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 err="1"/>
                        <a:t>한국어</a:t>
                      </a:r>
                      <a:r>
                        <a:rPr lang="en-US" sz="1200" u="none" strike="noStrike" cap="none" dirty="0"/>
                        <a:t>: DCC_WEB_MANAGE/</a:t>
                      </a:r>
                      <a:r>
                        <a:rPr lang="en-US" sz="1200" u="none" strike="noStrike" cap="none" dirty="0" err="1"/>
                        <a:t>src</a:t>
                      </a:r>
                      <a:r>
                        <a:rPr lang="en-US" sz="1200" u="none" strike="noStrike" cap="none" dirty="0"/>
                        <a:t>/</a:t>
                      </a:r>
                      <a:r>
                        <a:rPr lang="en-US" sz="1200" u="none" strike="noStrike" cap="none" dirty="0" err="1"/>
                        <a:t>lang</a:t>
                      </a:r>
                      <a:r>
                        <a:rPr lang="en-US" sz="1200" u="none" strike="noStrike" cap="none" dirty="0"/>
                        <a:t>/</a:t>
                      </a:r>
                      <a:r>
                        <a:rPr lang="en-US" sz="1200" u="none" strike="noStrike" cap="none" dirty="0" err="1"/>
                        <a:t>lang.ko.json</a:t>
                      </a:r>
                      <a:endParaRPr sz="1200" u="none" strike="noStrike" cap="none" dirty="0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 err="1"/>
                        <a:t>영어</a:t>
                      </a:r>
                      <a:r>
                        <a:rPr lang="en-US" sz="1200" u="none" strike="noStrike" cap="none" dirty="0"/>
                        <a:t>: </a:t>
                      </a:r>
                      <a:r>
                        <a:rPr lang="en-US" sz="1200" u="none" strike="noStrike" cap="none" dirty="0" smtClean="0"/>
                        <a:t>DCC_WEB_MANAGE/</a:t>
                      </a:r>
                      <a:r>
                        <a:rPr lang="en-US" sz="1200" u="none" strike="noStrike" cap="none" dirty="0" err="1" smtClean="0"/>
                        <a:t>src</a:t>
                      </a:r>
                      <a:r>
                        <a:rPr lang="en-US" sz="1200" u="none" strike="noStrike" cap="none" dirty="0" smtClean="0"/>
                        <a:t>/</a:t>
                      </a:r>
                      <a:r>
                        <a:rPr lang="en-US" sz="1200" u="none" strike="noStrike" cap="none" dirty="0" err="1" smtClean="0"/>
                        <a:t>lang</a:t>
                      </a:r>
                      <a:r>
                        <a:rPr lang="en-US" sz="1200" u="none" strike="noStrike" cap="none" dirty="0" smtClean="0"/>
                        <a:t>/</a:t>
                      </a:r>
                      <a:r>
                        <a:rPr lang="en-US" sz="1200" u="none" strike="noStrike" cap="none" dirty="0" err="1" smtClean="0"/>
                        <a:t>lang.en.json</a:t>
                      </a:r>
                      <a:endParaRPr lang="en-US" sz="1200" u="none" strike="noStrike" cap="none" dirty="0" smtClean="0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altLang="en-US" sz="1200" u="none" strike="noStrike" cap="none" dirty="0" smtClean="0"/>
                        <a:t>일본어</a:t>
                      </a:r>
                      <a:r>
                        <a:rPr lang="en-US" altLang="ko-KR" sz="1200" u="none" strike="noStrike" cap="none" dirty="0" smtClean="0"/>
                        <a:t>: DCC_WEB_MANAGE/</a:t>
                      </a:r>
                      <a:r>
                        <a:rPr lang="en-US" altLang="ko-KR" sz="1200" u="none" strike="noStrike" cap="none" dirty="0" err="1" smtClean="0"/>
                        <a:t>src</a:t>
                      </a:r>
                      <a:r>
                        <a:rPr lang="en-US" altLang="ko-KR" sz="1200" u="none" strike="noStrike" cap="none" dirty="0" smtClean="0"/>
                        <a:t>/</a:t>
                      </a:r>
                      <a:r>
                        <a:rPr lang="en-US" altLang="ko-KR" sz="1200" u="none" strike="noStrike" cap="none" dirty="0" err="1" smtClean="0"/>
                        <a:t>lang</a:t>
                      </a:r>
                      <a:r>
                        <a:rPr lang="en-US" altLang="ko-KR" sz="1200" u="none" strike="noStrike" cap="none" dirty="0" smtClean="0"/>
                        <a:t>/</a:t>
                      </a:r>
                      <a:r>
                        <a:rPr lang="en-US" altLang="ko-KR" sz="1200" u="none" strike="noStrike" cap="none" dirty="0" err="1" smtClean="0"/>
                        <a:t>lang.ja.json</a:t>
                      </a:r>
                      <a:r>
                        <a:rPr lang="en-US" altLang="ko-KR" sz="1200" u="none" strike="noStrike" cap="none" baseline="0" dirty="0" smtClean="0"/>
                        <a:t> (</a:t>
                      </a:r>
                      <a:r>
                        <a:rPr lang="ko-KR" altLang="en-US" sz="1200" u="none" strike="noStrike" cap="none" baseline="0" dirty="0" smtClean="0"/>
                        <a:t>추가 예정</a:t>
                      </a:r>
                      <a:r>
                        <a:rPr lang="en-US" altLang="ko-KR" sz="1200" u="none" strike="noStrike" cap="none" baseline="0" dirty="0" smtClean="0"/>
                        <a:t>)</a:t>
                      </a:r>
                      <a:endParaRPr sz="1200" u="none" strike="noStrike" cap="none" dirty="0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 err="1"/>
                        <a:t>사용중인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다국어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관련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모듈</a:t>
                      </a:r>
                      <a:r>
                        <a:rPr lang="en-US" sz="1200" u="none" strike="noStrike" cap="none" dirty="0"/>
                        <a:t>: i18n</a:t>
                      </a: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"/>
          <p:cNvSpPr txBox="1"/>
          <p:nvPr/>
        </p:nvSpPr>
        <p:spPr>
          <a:xfrm>
            <a:off x="450803" y="6238886"/>
            <a:ext cx="347115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A3838"/>
                </a:solidFill>
                <a:latin typeface="+mj-ea"/>
                <a:ea typeface="+mj-ea"/>
                <a:cs typeface="Malgun Gothic"/>
                <a:sym typeface="Malgun Gothic"/>
              </a:rPr>
              <a:t>[그림1. 시트 구성 예시]</a:t>
            </a:r>
            <a:endParaRPr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365" name="Google Shape;365;p3"/>
          <p:cNvSpPr txBox="1"/>
          <p:nvPr/>
        </p:nvSpPr>
        <p:spPr>
          <a:xfrm>
            <a:off x="7572939" y="2390449"/>
            <a:ext cx="4680600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컬럼</a:t>
            </a:r>
            <a:r>
              <a:rPr lang="en-US" sz="1400" u="sng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400" u="sng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구성</a:t>
            </a:r>
            <a:r>
              <a:rPr lang="en-US" sz="1400" u="sng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400" u="sng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정보</a:t>
            </a:r>
            <a:endParaRPr sz="1400" u="sng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Index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Menu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Key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Product</a:t>
            </a:r>
            <a:endParaRPr dirty="0"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리소스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(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KO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_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KR</a:t>
            </a:r>
            <a:r>
              <a:rPr lang="en-US" dirty="0" smtClean="0"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dirty="0">
                <a:latin typeface="+mj-ea"/>
                <a:ea typeface="+mj-ea"/>
                <a:cs typeface="Malgun Gothic"/>
                <a:sym typeface="Malgun Gothic"/>
              </a:rPr>
              <a:t>/ 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EN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_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US / JA_JP </a:t>
            </a:r>
            <a:r>
              <a:rPr lang="en-US" dirty="0" smtClean="0">
                <a:latin typeface="+mj-ea"/>
                <a:ea typeface="+mj-ea"/>
                <a:cs typeface="Malgun Gothic"/>
                <a:sym typeface="Malgun Gothic"/>
              </a:rPr>
              <a:t>/ 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그 외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다국어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지원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시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추가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  <a:endParaRPr dirty="0"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상태 </a:t>
            </a:r>
            <a:r>
              <a:rPr lang="en-US" altLang="ko-KR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(</a:t>
            </a:r>
            <a:r>
              <a:rPr lang="en-US" altLang="ko-KR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KR_</a:t>
            </a:r>
            <a:r>
              <a:rPr lang="en-US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Status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/ </a:t>
            </a:r>
            <a:r>
              <a:rPr lang="en-US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EN_Status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/ </a:t>
            </a:r>
            <a:r>
              <a:rPr lang="en-US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JA_Status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/ </a:t>
            </a:r>
            <a:r>
              <a:rPr lang="ko-KR" alt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그 </a:t>
            </a:r>
            <a:r>
              <a:rPr lang="ko-KR" alt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외 다국어 지원 시 추가</a:t>
            </a:r>
            <a:r>
              <a:rPr lang="en-US" altLang="ko-KR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  <a:endParaRPr dirty="0">
              <a:latin typeface="+mj-ea"/>
              <a:ea typeface="+mj-ea"/>
              <a:cs typeface="Malgun Gothic"/>
              <a:sym typeface="Malgun Gothic"/>
            </a:endParaRPr>
          </a:p>
          <a:p>
            <a:pPr marL="285750" lvl="0" indent="-285750"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메모 </a:t>
            </a:r>
            <a:r>
              <a:rPr lang="en-US" altLang="ko-KR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(</a:t>
            </a:r>
            <a:r>
              <a:rPr lang="en-US" altLang="ko-KR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KR_memo</a:t>
            </a:r>
            <a:r>
              <a:rPr lang="en-US" altLang="ko-KR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/ </a:t>
            </a:r>
            <a:r>
              <a:rPr lang="en-US" altLang="ko-KR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EN_memo</a:t>
            </a:r>
            <a:r>
              <a:rPr lang="en-US" altLang="ko-KR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/ </a:t>
            </a:r>
            <a:r>
              <a:rPr lang="en-US" altLang="ko-KR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JA_memo</a:t>
            </a:r>
            <a:r>
              <a:rPr lang="en-US" altLang="ko-KR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그 외 다국어 지원 시 추가</a:t>
            </a:r>
            <a:r>
              <a:rPr lang="en-US" altLang="ko-KR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)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Sheet </a:t>
            </a:r>
            <a:endParaRPr sz="1400" u="sng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구분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리소스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타입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별로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구분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(PUBLIC/LOG/ERROR)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시트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명: 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/>
            </a:r>
            <a:b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</a:b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“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리소스가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시트에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업로드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된 </a:t>
            </a:r>
            <a:r>
              <a:rPr lang="en-US" sz="1200" dirty="0" err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시점</a:t>
            </a:r>
            <a:r>
              <a:rPr lang="ko-KR" alt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의 제품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버전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[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리소스</a:t>
            </a: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타입</a:t>
            </a:r>
            <a:r>
              <a:rPr lang="en-US" sz="1200" dirty="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]”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0802" y="1532314"/>
            <a:ext cx="7122137" cy="4625723"/>
            <a:chOff x="450802" y="1087254"/>
            <a:chExt cx="7122137" cy="46257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02" y="1115848"/>
              <a:ext cx="7122137" cy="4597129"/>
            </a:xfrm>
            <a:prstGeom prst="rect">
              <a:avLst/>
            </a:prstGeom>
          </p:spPr>
        </p:pic>
        <p:sp>
          <p:nvSpPr>
            <p:cNvPr id="371" name="Google Shape;371;p3"/>
            <p:cNvSpPr/>
            <p:nvPr/>
          </p:nvSpPr>
          <p:spPr>
            <a:xfrm>
              <a:off x="450802" y="1087254"/>
              <a:ext cx="7034331" cy="277196"/>
            </a:xfrm>
            <a:prstGeom prst="rect">
              <a:avLst/>
            </a:prstGeom>
            <a:noFill/>
            <a:ln w="381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79898" y="5470154"/>
              <a:ext cx="3519274" cy="205016"/>
            </a:xfrm>
            <a:prstGeom prst="rect">
              <a:avLst/>
            </a:prstGeom>
            <a:noFill/>
            <a:ln w="381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16" name="Google Shape;364;p3"/>
          <p:cNvSpPr txBox="1"/>
          <p:nvPr/>
        </p:nvSpPr>
        <p:spPr>
          <a:xfrm>
            <a:off x="477430" y="493613"/>
            <a:ext cx="894979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3. Spred Sheet </a:t>
            </a:r>
            <a:r>
              <a:rPr lang="ko-KR" alt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구성 및 관리 방안</a:t>
            </a:r>
            <a:endParaRPr lang="en-US" altLang="ko-KR" sz="2400" b="1" smtClean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(1) </a:t>
            </a:r>
            <a:r>
              <a:rPr lang="ko-KR" altLang="en-US" sz="20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구성</a:t>
            </a:r>
            <a:endParaRPr sz="2000" b="1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51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"/>
          <p:cNvSpPr txBox="1"/>
          <p:nvPr/>
        </p:nvSpPr>
        <p:spPr>
          <a:xfrm>
            <a:off x="372614" y="2290701"/>
            <a:ext cx="11679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•"/>
            </a:pPr>
            <a:r>
              <a:rPr 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 별 리소스를 </a:t>
            </a:r>
            <a:r>
              <a:rPr lang="ko-KR" alt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r>
              <a:rPr 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않고, 최신 변경안 하나로 유지할 예정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28650" marR="0" lvl="1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리소스가 추가/제거/변경된 이후 배포되는 패키지의 경우, 하위/상위 버전 관계 없이 동일하게 반영 (제품 버전 별로 리소스를 다르게 운영할 필요 X)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28650" marR="0" lvl="1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 sz="12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리소스의 변경 히스토리는 스프레드 시트의 </a:t>
            </a:r>
            <a:r>
              <a:rPr lang="en-US" sz="1200" i="0" u="none" strike="noStrike" cap="none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 기록 기능 </a:t>
            </a:r>
            <a:r>
              <a:rPr lang="en-US" sz="12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Gerrit의</a:t>
            </a:r>
            <a:r>
              <a:rPr lang="en-US" sz="1200" i="0" u="none" strike="noStrike" cap="none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i="0" u="none" strike="noStrike" cap="none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</a:t>
            </a:r>
            <a:r>
              <a:rPr lang="en-US" sz="12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확인 가능</a:t>
            </a:r>
            <a:endParaRPr sz="12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364;p3"/>
          <p:cNvSpPr txBox="1"/>
          <p:nvPr/>
        </p:nvSpPr>
        <p:spPr>
          <a:xfrm>
            <a:off x="477430" y="493613"/>
            <a:ext cx="894979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Spred Sheet </a:t>
            </a:r>
            <a:r>
              <a:rPr lang="ko-KR" altLang="en-US" sz="24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 및 관리 방안</a:t>
            </a:r>
            <a:endParaRPr lang="en-US" altLang="ko-KR" sz="2400" b="1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</a:t>
            </a:r>
            <a:r>
              <a:rPr lang="ko-KR" altLang="en-US" sz="2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 방안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1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/>
          <p:nvPr/>
        </p:nvSpPr>
        <p:spPr>
          <a:xfrm>
            <a:off x="477430" y="4623699"/>
            <a:ext cx="9932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lang="en-US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표에</a:t>
            </a: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기재된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주체</a:t>
            </a: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 시점에는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외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“/”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공백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잔존해야 함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검토가 좀 더 필요한 경우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＂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 남아있을 수 있음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2" name="Google Shape;392;p5"/>
          <p:cNvGraphicFramePr/>
          <p:nvPr>
            <p:extLst>
              <p:ext uri="{D42A27DB-BD31-4B8C-83A1-F6EECF244321}">
                <p14:modId xmlns:p14="http://schemas.microsoft.com/office/powerpoint/2010/main" val="1293808599"/>
              </p:ext>
            </p:extLst>
          </p:nvPr>
        </p:nvGraphicFramePr>
        <p:xfrm>
          <a:off x="637297" y="1470381"/>
          <a:ext cx="10823774" cy="26381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4856">
                  <a:extLst>
                    <a:ext uri="{9D8B030D-6E8A-4147-A177-3AD203B41FA5}">
                      <a16:colId xmlns:a16="http://schemas.microsoft.com/office/drawing/2014/main" val="3055488261"/>
                    </a:ext>
                  </a:extLst>
                </a:gridCol>
              </a:tblGrid>
              <a:tr h="6253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 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altLang="ko-KR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(QI)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altLang="ko-KR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(Dev)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확정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관리대상 외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공백</a:t>
                      </a:r>
                      <a:r>
                        <a:rPr lang="en-US" altLang="ko-KR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3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의미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추가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품질실</a:t>
                      </a:r>
                      <a:r>
                        <a:rPr lang="en-US" altLang="ko-KR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(QI2,</a:t>
                      </a:r>
                      <a:r>
                        <a:rPr lang="en-US" altLang="ko-KR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GL)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확인 요청</a:t>
                      </a:r>
                      <a:r>
                        <a:rPr lang="en-US" altLang="ko-KR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 컬럼 함께 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활용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시 댓글로 담당자 태그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개발부에 확인 요청</a:t>
                      </a:r>
                      <a:r>
                        <a:rPr lang="en-US" altLang="ko-KR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 컬럼 함께 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활용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시 댓글로 담당자 태그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 확정</a:t>
                      </a: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GL</a:t>
                      </a:r>
                      <a:r>
                        <a:rPr lang="ko-KR" altLang="en-US" sz="11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검토가 필요 없는 리소스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확정인 </a:t>
                      </a: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리소스가 제품에 제대로 반영됨 확인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8692"/>
                  </a:ext>
                </a:extLst>
              </a:tr>
              <a:tr h="12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100" b="1" u="none" strike="noStrike" cap="none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1" u="none" strike="noStrike" cap="none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주체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개발팀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개발팀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GL팀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GL팀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1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GL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364;p3"/>
          <p:cNvSpPr txBox="1"/>
          <p:nvPr/>
        </p:nvSpPr>
        <p:spPr>
          <a:xfrm>
            <a:off x="477430" y="493613"/>
            <a:ext cx="89497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Status </a:t>
            </a:r>
            <a:r>
              <a:rPr lang="ko-KR" altLang="en-US" sz="24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 및 변경 주체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16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/>
          <p:nvPr/>
        </p:nvSpPr>
        <p:spPr>
          <a:xfrm>
            <a:off x="477430" y="493613"/>
            <a:ext cx="89497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5</a:t>
            </a:r>
            <a:r>
              <a:rPr 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업/</a:t>
            </a:r>
            <a:r>
              <a:rPr lang="en-US" sz="2400" b="1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다운로드 </a:t>
            </a:r>
            <a:r>
              <a:rPr lang="en-US" sz="2400" b="1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프로세스</a:t>
            </a:r>
            <a:endParaRPr sz="2400" b="1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71" name="Google Shape;371;p4"/>
          <p:cNvGrpSpPr/>
          <p:nvPr/>
        </p:nvGrpSpPr>
        <p:grpSpPr>
          <a:xfrm>
            <a:off x="8945217" y="1230519"/>
            <a:ext cx="1463040" cy="731200"/>
            <a:chOff x="8971844" y="899973"/>
            <a:chExt cx="2098969" cy="731200"/>
          </a:xfrm>
        </p:grpSpPr>
        <p:sp>
          <p:nvSpPr>
            <p:cNvPr id="372" name="Google Shape;372;p4"/>
            <p:cNvSpPr txBox="1"/>
            <p:nvPr/>
          </p:nvSpPr>
          <p:spPr>
            <a:xfrm>
              <a:off x="8971844" y="899973"/>
              <a:ext cx="2098969" cy="276999"/>
            </a:xfrm>
            <a:prstGeom prst="rect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DX</a:t>
              </a:r>
              <a:endParaRPr sz="12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4"/>
            <p:cNvSpPr txBox="1"/>
            <p:nvPr/>
          </p:nvSpPr>
          <p:spPr>
            <a:xfrm>
              <a:off x="8971844" y="1354174"/>
              <a:ext cx="2098969" cy="276999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GL</a:t>
              </a:r>
              <a:endParaRPr sz="12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376" name="Google Shape;376;p4"/>
          <p:cNvSpPr/>
          <p:nvPr/>
        </p:nvSpPr>
        <p:spPr>
          <a:xfrm>
            <a:off x="1258986" y="2115047"/>
            <a:ext cx="9149271" cy="329184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96" name="Google Shape;396;p4"/>
          <p:cNvGrpSpPr/>
          <p:nvPr/>
        </p:nvGrpSpPr>
        <p:grpSpPr>
          <a:xfrm>
            <a:off x="1988692" y="2815489"/>
            <a:ext cx="7637126" cy="1919366"/>
            <a:chOff x="715470" y="1684466"/>
            <a:chExt cx="7637126" cy="1919366"/>
          </a:xfrm>
        </p:grpSpPr>
        <p:grpSp>
          <p:nvGrpSpPr>
            <p:cNvPr id="397" name="Google Shape;397;p4"/>
            <p:cNvGrpSpPr/>
            <p:nvPr/>
          </p:nvGrpSpPr>
          <p:grpSpPr>
            <a:xfrm>
              <a:off x="6109674" y="2597655"/>
              <a:ext cx="2242922" cy="804400"/>
              <a:chOff x="3220829" y="1548459"/>
              <a:chExt cx="2242922" cy="804400"/>
            </a:xfrm>
          </p:grpSpPr>
          <p:pic>
            <p:nvPicPr>
              <p:cNvPr id="398" name="Google Shape;398;p4" descr="알아야 할 5가지 Google 스프레드시트 스크립트 기능 - Affizon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64623" y="1548459"/>
                <a:ext cx="1155335" cy="5504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9" name="Google Shape;399;p4"/>
              <p:cNvSpPr txBox="1"/>
              <p:nvPr/>
            </p:nvSpPr>
            <p:spPr>
              <a:xfrm>
                <a:off x="3220829" y="2098943"/>
                <a:ext cx="2242922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+mj-ea"/>
                    <a:ea typeface="+mj-ea"/>
                    <a:cs typeface="Malgun Gothic"/>
                    <a:sym typeface="Malgun Gothic"/>
                  </a:rPr>
                  <a:t>DCC Web Resource Management</a:t>
                </a:r>
                <a:endParaRPr sz="105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400" name="Google Shape;400;p4"/>
            <p:cNvCxnSpPr>
              <a:stCxn id="398" idx="1"/>
              <a:endCxn id="401" idx="3"/>
            </p:cNvCxnSpPr>
            <p:nvPr/>
          </p:nvCxnSpPr>
          <p:spPr>
            <a:xfrm rot="10800000">
              <a:off x="2103968" y="2868697"/>
              <a:ext cx="4549500" cy="42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02" name="Google Shape;402;p4"/>
            <p:cNvSpPr txBox="1"/>
            <p:nvPr/>
          </p:nvSpPr>
          <p:spPr>
            <a:xfrm>
              <a:off x="3184498" y="3009639"/>
              <a:ext cx="2190750" cy="276999"/>
            </a:xfrm>
            <a:prstGeom prst="rect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패키지</a:t>
              </a:r>
              <a:r>
                <a:rPr lang="en-US" sz="12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배포</a:t>
              </a:r>
              <a:r>
                <a:rPr lang="en-US" sz="12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시점에</a:t>
              </a:r>
              <a:r>
                <a:rPr lang="en-US" sz="1200" dirty="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업로드</a:t>
              </a:r>
              <a:endParaRPr sz="12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cxnSp>
          <p:nvCxnSpPr>
            <p:cNvPr id="403" name="Google Shape;403;p4"/>
            <p:cNvCxnSpPr>
              <a:stCxn id="398" idx="0"/>
              <a:endCxn id="398" idx="3"/>
            </p:cNvCxnSpPr>
            <p:nvPr/>
          </p:nvCxnSpPr>
          <p:spPr>
            <a:xfrm rot="-5400000" flipH="1">
              <a:off x="7382486" y="2446305"/>
              <a:ext cx="275100" cy="577800"/>
            </a:xfrm>
            <a:prstGeom prst="curvedConnector4">
              <a:avLst>
                <a:gd name="adj1" fmla="val -176938"/>
                <a:gd name="adj2" fmla="val 191188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04" name="Google Shape;404;p4"/>
            <p:cNvSpPr txBox="1"/>
            <p:nvPr/>
          </p:nvSpPr>
          <p:spPr>
            <a:xfrm>
              <a:off x="6109678" y="1871553"/>
              <a:ext cx="1779300" cy="276900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리소스 검토 및 수정</a:t>
              </a:r>
              <a:endParaRPr sz="12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cxnSp>
          <p:nvCxnSpPr>
            <p:cNvPr id="405" name="Google Shape;405;p4"/>
            <p:cNvCxnSpPr/>
            <p:nvPr/>
          </p:nvCxnSpPr>
          <p:spPr>
            <a:xfrm>
              <a:off x="2112023" y="3000918"/>
              <a:ext cx="4541445" cy="121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06" name="Google Shape;406;p4"/>
            <p:cNvSpPr txBox="1"/>
            <p:nvPr/>
          </p:nvSpPr>
          <p:spPr>
            <a:xfrm>
              <a:off x="2877398" y="2580752"/>
              <a:ext cx="2867189" cy="276999"/>
            </a:xfrm>
            <a:prstGeom prst="rect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소스코드 Clone, Pull 시점에 다운로드</a:t>
              </a:r>
              <a:endParaRPr sz="12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4"/>
            <p:cNvSpPr txBox="1"/>
            <p:nvPr/>
          </p:nvSpPr>
          <p:spPr>
            <a:xfrm>
              <a:off x="2736662" y="2290460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4"/>
            <p:cNvSpPr txBox="1"/>
            <p:nvPr/>
          </p:nvSpPr>
          <p:spPr>
            <a:xfrm>
              <a:off x="3047981" y="3053346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grpSp>
          <p:nvGrpSpPr>
            <p:cNvPr id="409" name="Google Shape;409;p4"/>
            <p:cNvGrpSpPr/>
            <p:nvPr/>
          </p:nvGrpSpPr>
          <p:grpSpPr>
            <a:xfrm>
              <a:off x="715470" y="2549103"/>
              <a:ext cx="1563248" cy="1054729"/>
              <a:chOff x="715470" y="2549103"/>
              <a:chExt cx="1563248" cy="1054729"/>
            </a:xfrm>
          </p:grpSpPr>
          <p:sp>
            <p:nvSpPr>
              <p:cNvPr id="401" name="Google Shape;401;p4"/>
              <p:cNvSpPr/>
              <p:nvPr/>
            </p:nvSpPr>
            <p:spPr>
              <a:xfrm>
                <a:off x="898219" y="2549103"/>
                <a:ext cx="1205712" cy="63927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+mj-ea"/>
                    <a:ea typeface="+mj-ea"/>
                    <a:cs typeface="Malgun Gothic"/>
                    <a:sym typeface="Malgun Gothic"/>
                  </a:rPr>
                  <a:t>PUBLIC </a:t>
                </a:r>
                <a:endParaRPr>
                  <a:latin typeface="+mj-ea"/>
                  <a:ea typeface="+mj-ea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+mj-ea"/>
                    <a:ea typeface="+mj-ea"/>
                    <a:cs typeface="Malgun Gothic"/>
                    <a:sym typeface="Malgun Gothic"/>
                  </a:rPr>
                  <a:t>RESOURCE</a:t>
                </a:r>
                <a:endParaRPr sz="12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endParaRPr>
              </a:p>
            </p:txBody>
          </p:sp>
          <p:sp>
            <p:nvSpPr>
              <p:cNvPr id="410" name="Google Shape;410;p4"/>
              <p:cNvSpPr txBox="1"/>
              <p:nvPr/>
            </p:nvSpPr>
            <p:spPr>
              <a:xfrm>
                <a:off x="715470" y="3188374"/>
                <a:ext cx="156324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+mj-ea"/>
                    <a:ea typeface="+mj-ea"/>
                    <a:cs typeface="Malgun Gothic"/>
                    <a:sym typeface="Malgun Gothic"/>
                  </a:rPr>
                  <a:t>DCC Web SourceCode</a:t>
                </a:r>
                <a:endParaRPr sz="105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1" name="Google Shape;411;p4"/>
            <p:cNvSpPr txBox="1"/>
            <p:nvPr/>
          </p:nvSpPr>
          <p:spPr>
            <a:xfrm>
              <a:off x="5982401" y="16844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+mj-ea"/>
                  <a:ea typeface="+mj-ea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"/>
          <p:cNvSpPr txBox="1"/>
          <p:nvPr/>
        </p:nvSpPr>
        <p:spPr>
          <a:xfrm>
            <a:off x="477430" y="493613"/>
            <a:ext cx="89497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24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업/다운로드 자동화 스크립트 구성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0" name="Google Shape;420;p5"/>
          <p:cNvGraphicFramePr/>
          <p:nvPr>
            <p:extLst>
              <p:ext uri="{D42A27DB-BD31-4B8C-83A1-F6EECF244321}">
                <p14:modId xmlns:p14="http://schemas.microsoft.com/office/powerpoint/2010/main" val="2567952349"/>
              </p:ext>
            </p:extLst>
          </p:nvPr>
        </p:nvGraphicFramePr>
        <p:xfrm>
          <a:off x="630797" y="1447871"/>
          <a:ext cx="10886525" cy="4947590"/>
        </p:xfrm>
        <a:graphic>
          <a:graphicData uri="http://schemas.openxmlformats.org/drawingml/2006/table">
            <a:tbl>
              <a:tblPr firstCol="1" bandRow="1">
                <a:noFill/>
                <a:tableStyleId>{E47BE1A7-2970-4601-9463-666A3B18419C}</a:tableStyleId>
              </a:tblPr>
              <a:tblGrid>
                <a:gridCol w="134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모듈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•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google-spreadsheet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google-spreadsheet 모듈을 통해 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Row를 직접 수정하면 할당량 제한 문제로 100개 이상의 리소스 수정이 필요할 때 에러 발생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모듈은 스프레드 시트 전체를 로드하는 과정에 사용됨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•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googleapis 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•"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google-spreadsheet의 할당량 제한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문제 해결을 위해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사용했으며, 시트로부터 로드한 임시 데이터 수정 후 해당 데이터를 한번에 업로드하는 방식 사용</a:t>
                      </a: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 절차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리소스 파일 키/리소스 추출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시트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로드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소스코드와 시트의 리소스 키 정합성 체크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하여 Row의 리소스/Status 변경 또는 유지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(3)단계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데이터를 시트에 업로드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시트의 Status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리소스를 비교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하여 Row의 리소스/Status를 변경 또는 유지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(5)단계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데이터를 시트에</a:t>
                      </a: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업로드</a:t>
                      </a:r>
                      <a:endParaRPr sz="105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절차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시트 데이터 로드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리소스 파일 키/리소스 추출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소스코드와 시트의 리소스 키 정합성 체크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하여 다운로드 여부 판단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시트의 Status를 체크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하여 다운로드 여부 판단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대상 Row의 리소스 교체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AutoNum type="arabicPeriod"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소스코드 리소스 파일에 </a:t>
                      </a:r>
                      <a:r>
                        <a:rPr lang="en-US" sz="120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(5)단계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데이터로 교체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916</Words>
  <Application>Microsoft Office PowerPoint</Application>
  <PresentationFormat>와이드스크린</PresentationFormat>
  <Paragraphs>185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 고딕</vt:lpstr>
      <vt:lpstr>Arial</vt:lpstr>
      <vt:lpstr>Calibri</vt:lpstr>
      <vt:lpstr>Office 테마</vt:lpstr>
      <vt:lpstr>[DCC WEB] Resource 관리 방안  v3.0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[DCC WEB] Resource 관리 방안  v2.0</dc:title>
  <dc:creator>Hyeonjung Lee</dc:creator>
  <cp:lastModifiedBy>USER</cp:lastModifiedBy>
  <cp:revision>51</cp:revision>
  <dcterms:created xsi:type="dcterms:W3CDTF">2020-08-05T05:33:46Z</dcterms:created>
  <dcterms:modified xsi:type="dcterms:W3CDTF">2024-04-22T10:16:54Z</dcterms:modified>
</cp:coreProperties>
</file>