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86" r:id="rId2"/>
    <p:sldId id="285" r:id="rId3"/>
    <p:sldId id="268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807E"/>
    <a:srgbClr val="000000"/>
    <a:srgbClr val="165FA1"/>
    <a:srgbClr val="FFC000"/>
    <a:srgbClr val="1A70B2"/>
    <a:srgbClr val="0033CC"/>
    <a:srgbClr val="FFFFFF"/>
    <a:srgbClr val="C00000"/>
    <a:srgbClr val="FA8606"/>
    <a:srgbClr val="005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71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7" d="100"/>
          <a:sy n="137" d="100"/>
        </p:scale>
        <p:origin x="278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BA096-1708-784F-84A3-AB907DE81B1F}" type="datetimeFigureOut">
              <a:rPr kumimoji="1" lang="ko-KR" altLang="en-US" smtClean="0"/>
              <a:t>2021-04-08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68307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408D-3904-2342-9910-FEC7468FD6D8}" type="datetimeFigureOut">
              <a:rPr kumimoji="1" lang="ko-KR" altLang="en-US" smtClean="0"/>
              <a:t>2021-04-08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83A98-AA87-E24B-A34C-AAD66A0541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18439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3A98-AA87-E24B-A34C-AAD66A0541C6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1970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3A98-AA87-E24B-A34C-AAD66A0541C6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8365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3A98-AA87-E24B-A34C-AAD66A0541C6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712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3A98-AA87-E24B-A34C-AAD66A0541C6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3924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3A98-AA87-E24B-A34C-AAD66A0541C6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680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3A98-AA87-E24B-A34C-AAD66A0541C6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090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3A98-AA87-E24B-A34C-AAD66A0541C6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2935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3A98-AA87-E24B-A34C-AAD66A0541C6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0498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3A98-AA87-E24B-A34C-AAD66A0541C6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207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33"/>
          <p:cNvSpPr>
            <a:spLocks/>
          </p:cNvSpPr>
          <p:nvPr userDrawn="1"/>
        </p:nvSpPr>
        <p:spPr bwMode="auto">
          <a:xfrm>
            <a:off x="5946770" y="-3175"/>
            <a:ext cx="3197230" cy="2327275"/>
          </a:xfrm>
          <a:custGeom>
            <a:avLst/>
            <a:gdLst>
              <a:gd name="T0" fmla="*/ 0 w 2014"/>
              <a:gd name="T1" fmla="*/ 0 h 1466"/>
              <a:gd name="T2" fmla="*/ 2014 w 2014"/>
              <a:gd name="T3" fmla="*/ 0 h 1466"/>
              <a:gd name="T4" fmla="*/ 2014 w 2014"/>
              <a:gd name="T5" fmla="*/ 1466 h 1466"/>
              <a:gd name="T6" fmla="*/ 0 w 2014"/>
              <a:gd name="T7" fmla="*/ 0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4" h="1466">
                <a:moveTo>
                  <a:pt x="0" y="0"/>
                </a:moveTo>
                <a:lnTo>
                  <a:pt x="2014" y="0"/>
                </a:lnTo>
                <a:lnTo>
                  <a:pt x="2014" y="1466"/>
                </a:lnTo>
                <a:lnTo>
                  <a:pt x="0" y="0"/>
                </a:lnTo>
                <a:close/>
              </a:path>
            </a:pathLst>
          </a:custGeom>
          <a:solidFill>
            <a:srgbClr val="0060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34"/>
          <p:cNvSpPr>
            <a:spLocks/>
          </p:cNvSpPr>
          <p:nvPr userDrawn="1"/>
        </p:nvSpPr>
        <p:spPr bwMode="auto">
          <a:xfrm>
            <a:off x="8278811" y="4192587"/>
            <a:ext cx="865189" cy="2665413"/>
          </a:xfrm>
          <a:custGeom>
            <a:avLst/>
            <a:gdLst>
              <a:gd name="T0" fmla="*/ 0 w 545"/>
              <a:gd name="T1" fmla="*/ 1679 h 1679"/>
              <a:gd name="T2" fmla="*/ 545 w 545"/>
              <a:gd name="T3" fmla="*/ 1679 h 1679"/>
              <a:gd name="T4" fmla="*/ 545 w 545"/>
              <a:gd name="T5" fmla="*/ 0 h 1679"/>
              <a:gd name="T6" fmla="*/ 0 w 545"/>
              <a:gd name="T7" fmla="*/ 1679 h 1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5" h="1679">
                <a:moveTo>
                  <a:pt x="0" y="1679"/>
                </a:moveTo>
                <a:lnTo>
                  <a:pt x="545" y="1679"/>
                </a:lnTo>
                <a:lnTo>
                  <a:pt x="545" y="0"/>
                </a:lnTo>
                <a:lnTo>
                  <a:pt x="0" y="1679"/>
                </a:lnTo>
                <a:close/>
              </a:path>
            </a:pathLst>
          </a:cu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115" y="1763692"/>
            <a:ext cx="8083085" cy="1726546"/>
          </a:xfrm>
        </p:spPr>
        <p:txBody>
          <a:bodyPr lIns="0" tIns="0" rIns="0" bIns="0" anchor="b">
            <a:noAutofit/>
          </a:bodyPr>
          <a:lstStyle>
            <a:lvl1pPr algn="l">
              <a:defRPr sz="3000" b="1" spc="-60" baseline="0">
                <a:solidFill>
                  <a:srgbClr val="0058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5114" y="3675917"/>
            <a:ext cx="8083085" cy="36715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 스타일 편집</a:t>
            </a:r>
            <a:endParaRPr lang="en-US" dirty="0"/>
          </a:p>
        </p:txBody>
      </p:sp>
      <p:sp>
        <p:nvSpPr>
          <p:cNvPr id="17" name="내용 개체 틀 16"/>
          <p:cNvSpPr>
            <a:spLocks noGrp="1"/>
          </p:cNvSpPr>
          <p:nvPr userDrawn="1">
            <p:ph sz="quarter" idx="10" hasCustomPrompt="1"/>
          </p:nvPr>
        </p:nvSpPr>
        <p:spPr>
          <a:xfrm>
            <a:off x="375115" y="4599179"/>
            <a:ext cx="8083084" cy="532262"/>
          </a:xfrm>
        </p:spPr>
        <p:txBody>
          <a:bodyPr lIns="0" tIns="72000" rIns="0" bIns="0">
            <a:noAutofit/>
          </a:bodyPr>
          <a:lstStyle>
            <a:lvl1pPr marL="0" indent="0">
              <a:lnSpc>
                <a:spcPts val="740"/>
              </a:lnSpc>
              <a:buNone/>
              <a:defRPr sz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ko-KR" altLang="en-US" dirty="0"/>
              <a:t>날자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부서 이름</a:t>
            </a: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CA772C4E-F9E9-42EE-A7C6-2B5A06EE71C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221915" y="344762"/>
            <a:ext cx="1666800" cy="343777"/>
            <a:chOff x="7969251" y="1093788"/>
            <a:chExt cx="761999" cy="157162"/>
          </a:xfrm>
        </p:grpSpPr>
        <p:sp>
          <p:nvSpPr>
            <p:cNvPr id="146" name="AutoShape 44">
              <a:extLst>
                <a:ext uri="{FF2B5EF4-FFF2-40B4-BE49-F238E27FC236}">
                  <a16:creationId xmlns:a16="http://schemas.microsoft.com/office/drawing/2014/main" id="{1D8D5D87-71E0-464D-A0B1-7822DA75217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970838" y="1095375"/>
              <a:ext cx="760412" cy="15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46">
              <a:extLst>
                <a:ext uri="{FF2B5EF4-FFF2-40B4-BE49-F238E27FC236}">
                  <a16:creationId xmlns:a16="http://schemas.microsoft.com/office/drawing/2014/main" id="{D922C276-853B-403C-941F-5B163D7C7A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27988" y="1219200"/>
              <a:ext cx="20637" cy="23813"/>
            </a:xfrm>
            <a:custGeom>
              <a:avLst/>
              <a:gdLst>
                <a:gd name="T0" fmla="*/ 0 w 21"/>
                <a:gd name="T1" fmla="*/ 12 h 25"/>
                <a:gd name="T2" fmla="*/ 11 w 21"/>
                <a:gd name="T3" fmla="*/ 0 h 25"/>
                <a:gd name="T4" fmla="*/ 21 w 21"/>
                <a:gd name="T5" fmla="*/ 11 h 25"/>
                <a:gd name="T6" fmla="*/ 20 w 21"/>
                <a:gd name="T7" fmla="*/ 13 h 25"/>
                <a:gd name="T8" fmla="*/ 4 w 21"/>
                <a:gd name="T9" fmla="*/ 13 h 25"/>
                <a:gd name="T10" fmla="*/ 12 w 21"/>
                <a:gd name="T11" fmla="*/ 21 h 25"/>
                <a:gd name="T12" fmla="*/ 18 w 21"/>
                <a:gd name="T13" fmla="*/ 20 h 25"/>
                <a:gd name="T14" fmla="*/ 20 w 21"/>
                <a:gd name="T15" fmla="*/ 22 h 25"/>
                <a:gd name="T16" fmla="*/ 12 w 21"/>
                <a:gd name="T17" fmla="*/ 25 h 25"/>
                <a:gd name="T18" fmla="*/ 0 w 21"/>
                <a:gd name="T19" fmla="*/ 12 h 25"/>
                <a:gd name="T20" fmla="*/ 17 w 21"/>
                <a:gd name="T21" fmla="*/ 10 h 25"/>
                <a:gd name="T22" fmla="*/ 11 w 21"/>
                <a:gd name="T23" fmla="*/ 3 h 25"/>
                <a:gd name="T24" fmla="*/ 4 w 21"/>
                <a:gd name="T25" fmla="*/ 10 h 25"/>
                <a:gd name="T26" fmla="*/ 17 w 21"/>
                <a:gd name="T27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25">
                  <a:moveTo>
                    <a:pt x="0" y="12"/>
                  </a:moveTo>
                  <a:cubicBezTo>
                    <a:pt x="0" y="5"/>
                    <a:pt x="6" y="0"/>
                    <a:pt x="11" y="0"/>
                  </a:cubicBezTo>
                  <a:cubicBezTo>
                    <a:pt x="17" y="0"/>
                    <a:pt x="21" y="4"/>
                    <a:pt x="21" y="11"/>
                  </a:cubicBezTo>
                  <a:cubicBezTo>
                    <a:pt x="21" y="12"/>
                    <a:pt x="20" y="13"/>
                    <a:pt x="20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8"/>
                    <a:pt x="8" y="21"/>
                    <a:pt x="12" y="21"/>
                  </a:cubicBezTo>
                  <a:cubicBezTo>
                    <a:pt x="15" y="21"/>
                    <a:pt x="16" y="21"/>
                    <a:pt x="18" y="20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8" y="23"/>
                    <a:pt x="15" y="25"/>
                    <a:pt x="12" y="25"/>
                  </a:cubicBezTo>
                  <a:cubicBezTo>
                    <a:pt x="6" y="25"/>
                    <a:pt x="0" y="20"/>
                    <a:pt x="0" y="12"/>
                  </a:cubicBezTo>
                  <a:close/>
                  <a:moveTo>
                    <a:pt x="17" y="10"/>
                  </a:moveTo>
                  <a:cubicBezTo>
                    <a:pt x="17" y="5"/>
                    <a:pt x="15" y="3"/>
                    <a:pt x="11" y="3"/>
                  </a:cubicBezTo>
                  <a:cubicBezTo>
                    <a:pt x="8" y="3"/>
                    <a:pt x="5" y="6"/>
                    <a:pt x="4" y="10"/>
                  </a:cubicBezTo>
                  <a:lnTo>
                    <a:pt x="1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47">
              <a:extLst>
                <a:ext uri="{FF2B5EF4-FFF2-40B4-BE49-F238E27FC236}">
                  <a16:creationId xmlns:a16="http://schemas.microsoft.com/office/drawing/2014/main" id="{9D5F58EC-9D66-4176-81A4-8C7B3FE55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8150" y="1219200"/>
              <a:ext cx="17462" cy="22225"/>
            </a:xfrm>
            <a:custGeom>
              <a:avLst/>
              <a:gdLst>
                <a:gd name="T0" fmla="*/ 0 w 18"/>
                <a:gd name="T1" fmla="*/ 0 h 24"/>
                <a:gd name="T2" fmla="*/ 3 w 18"/>
                <a:gd name="T3" fmla="*/ 0 h 24"/>
                <a:gd name="T4" fmla="*/ 3 w 18"/>
                <a:gd name="T5" fmla="*/ 4 h 24"/>
                <a:gd name="T6" fmla="*/ 3 w 18"/>
                <a:gd name="T7" fmla="*/ 4 h 24"/>
                <a:gd name="T8" fmla="*/ 11 w 18"/>
                <a:gd name="T9" fmla="*/ 0 h 24"/>
                <a:gd name="T10" fmla="*/ 18 w 18"/>
                <a:gd name="T11" fmla="*/ 9 h 24"/>
                <a:gd name="T12" fmla="*/ 18 w 18"/>
                <a:gd name="T13" fmla="*/ 24 h 24"/>
                <a:gd name="T14" fmla="*/ 14 w 18"/>
                <a:gd name="T15" fmla="*/ 24 h 24"/>
                <a:gd name="T16" fmla="*/ 14 w 18"/>
                <a:gd name="T17" fmla="*/ 10 h 24"/>
                <a:gd name="T18" fmla="*/ 10 w 18"/>
                <a:gd name="T19" fmla="*/ 3 h 24"/>
                <a:gd name="T20" fmla="*/ 3 w 18"/>
                <a:gd name="T21" fmla="*/ 7 h 24"/>
                <a:gd name="T22" fmla="*/ 3 w 18"/>
                <a:gd name="T23" fmla="*/ 24 h 24"/>
                <a:gd name="T24" fmla="*/ 0 w 18"/>
                <a:gd name="T25" fmla="*/ 24 h 24"/>
                <a:gd name="T26" fmla="*/ 0 w 18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24">
                  <a:moveTo>
                    <a:pt x="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6" y="2"/>
                    <a:pt x="8" y="0"/>
                    <a:pt x="11" y="0"/>
                  </a:cubicBezTo>
                  <a:cubicBezTo>
                    <a:pt x="16" y="0"/>
                    <a:pt x="18" y="3"/>
                    <a:pt x="18" y="9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5"/>
                    <a:pt x="13" y="3"/>
                    <a:pt x="10" y="3"/>
                  </a:cubicBezTo>
                  <a:cubicBezTo>
                    <a:pt x="8" y="3"/>
                    <a:pt x="6" y="4"/>
                    <a:pt x="3" y="7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48">
              <a:extLst>
                <a:ext uri="{FF2B5EF4-FFF2-40B4-BE49-F238E27FC236}">
                  <a16:creationId xmlns:a16="http://schemas.microsoft.com/office/drawing/2014/main" id="{3167A4BD-8902-4406-A375-C3894734A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5138" y="1212850"/>
              <a:ext cx="14287" cy="30163"/>
            </a:xfrm>
            <a:custGeom>
              <a:avLst/>
              <a:gdLst>
                <a:gd name="T0" fmla="*/ 3 w 15"/>
                <a:gd name="T1" fmla="*/ 23 h 31"/>
                <a:gd name="T2" fmla="*/ 3 w 15"/>
                <a:gd name="T3" fmla="*/ 10 h 31"/>
                <a:gd name="T4" fmla="*/ 0 w 15"/>
                <a:gd name="T5" fmla="*/ 10 h 31"/>
                <a:gd name="T6" fmla="*/ 0 w 15"/>
                <a:gd name="T7" fmla="*/ 7 h 31"/>
                <a:gd name="T8" fmla="*/ 4 w 15"/>
                <a:gd name="T9" fmla="*/ 6 h 31"/>
                <a:gd name="T10" fmla="*/ 4 w 15"/>
                <a:gd name="T11" fmla="*/ 0 h 31"/>
                <a:gd name="T12" fmla="*/ 7 w 15"/>
                <a:gd name="T13" fmla="*/ 0 h 31"/>
                <a:gd name="T14" fmla="*/ 7 w 15"/>
                <a:gd name="T15" fmla="*/ 6 h 31"/>
                <a:gd name="T16" fmla="*/ 14 w 15"/>
                <a:gd name="T17" fmla="*/ 6 h 31"/>
                <a:gd name="T18" fmla="*/ 14 w 15"/>
                <a:gd name="T19" fmla="*/ 10 h 31"/>
                <a:gd name="T20" fmla="*/ 7 w 15"/>
                <a:gd name="T21" fmla="*/ 10 h 31"/>
                <a:gd name="T22" fmla="*/ 7 w 15"/>
                <a:gd name="T23" fmla="*/ 23 h 31"/>
                <a:gd name="T24" fmla="*/ 11 w 15"/>
                <a:gd name="T25" fmla="*/ 27 h 31"/>
                <a:gd name="T26" fmla="*/ 14 w 15"/>
                <a:gd name="T27" fmla="*/ 27 h 31"/>
                <a:gd name="T28" fmla="*/ 15 w 15"/>
                <a:gd name="T29" fmla="*/ 30 h 31"/>
                <a:gd name="T30" fmla="*/ 10 w 15"/>
                <a:gd name="T31" fmla="*/ 31 h 31"/>
                <a:gd name="T32" fmla="*/ 3 w 15"/>
                <a:gd name="T33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1">
                  <a:moveTo>
                    <a:pt x="3" y="23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6"/>
                    <a:pt x="8" y="27"/>
                    <a:pt x="11" y="27"/>
                  </a:cubicBezTo>
                  <a:cubicBezTo>
                    <a:pt x="12" y="27"/>
                    <a:pt x="13" y="27"/>
                    <a:pt x="14" y="27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0"/>
                    <a:pt x="12" y="31"/>
                    <a:pt x="10" y="31"/>
                  </a:cubicBezTo>
                  <a:cubicBezTo>
                    <a:pt x="5" y="31"/>
                    <a:pt x="3" y="27"/>
                    <a:pt x="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49">
              <a:extLst>
                <a:ext uri="{FF2B5EF4-FFF2-40B4-BE49-F238E27FC236}">
                  <a16:creationId xmlns:a16="http://schemas.microsoft.com/office/drawing/2014/main" id="{517D46F5-BF83-4CA6-8D47-D406C56A2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05775" y="1219200"/>
              <a:ext cx="19050" cy="23813"/>
            </a:xfrm>
            <a:custGeom>
              <a:avLst/>
              <a:gdLst>
                <a:gd name="T0" fmla="*/ 0 w 20"/>
                <a:gd name="T1" fmla="*/ 12 h 25"/>
                <a:gd name="T2" fmla="*/ 11 w 20"/>
                <a:gd name="T3" fmla="*/ 0 h 25"/>
                <a:gd name="T4" fmla="*/ 20 w 20"/>
                <a:gd name="T5" fmla="*/ 11 h 25"/>
                <a:gd name="T6" fmla="*/ 20 w 20"/>
                <a:gd name="T7" fmla="*/ 13 h 25"/>
                <a:gd name="T8" fmla="*/ 4 w 20"/>
                <a:gd name="T9" fmla="*/ 13 h 25"/>
                <a:gd name="T10" fmla="*/ 12 w 20"/>
                <a:gd name="T11" fmla="*/ 21 h 25"/>
                <a:gd name="T12" fmla="*/ 18 w 20"/>
                <a:gd name="T13" fmla="*/ 20 h 25"/>
                <a:gd name="T14" fmla="*/ 19 w 20"/>
                <a:gd name="T15" fmla="*/ 22 h 25"/>
                <a:gd name="T16" fmla="*/ 11 w 20"/>
                <a:gd name="T17" fmla="*/ 25 h 25"/>
                <a:gd name="T18" fmla="*/ 0 w 20"/>
                <a:gd name="T19" fmla="*/ 12 h 25"/>
                <a:gd name="T20" fmla="*/ 17 w 20"/>
                <a:gd name="T21" fmla="*/ 10 h 25"/>
                <a:gd name="T22" fmla="*/ 11 w 20"/>
                <a:gd name="T23" fmla="*/ 3 h 25"/>
                <a:gd name="T24" fmla="*/ 4 w 20"/>
                <a:gd name="T25" fmla="*/ 10 h 25"/>
                <a:gd name="T26" fmla="*/ 17 w 20"/>
                <a:gd name="T27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25">
                  <a:moveTo>
                    <a:pt x="0" y="12"/>
                  </a:move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0" y="4"/>
                    <a:pt x="20" y="11"/>
                  </a:cubicBezTo>
                  <a:cubicBezTo>
                    <a:pt x="20" y="12"/>
                    <a:pt x="20" y="13"/>
                    <a:pt x="20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8"/>
                    <a:pt x="7" y="21"/>
                    <a:pt x="12" y="21"/>
                  </a:cubicBezTo>
                  <a:cubicBezTo>
                    <a:pt x="14" y="21"/>
                    <a:pt x="16" y="21"/>
                    <a:pt x="18" y="2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7" y="23"/>
                    <a:pt x="14" y="25"/>
                    <a:pt x="11" y="25"/>
                  </a:cubicBezTo>
                  <a:cubicBezTo>
                    <a:pt x="5" y="25"/>
                    <a:pt x="0" y="20"/>
                    <a:pt x="0" y="12"/>
                  </a:cubicBezTo>
                  <a:close/>
                  <a:moveTo>
                    <a:pt x="17" y="10"/>
                  </a:move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6"/>
                    <a:pt x="4" y="10"/>
                  </a:cubicBezTo>
                  <a:lnTo>
                    <a:pt x="1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50">
              <a:extLst>
                <a:ext uri="{FF2B5EF4-FFF2-40B4-BE49-F238E27FC236}">
                  <a16:creationId xmlns:a16="http://schemas.microsoft.com/office/drawing/2014/main" id="{A02D60D1-636E-4405-8849-BAAC4C8A7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4350" y="1219200"/>
              <a:ext cx="12700" cy="22225"/>
            </a:xfrm>
            <a:custGeom>
              <a:avLst/>
              <a:gdLst>
                <a:gd name="T0" fmla="*/ 0 w 13"/>
                <a:gd name="T1" fmla="*/ 0 h 24"/>
                <a:gd name="T2" fmla="*/ 3 w 13"/>
                <a:gd name="T3" fmla="*/ 0 h 24"/>
                <a:gd name="T4" fmla="*/ 4 w 13"/>
                <a:gd name="T5" fmla="*/ 5 h 24"/>
                <a:gd name="T6" fmla="*/ 4 w 13"/>
                <a:gd name="T7" fmla="*/ 5 h 24"/>
                <a:gd name="T8" fmla="*/ 10 w 13"/>
                <a:gd name="T9" fmla="*/ 0 h 24"/>
                <a:gd name="T10" fmla="*/ 13 w 13"/>
                <a:gd name="T11" fmla="*/ 0 h 24"/>
                <a:gd name="T12" fmla="*/ 12 w 13"/>
                <a:gd name="T13" fmla="*/ 4 h 24"/>
                <a:gd name="T14" fmla="*/ 10 w 13"/>
                <a:gd name="T15" fmla="*/ 3 h 24"/>
                <a:gd name="T16" fmla="*/ 4 w 13"/>
                <a:gd name="T17" fmla="*/ 9 h 24"/>
                <a:gd name="T18" fmla="*/ 4 w 13"/>
                <a:gd name="T19" fmla="*/ 24 h 24"/>
                <a:gd name="T20" fmla="*/ 0 w 13"/>
                <a:gd name="T21" fmla="*/ 24 h 24"/>
                <a:gd name="T22" fmla="*/ 0 w 13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24">
                  <a:moveTo>
                    <a:pt x="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2"/>
                    <a:pt x="8" y="0"/>
                    <a:pt x="10" y="0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8" y="3"/>
                    <a:pt x="5" y="5"/>
                    <a:pt x="4" y="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51">
              <a:extLst>
                <a:ext uri="{FF2B5EF4-FFF2-40B4-BE49-F238E27FC236}">
                  <a16:creationId xmlns:a16="http://schemas.microsoft.com/office/drawing/2014/main" id="{1883E873-0F72-44C8-B06C-A3D51390AA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4988" y="1219200"/>
              <a:ext cx="20637" cy="31750"/>
            </a:xfrm>
            <a:custGeom>
              <a:avLst/>
              <a:gdLst>
                <a:gd name="T0" fmla="*/ 0 w 21"/>
                <a:gd name="T1" fmla="*/ 0 h 34"/>
                <a:gd name="T2" fmla="*/ 4 w 21"/>
                <a:gd name="T3" fmla="*/ 0 h 34"/>
                <a:gd name="T4" fmla="*/ 4 w 21"/>
                <a:gd name="T5" fmla="*/ 3 h 34"/>
                <a:gd name="T6" fmla="*/ 4 w 21"/>
                <a:gd name="T7" fmla="*/ 3 h 34"/>
                <a:gd name="T8" fmla="*/ 12 w 21"/>
                <a:gd name="T9" fmla="*/ 0 h 34"/>
                <a:gd name="T10" fmla="*/ 21 w 21"/>
                <a:gd name="T11" fmla="*/ 12 h 34"/>
                <a:gd name="T12" fmla="*/ 11 w 21"/>
                <a:gd name="T13" fmla="*/ 25 h 34"/>
                <a:gd name="T14" fmla="*/ 4 w 21"/>
                <a:gd name="T15" fmla="*/ 22 h 34"/>
                <a:gd name="T16" fmla="*/ 4 w 21"/>
                <a:gd name="T17" fmla="*/ 26 h 34"/>
                <a:gd name="T18" fmla="*/ 4 w 21"/>
                <a:gd name="T19" fmla="*/ 34 h 34"/>
                <a:gd name="T20" fmla="*/ 0 w 21"/>
                <a:gd name="T21" fmla="*/ 34 h 34"/>
                <a:gd name="T22" fmla="*/ 0 w 21"/>
                <a:gd name="T23" fmla="*/ 0 h 34"/>
                <a:gd name="T24" fmla="*/ 17 w 21"/>
                <a:gd name="T25" fmla="*/ 12 h 34"/>
                <a:gd name="T26" fmla="*/ 11 w 21"/>
                <a:gd name="T27" fmla="*/ 3 h 34"/>
                <a:gd name="T28" fmla="*/ 4 w 21"/>
                <a:gd name="T29" fmla="*/ 6 h 34"/>
                <a:gd name="T30" fmla="*/ 4 w 21"/>
                <a:gd name="T31" fmla="*/ 19 h 34"/>
                <a:gd name="T32" fmla="*/ 10 w 21"/>
                <a:gd name="T33" fmla="*/ 21 h 34"/>
                <a:gd name="T34" fmla="*/ 17 w 21"/>
                <a:gd name="T35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1"/>
                    <a:pt x="9" y="0"/>
                    <a:pt x="12" y="0"/>
                  </a:cubicBezTo>
                  <a:cubicBezTo>
                    <a:pt x="18" y="0"/>
                    <a:pt x="21" y="5"/>
                    <a:pt x="21" y="12"/>
                  </a:cubicBezTo>
                  <a:cubicBezTo>
                    <a:pt x="21" y="20"/>
                    <a:pt x="16" y="25"/>
                    <a:pt x="11" y="25"/>
                  </a:cubicBezTo>
                  <a:cubicBezTo>
                    <a:pt x="9" y="25"/>
                    <a:pt x="6" y="24"/>
                    <a:pt x="4" y="2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0"/>
                  </a:lnTo>
                  <a:close/>
                  <a:moveTo>
                    <a:pt x="17" y="12"/>
                  </a:moveTo>
                  <a:cubicBezTo>
                    <a:pt x="17" y="7"/>
                    <a:pt x="15" y="3"/>
                    <a:pt x="11" y="3"/>
                  </a:cubicBezTo>
                  <a:cubicBezTo>
                    <a:pt x="9" y="3"/>
                    <a:pt x="7" y="4"/>
                    <a:pt x="4" y="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6" y="21"/>
                    <a:pt x="8" y="21"/>
                    <a:pt x="10" y="21"/>
                  </a:cubicBezTo>
                  <a:cubicBezTo>
                    <a:pt x="14" y="21"/>
                    <a:pt x="17" y="18"/>
                    <a:pt x="1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52">
              <a:extLst>
                <a:ext uri="{FF2B5EF4-FFF2-40B4-BE49-F238E27FC236}">
                  <a16:creationId xmlns:a16="http://schemas.microsoft.com/office/drawing/2014/main" id="{3E3B4D68-87F6-4899-941B-2A7C416EF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5150" y="1219200"/>
              <a:ext cx="12700" cy="22225"/>
            </a:xfrm>
            <a:custGeom>
              <a:avLst/>
              <a:gdLst>
                <a:gd name="T0" fmla="*/ 0 w 13"/>
                <a:gd name="T1" fmla="*/ 0 h 24"/>
                <a:gd name="T2" fmla="*/ 3 w 13"/>
                <a:gd name="T3" fmla="*/ 0 h 24"/>
                <a:gd name="T4" fmla="*/ 4 w 13"/>
                <a:gd name="T5" fmla="*/ 5 h 24"/>
                <a:gd name="T6" fmla="*/ 4 w 13"/>
                <a:gd name="T7" fmla="*/ 5 h 24"/>
                <a:gd name="T8" fmla="*/ 11 w 13"/>
                <a:gd name="T9" fmla="*/ 0 h 24"/>
                <a:gd name="T10" fmla="*/ 13 w 13"/>
                <a:gd name="T11" fmla="*/ 0 h 24"/>
                <a:gd name="T12" fmla="*/ 12 w 13"/>
                <a:gd name="T13" fmla="*/ 4 h 24"/>
                <a:gd name="T14" fmla="*/ 10 w 13"/>
                <a:gd name="T15" fmla="*/ 3 h 24"/>
                <a:gd name="T16" fmla="*/ 4 w 13"/>
                <a:gd name="T17" fmla="*/ 9 h 24"/>
                <a:gd name="T18" fmla="*/ 4 w 13"/>
                <a:gd name="T19" fmla="*/ 24 h 24"/>
                <a:gd name="T20" fmla="*/ 0 w 13"/>
                <a:gd name="T21" fmla="*/ 24 h 24"/>
                <a:gd name="T22" fmla="*/ 0 w 13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24">
                  <a:moveTo>
                    <a:pt x="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2"/>
                    <a:pt x="8" y="0"/>
                    <a:pt x="11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3"/>
                    <a:pt x="11" y="3"/>
                    <a:pt x="10" y="3"/>
                  </a:cubicBezTo>
                  <a:cubicBezTo>
                    <a:pt x="8" y="3"/>
                    <a:pt x="6" y="5"/>
                    <a:pt x="4" y="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53">
              <a:extLst>
                <a:ext uri="{FF2B5EF4-FFF2-40B4-BE49-F238E27FC236}">
                  <a16:creationId xmlns:a16="http://schemas.microsoft.com/office/drawing/2014/main" id="{914A32AE-411E-4495-A80D-41C47BA1A0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5788" y="1209675"/>
              <a:ext cx="4762" cy="31750"/>
            </a:xfrm>
            <a:custGeom>
              <a:avLst/>
              <a:gdLst>
                <a:gd name="T0" fmla="*/ 0 w 5"/>
                <a:gd name="T1" fmla="*/ 3 h 34"/>
                <a:gd name="T2" fmla="*/ 3 w 5"/>
                <a:gd name="T3" fmla="*/ 0 h 34"/>
                <a:gd name="T4" fmla="*/ 5 w 5"/>
                <a:gd name="T5" fmla="*/ 3 h 34"/>
                <a:gd name="T6" fmla="*/ 3 w 5"/>
                <a:gd name="T7" fmla="*/ 5 h 34"/>
                <a:gd name="T8" fmla="*/ 0 w 5"/>
                <a:gd name="T9" fmla="*/ 3 h 34"/>
                <a:gd name="T10" fmla="*/ 1 w 5"/>
                <a:gd name="T11" fmla="*/ 10 h 34"/>
                <a:gd name="T12" fmla="*/ 5 w 5"/>
                <a:gd name="T13" fmla="*/ 10 h 34"/>
                <a:gd name="T14" fmla="*/ 5 w 5"/>
                <a:gd name="T15" fmla="*/ 34 h 34"/>
                <a:gd name="T16" fmla="*/ 1 w 5"/>
                <a:gd name="T17" fmla="*/ 34 h 34"/>
                <a:gd name="T18" fmla="*/ 1 w 5"/>
                <a:gd name="T19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34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lose/>
                  <a:moveTo>
                    <a:pt x="1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4"/>
                    <a:pt x="1" y="34"/>
                    <a:pt x="1" y="34"/>
                  </a:cubicBezTo>
                  <a:lnTo>
                    <a:pt x="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54">
              <a:extLst>
                <a:ext uri="{FF2B5EF4-FFF2-40B4-BE49-F238E27FC236}">
                  <a16:creationId xmlns:a16="http://schemas.microsoft.com/office/drawing/2014/main" id="{C085A2F3-050C-4BEE-8D3C-C1777EE33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0075" y="1219200"/>
              <a:ext cx="15875" cy="23813"/>
            </a:xfrm>
            <a:custGeom>
              <a:avLst/>
              <a:gdLst>
                <a:gd name="T0" fmla="*/ 0 w 17"/>
                <a:gd name="T1" fmla="*/ 21 h 25"/>
                <a:gd name="T2" fmla="*/ 2 w 17"/>
                <a:gd name="T3" fmla="*/ 19 h 25"/>
                <a:gd name="T4" fmla="*/ 9 w 17"/>
                <a:gd name="T5" fmla="*/ 21 h 25"/>
                <a:gd name="T6" fmla="*/ 13 w 17"/>
                <a:gd name="T7" fmla="*/ 18 h 25"/>
                <a:gd name="T8" fmla="*/ 8 w 17"/>
                <a:gd name="T9" fmla="*/ 13 h 25"/>
                <a:gd name="T10" fmla="*/ 1 w 17"/>
                <a:gd name="T11" fmla="*/ 6 h 25"/>
                <a:gd name="T12" fmla="*/ 9 w 17"/>
                <a:gd name="T13" fmla="*/ 0 h 25"/>
                <a:gd name="T14" fmla="*/ 16 w 17"/>
                <a:gd name="T15" fmla="*/ 2 h 25"/>
                <a:gd name="T16" fmla="*/ 14 w 17"/>
                <a:gd name="T17" fmla="*/ 5 h 25"/>
                <a:gd name="T18" fmla="*/ 9 w 17"/>
                <a:gd name="T19" fmla="*/ 3 h 25"/>
                <a:gd name="T20" fmla="*/ 5 w 17"/>
                <a:gd name="T21" fmla="*/ 6 h 25"/>
                <a:gd name="T22" fmla="*/ 10 w 17"/>
                <a:gd name="T23" fmla="*/ 10 h 25"/>
                <a:gd name="T24" fmla="*/ 17 w 17"/>
                <a:gd name="T25" fmla="*/ 18 h 25"/>
                <a:gd name="T26" fmla="*/ 8 w 17"/>
                <a:gd name="T27" fmla="*/ 25 h 25"/>
                <a:gd name="T28" fmla="*/ 0 w 17"/>
                <a:gd name="T29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5">
                  <a:moveTo>
                    <a:pt x="0" y="21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4" y="20"/>
                    <a:pt x="6" y="21"/>
                    <a:pt x="9" y="21"/>
                  </a:cubicBezTo>
                  <a:cubicBezTo>
                    <a:pt x="12" y="21"/>
                    <a:pt x="13" y="20"/>
                    <a:pt x="13" y="18"/>
                  </a:cubicBezTo>
                  <a:cubicBezTo>
                    <a:pt x="13" y="15"/>
                    <a:pt x="10" y="14"/>
                    <a:pt x="8" y="13"/>
                  </a:cubicBezTo>
                  <a:cubicBezTo>
                    <a:pt x="5" y="12"/>
                    <a:pt x="1" y="10"/>
                    <a:pt x="1" y="6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2" y="0"/>
                    <a:pt x="14" y="1"/>
                    <a:pt x="16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4"/>
                    <a:pt x="11" y="3"/>
                    <a:pt x="9" y="3"/>
                  </a:cubicBezTo>
                  <a:cubicBezTo>
                    <a:pt x="6" y="3"/>
                    <a:pt x="5" y="4"/>
                    <a:pt x="5" y="6"/>
                  </a:cubicBezTo>
                  <a:cubicBezTo>
                    <a:pt x="5" y="9"/>
                    <a:pt x="7" y="9"/>
                    <a:pt x="10" y="10"/>
                  </a:cubicBezTo>
                  <a:cubicBezTo>
                    <a:pt x="13" y="12"/>
                    <a:pt x="17" y="13"/>
                    <a:pt x="17" y="18"/>
                  </a:cubicBezTo>
                  <a:cubicBezTo>
                    <a:pt x="17" y="21"/>
                    <a:pt x="14" y="25"/>
                    <a:pt x="8" y="25"/>
                  </a:cubicBezTo>
                  <a:cubicBezTo>
                    <a:pt x="5" y="25"/>
                    <a:pt x="2" y="23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55">
              <a:extLst>
                <a:ext uri="{FF2B5EF4-FFF2-40B4-BE49-F238E27FC236}">
                  <a16:creationId xmlns:a16="http://schemas.microsoft.com/office/drawing/2014/main" id="{C64CD68B-438F-4074-8946-B09D5491B3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5475" y="1219200"/>
              <a:ext cx="19050" cy="23813"/>
            </a:xfrm>
            <a:custGeom>
              <a:avLst/>
              <a:gdLst>
                <a:gd name="T0" fmla="*/ 0 w 20"/>
                <a:gd name="T1" fmla="*/ 12 h 25"/>
                <a:gd name="T2" fmla="*/ 11 w 20"/>
                <a:gd name="T3" fmla="*/ 0 h 25"/>
                <a:gd name="T4" fmla="*/ 20 w 20"/>
                <a:gd name="T5" fmla="*/ 11 h 25"/>
                <a:gd name="T6" fmla="*/ 20 w 20"/>
                <a:gd name="T7" fmla="*/ 13 h 25"/>
                <a:gd name="T8" fmla="*/ 4 w 20"/>
                <a:gd name="T9" fmla="*/ 13 h 25"/>
                <a:gd name="T10" fmla="*/ 12 w 20"/>
                <a:gd name="T11" fmla="*/ 21 h 25"/>
                <a:gd name="T12" fmla="*/ 18 w 20"/>
                <a:gd name="T13" fmla="*/ 20 h 25"/>
                <a:gd name="T14" fmla="*/ 19 w 20"/>
                <a:gd name="T15" fmla="*/ 22 h 25"/>
                <a:gd name="T16" fmla="*/ 12 w 20"/>
                <a:gd name="T17" fmla="*/ 25 h 25"/>
                <a:gd name="T18" fmla="*/ 0 w 20"/>
                <a:gd name="T19" fmla="*/ 12 h 25"/>
                <a:gd name="T20" fmla="*/ 17 w 20"/>
                <a:gd name="T21" fmla="*/ 10 h 25"/>
                <a:gd name="T22" fmla="*/ 11 w 20"/>
                <a:gd name="T23" fmla="*/ 3 h 25"/>
                <a:gd name="T24" fmla="*/ 4 w 20"/>
                <a:gd name="T25" fmla="*/ 10 h 25"/>
                <a:gd name="T26" fmla="*/ 17 w 20"/>
                <a:gd name="T27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25">
                  <a:moveTo>
                    <a:pt x="0" y="12"/>
                  </a:move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0" y="4"/>
                    <a:pt x="20" y="11"/>
                  </a:cubicBezTo>
                  <a:cubicBezTo>
                    <a:pt x="20" y="12"/>
                    <a:pt x="20" y="13"/>
                    <a:pt x="20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8"/>
                    <a:pt x="8" y="21"/>
                    <a:pt x="12" y="21"/>
                  </a:cubicBezTo>
                  <a:cubicBezTo>
                    <a:pt x="14" y="21"/>
                    <a:pt x="16" y="21"/>
                    <a:pt x="18" y="2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7" y="23"/>
                    <a:pt x="15" y="25"/>
                    <a:pt x="12" y="25"/>
                  </a:cubicBezTo>
                  <a:cubicBezTo>
                    <a:pt x="5" y="25"/>
                    <a:pt x="0" y="20"/>
                    <a:pt x="0" y="12"/>
                  </a:cubicBezTo>
                  <a:close/>
                  <a:moveTo>
                    <a:pt x="17" y="10"/>
                  </a:moveTo>
                  <a:cubicBezTo>
                    <a:pt x="17" y="5"/>
                    <a:pt x="15" y="3"/>
                    <a:pt x="11" y="3"/>
                  </a:cubicBezTo>
                  <a:cubicBezTo>
                    <a:pt x="8" y="3"/>
                    <a:pt x="5" y="6"/>
                    <a:pt x="4" y="10"/>
                  </a:cubicBezTo>
                  <a:lnTo>
                    <a:pt x="1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Oval 56">
              <a:extLst>
                <a:ext uri="{FF2B5EF4-FFF2-40B4-BE49-F238E27FC236}">
                  <a16:creationId xmlns:a16="http://schemas.microsoft.com/office/drawing/2014/main" id="{0D452088-D9B7-4FF5-BA2D-39120E805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6750" y="1220788"/>
              <a:ext cx="4762" cy="6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57">
              <a:extLst>
                <a:ext uri="{FF2B5EF4-FFF2-40B4-BE49-F238E27FC236}">
                  <a16:creationId xmlns:a16="http://schemas.microsoft.com/office/drawing/2014/main" id="{D2FCFC07-DC47-411B-8390-9B27E6340E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15325" y="1209675"/>
              <a:ext cx="4762" cy="31750"/>
            </a:xfrm>
            <a:custGeom>
              <a:avLst/>
              <a:gdLst>
                <a:gd name="T0" fmla="*/ 0 w 5"/>
                <a:gd name="T1" fmla="*/ 3 h 34"/>
                <a:gd name="T2" fmla="*/ 2 w 5"/>
                <a:gd name="T3" fmla="*/ 0 h 34"/>
                <a:gd name="T4" fmla="*/ 5 w 5"/>
                <a:gd name="T5" fmla="*/ 3 h 34"/>
                <a:gd name="T6" fmla="*/ 2 w 5"/>
                <a:gd name="T7" fmla="*/ 5 h 34"/>
                <a:gd name="T8" fmla="*/ 0 w 5"/>
                <a:gd name="T9" fmla="*/ 3 h 34"/>
                <a:gd name="T10" fmla="*/ 0 w 5"/>
                <a:gd name="T11" fmla="*/ 10 h 34"/>
                <a:gd name="T12" fmla="*/ 4 w 5"/>
                <a:gd name="T13" fmla="*/ 10 h 34"/>
                <a:gd name="T14" fmla="*/ 4 w 5"/>
                <a:gd name="T15" fmla="*/ 34 h 34"/>
                <a:gd name="T16" fmla="*/ 0 w 5"/>
                <a:gd name="T17" fmla="*/ 34 h 34"/>
                <a:gd name="T18" fmla="*/ 0 w 5"/>
                <a:gd name="T19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34">
                  <a:moveTo>
                    <a:pt x="0" y="3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lose/>
                  <a:moveTo>
                    <a:pt x="0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58">
              <a:extLst>
                <a:ext uri="{FF2B5EF4-FFF2-40B4-BE49-F238E27FC236}">
                  <a16:creationId xmlns:a16="http://schemas.microsoft.com/office/drawing/2014/main" id="{95F0056B-9EA9-43D3-A62F-EAC1995323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9613" y="1219200"/>
              <a:ext cx="20637" cy="23813"/>
            </a:xfrm>
            <a:custGeom>
              <a:avLst/>
              <a:gdLst>
                <a:gd name="T0" fmla="*/ 0 w 22"/>
                <a:gd name="T1" fmla="*/ 12 h 25"/>
                <a:gd name="T2" fmla="*/ 11 w 22"/>
                <a:gd name="T3" fmla="*/ 0 h 25"/>
                <a:gd name="T4" fmla="*/ 22 w 22"/>
                <a:gd name="T5" fmla="*/ 12 h 25"/>
                <a:gd name="T6" fmla="*/ 11 w 22"/>
                <a:gd name="T7" fmla="*/ 25 h 25"/>
                <a:gd name="T8" fmla="*/ 0 w 22"/>
                <a:gd name="T9" fmla="*/ 12 h 25"/>
                <a:gd name="T10" fmla="*/ 18 w 22"/>
                <a:gd name="T11" fmla="*/ 12 h 25"/>
                <a:gd name="T12" fmla="*/ 11 w 22"/>
                <a:gd name="T13" fmla="*/ 3 h 25"/>
                <a:gd name="T14" fmla="*/ 4 w 22"/>
                <a:gd name="T15" fmla="*/ 12 h 25"/>
                <a:gd name="T16" fmla="*/ 11 w 22"/>
                <a:gd name="T17" fmla="*/ 21 h 25"/>
                <a:gd name="T18" fmla="*/ 18 w 22"/>
                <a:gd name="T1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5">
                  <a:moveTo>
                    <a:pt x="0" y="12"/>
                  </a:move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2"/>
                  </a:cubicBezTo>
                  <a:cubicBezTo>
                    <a:pt x="22" y="20"/>
                    <a:pt x="17" y="25"/>
                    <a:pt x="11" y="25"/>
                  </a:cubicBezTo>
                  <a:cubicBezTo>
                    <a:pt x="5" y="25"/>
                    <a:pt x="0" y="20"/>
                    <a:pt x="0" y="12"/>
                  </a:cubicBezTo>
                  <a:close/>
                  <a:moveTo>
                    <a:pt x="18" y="12"/>
                  </a:moveTo>
                  <a:cubicBezTo>
                    <a:pt x="18" y="7"/>
                    <a:pt x="15" y="3"/>
                    <a:pt x="11" y="3"/>
                  </a:cubicBezTo>
                  <a:cubicBezTo>
                    <a:pt x="7" y="3"/>
                    <a:pt x="4" y="7"/>
                    <a:pt x="4" y="12"/>
                  </a:cubicBezTo>
                  <a:cubicBezTo>
                    <a:pt x="4" y="18"/>
                    <a:pt x="7" y="21"/>
                    <a:pt x="11" y="21"/>
                  </a:cubicBezTo>
                  <a:cubicBezTo>
                    <a:pt x="15" y="21"/>
                    <a:pt x="18" y="18"/>
                    <a:pt x="18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59">
              <a:extLst>
                <a:ext uri="{FF2B5EF4-FFF2-40B4-BE49-F238E27FC236}">
                  <a16:creationId xmlns:a16="http://schemas.microsoft.com/office/drawing/2014/main" id="{8E5FA61E-564D-4885-B534-8463DF533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8188" y="1212850"/>
              <a:ext cx="14287" cy="30163"/>
            </a:xfrm>
            <a:custGeom>
              <a:avLst/>
              <a:gdLst>
                <a:gd name="T0" fmla="*/ 4 w 15"/>
                <a:gd name="T1" fmla="*/ 23 h 31"/>
                <a:gd name="T2" fmla="*/ 4 w 15"/>
                <a:gd name="T3" fmla="*/ 10 h 31"/>
                <a:gd name="T4" fmla="*/ 0 w 15"/>
                <a:gd name="T5" fmla="*/ 10 h 31"/>
                <a:gd name="T6" fmla="*/ 0 w 15"/>
                <a:gd name="T7" fmla="*/ 7 h 31"/>
                <a:gd name="T8" fmla="*/ 4 w 15"/>
                <a:gd name="T9" fmla="*/ 6 h 31"/>
                <a:gd name="T10" fmla="*/ 4 w 15"/>
                <a:gd name="T11" fmla="*/ 0 h 31"/>
                <a:gd name="T12" fmla="*/ 8 w 15"/>
                <a:gd name="T13" fmla="*/ 0 h 31"/>
                <a:gd name="T14" fmla="*/ 8 w 15"/>
                <a:gd name="T15" fmla="*/ 6 h 31"/>
                <a:gd name="T16" fmla="*/ 14 w 15"/>
                <a:gd name="T17" fmla="*/ 6 h 31"/>
                <a:gd name="T18" fmla="*/ 14 w 15"/>
                <a:gd name="T19" fmla="*/ 10 h 31"/>
                <a:gd name="T20" fmla="*/ 8 w 15"/>
                <a:gd name="T21" fmla="*/ 10 h 31"/>
                <a:gd name="T22" fmla="*/ 8 w 15"/>
                <a:gd name="T23" fmla="*/ 23 h 31"/>
                <a:gd name="T24" fmla="*/ 11 w 15"/>
                <a:gd name="T25" fmla="*/ 27 h 31"/>
                <a:gd name="T26" fmla="*/ 14 w 15"/>
                <a:gd name="T27" fmla="*/ 27 h 31"/>
                <a:gd name="T28" fmla="*/ 15 w 15"/>
                <a:gd name="T29" fmla="*/ 30 h 31"/>
                <a:gd name="T30" fmla="*/ 10 w 15"/>
                <a:gd name="T31" fmla="*/ 31 h 31"/>
                <a:gd name="T32" fmla="*/ 4 w 15"/>
                <a:gd name="T33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1">
                  <a:moveTo>
                    <a:pt x="4" y="23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6"/>
                    <a:pt x="9" y="27"/>
                    <a:pt x="11" y="27"/>
                  </a:cubicBezTo>
                  <a:cubicBezTo>
                    <a:pt x="12" y="27"/>
                    <a:pt x="13" y="27"/>
                    <a:pt x="14" y="27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0"/>
                    <a:pt x="12" y="31"/>
                    <a:pt x="10" y="31"/>
                  </a:cubicBezTo>
                  <a:cubicBezTo>
                    <a:pt x="5" y="31"/>
                    <a:pt x="4" y="27"/>
                    <a:pt x="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Oval 60">
              <a:extLst>
                <a:ext uri="{FF2B5EF4-FFF2-40B4-BE49-F238E27FC236}">
                  <a16:creationId xmlns:a16="http://schemas.microsoft.com/office/drawing/2014/main" id="{FED06988-4CCD-4E9D-B743-F2F787CC2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3113" y="1220788"/>
              <a:ext cx="4762" cy="6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61">
              <a:extLst>
                <a:ext uri="{FF2B5EF4-FFF2-40B4-BE49-F238E27FC236}">
                  <a16:creationId xmlns:a16="http://schemas.microsoft.com/office/drawing/2014/main" id="{C77CC9AB-7C3A-4E0D-B855-C18F5E90B4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3275" y="1208088"/>
              <a:ext cx="19050" cy="34925"/>
            </a:xfrm>
            <a:custGeom>
              <a:avLst/>
              <a:gdLst>
                <a:gd name="T0" fmla="*/ 3 w 20"/>
                <a:gd name="T1" fmla="*/ 33 h 36"/>
                <a:gd name="T2" fmla="*/ 3 w 20"/>
                <a:gd name="T3" fmla="*/ 33 h 36"/>
                <a:gd name="T4" fmla="*/ 3 w 20"/>
                <a:gd name="T5" fmla="*/ 35 h 36"/>
                <a:gd name="T6" fmla="*/ 0 w 20"/>
                <a:gd name="T7" fmla="*/ 35 h 36"/>
                <a:gd name="T8" fmla="*/ 0 w 20"/>
                <a:gd name="T9" fmla="*/ 0 h 36"/>
                <a:gd name="T10" fmla="*/ 4 w 20"/>
                <a:gd name="T11" fmla="*/ 0 h 36"/>
                <a:gd name="T12" fmla="*/ 4 w 20"/>
                <a:gd name="T13" fmla="*/ 10 h 36"/>
                <a:gd name="T14" fmla="*/ 3 w 20"/>
                <a:gd name="T15" fmla="*/ 14 h 36"/>
                <a:gd name="T16" fmla="*/ 11 w 20"/>
                <a:gd name="T17" fmla="*/ 11 h 36"/>
                <a:gd name="T18" fmla="*/ 20 w 20"/>
                <a:gd name="T19" fmla="*/ 23 h 36"/>
                <a:gd name="T20" fmla="*/ 10 w 20"/>
                <a:gd name="T21" fmla="*/ 36 h 36"/>
                <a:gd name="T22" fmla="*/ 3 w 20"/>
                <a:gd name="T23" fmla="*/ 33 h 36"/>
                <a:gd name="T24" fmla="*/ 16 w 20"/>
                <a:gd name="T25" fmla="*/ 23 h 36"/>
                <a:gd name="T26" fmla="*/ 10 w 20"/>
                <a:gd name="T27" fmla="*/ 14 h 36"/>
                <a:gd name="T28" fmla="*/ 4 w 20"/>
                <a:gd name="T29" fmla="*/ 17 h 36"/>
                <a:gd name="T30" fmla="*/ 4 w 20"/>
                <a:gd name="T31" fmla="*/ 30 h 36"/>
                <a:gd name="T32" fmla="*/ 9 w 20"/>
                <a:gd name="T33" fmla="*/ 32 h 36"/>
                <a:gd name="T34" fmla="*/ 16 w 20"/>
                <a:gd name="T35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6">
                  <a:moveTo>
                    <a:pt x="3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6" y="12"/>
                    <a:pt x="8" y="11"/>
                    <a:pt x="11" y="11"/>
                  </a:cubicBezTo>
                  <a:cubicBezTo>
                    <a:pt x="17" y="11"/>
                    <a:pt x="20" y="16"/>
                    <a:pt x="20" y="23"/>
                  </a:cubicBezTo>
                  <a:cubicBezTo>
                    <a:pt x="20" y="31"/>
                    <a:pt x="15" y="36"/>
                    <a:pt x="10" y="36"/>
                  </a:cubicBezTo>
                  <a:cubicBezTo>
                    <a:pt x="8" y="36"/>
                    <a:pt x="5" y="34"/>
                    <a:pt x="3" y="33"/>
                  </a:cubicBezTo>
                  <a:close/>
                  <a:moveTo>
                    <a:pt x="16" y="23"/>
                  </a:moveTo>
                  <a:cubicBezTo>
                    <a:pt x="16" y="18"/>
                    <a:pt x="14" y="14"/>
                    <a:pt x="10" y="14"/>
                  </a:cubicBezTo>
                  <a:cubicBezTo>
                    <a:pt x="8" y="14"/>
                    <a:pt x="6" y="15"/>
                    <a:pt x="4" y="1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2"/>
                    <a:pt x="8" y="32"/>
                    <a:pt x="9" y="32"/>
                  </a:cubicBezTo>
                  <a:cubicBezTo>
                    <a:pt x="13" y="32"/>
                    <a:pt x="16" y="29"/>
                    <a:pt x="1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62">
              <a:extLst>
                <a:ext uri="{FF2B5EF4-FFF2-40B4-BE49-F238E27FC236}">
                  <a16:creationId xmlns:a16="http://schemas.microsoft.com/office/drawing/2014/main" id="{F8B2AFEF-7505-4FEA-B22E-8D97DFC25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1850" y="1208088"/>
              <a:ext cx="6350" cy="34925"/>
            </a:xfrm>
            <a:custGeom>
              <a:avLst/>
              <a:gdLst>
                <a:gd name="T0" fmla="*/ 0 w 7"/>
                <a:gd name="T1" fmla="*/ 30 h 36"/>
                <a:gd name="T2" fmla="*/ 0 w 7"/>
                <a:gd name="T3" fmla="*/ 0 h 36"/>
                <a:gd name="T4" fmla="*/ 4 w 7"/>
                <a:gd name="T5" fmla="*/ 0 h 36"/>
                <a:gd name="T6" fmla="*/ 4 w 7"/>
                <a:gd name="T7" fmla="*/ 31 h 36"/>
                <a:gd name="T8" fmla="*/ 6 w 7"/>
                <a:gd name="T9" fmla="*/ 32 h 36"/>
                <a:gd name="T10" fmla="*/ 6 w 7"/>
                <a:gd name="T11" fmla="*/ 32 h 36"/>
                <a:gd name="T12" fmla="*/ 7 w 7"/>
                <a:gd name="T13" fmla="*/ 35 h 36"/>
                <a:gd name="T14" fmla="*/ 5 w 7"/>
                <a:gd name="T15" fmla="*/ 36 h 36"/>
                <a:gd name="T16" fmla="*/ 0 w 7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36">
                  <a:moveTo>
                    <a:pt x="0" y="3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2"/>
                    <a:pt x="5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5"/>
                    <a:pt x="6" y="36"/>
                    <a:pt x="5" y="36"/>
                  </a:cubicBezTo>
                  <a:cubicBezTo>
                    <a:pt x="2" y="36"/>
                    <a:pt x="0" y="34"/>
                    <a:pt x="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63">
              <a:extLst>
                <a:ext uri="{FF2B5EF4-FFF2-40B4-BE49-F238E27FC236}">
                  <a16:creationId xmlns:a16="http://schemas.microsoft.com/office/drawing/2014/main" id="{C54E6B54-BF03-44AC-9B6B-C1F5057210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67725" y="1219200"/>
              <a:ext cx="20637" cy="23813"/>
            </a:xfrm>
            <a:custGeom>
              <a:avLst/>
              <a:gdLst>
                <a:gd name="T0" fmla="*/ 0 w 22"/>
                <a:gd name="T1" fmla="*/ 12 h 25"/>
                <a:gd name="T2" fmla="*/ 11 w 22"/>
                <a:gd name="T3" fmla="*/ 0 h 25"/>
                <a:gd name="T4" fmla="*/ 22 w 22"/>
                <a:gd name="T5" fmla="*/ 12 h 25"/>
                <a:gd name="T6" fmla="*/ 11 w 22"/>
                <a:gd name="T7" fmla="*/ 25 h 25"/>
                <a:gd name="T8" fmla="*/ 0 w 22"/>
                <a:gd name="T9" fmla="*/ 12 h 25"/>
                <a:gd name="T10" fmla="*/ 18 w 22"/>
                <a:gd name="T11" fmla="*/ 12 h 25"/>
                <a:gd name="T12" fmla="*/ 11 w 22"/>
                <a:gd name="T13" fmla="*/ 3 h 25"/>
                <a:gd name="T14" fmla="*/ 4 w 22"/>
                <a:gd name="T15" fmla="*/ 12 h 25"/>
                <a:gd name="T16" fmla="*/ 11 w 22"/>
                <a:gd name="T17" fmla="*/ 21 h 25"/>
                <a:gd name="T18" fmla="*/ 18 w 22"/>
                <a:gd name="T1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5">
                  <a:moveTo>
                    <a:pt x="0" y="12"/>
                  </a:moveTo>
                  <a:cubicBezTo>
                    <a:pt x="0" y="4"/>
                    <a:pt x="5" y="0"/>
                    <a:pt x="11" y="0"/>
                  </a:cubicBezTo>
                  <a:cubicBezTo>
                    <a:pt x="16" y="0"/>
                    <a:pt x="22" y="4"/>
                    <a:pt x="22" y="12"/>
                  </a:cubicBezTo>
                  <a:cubicBezTo>
                    <a:pt x="22" y="20"/>
                    <a:pt x="16" y="25"/>
                    <a:pt x="11" y="25"/>
                  </a:cubicBezTo>
                  <a:cubicBezTo>
                    <a:pt x="5" y="25"/>
                    <a:pt x="0" y="20"/>
                    <a:pt x="0" y="12"/>
                  </a:cubicBezTo>
                  <a:close/>
                  <a:moveTo>
                    <a:pt x="18" y="12"/>
                  </a:moveTo>
                  <a:cubicBezTo>
                    <a:pt x="18" y="7"/>
                    <a:pt x="15" y="3"/>
                    <a:pt x="11" y="3"/>
                  </a:cubicBezTo>
                  <a:cubicBezTo>
                    <a:pt x="7" y="3"/>
                    <a:pt x="4" y="7"/>
                    <a:pt x="4" y="12"/>
                  </a:cubicBezTo>
                  <a:cubicBezTo>
                    <a:pt x="4" y="18"/>
                    <a:pt x="7" y="21"/>
                    <a:pt x="11" y="21"/>
                  </a:cubicBezTo>
                  <a:cubicBezTo>
                    <a:pt x="15" y="21"/>
                    <a:pt x="18" y="18"/>
                    <a:pt x="18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64">
              <a:extLst>
                <a:ext uri="{FF2B5EF4-FFF2-40B4-BE49-F238E27FC236}">
                  <a16:creationId xmlns:a16="http://schemas.microsoft.com/office/drawing/2014/main" id="{7C686A33-7F0B-442A-B6A4-8C5EB9AFE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6300" y="1219200"/>
              <a:ext cx="17462" cy="23813"/>
            </a:xfrm>
            <a:custGeom>
              <a:avLst/>
              <a:gdLst>
                <a:gd name="T0" fmla="*/ 0 w 19"/>
                <a:gd name="T1" fmla="*/ 12 h 25"/>
                <a:gd name="T2" fmla="*/ 12 w 19"/>
                <a:gd name="T3" fmla="*/ 0 h 25"/>
                <a:gd name="T4" fmla="*/ 19 w 19"/>
                <a:gd name="T5" fmla="*/ 3 h 25"/>
                <a:gd name="T6" fmla="*/ 17 w 19"/>
                <a:gd name="T7" fmla="*/ 5 h 25"/>
                <a:gd name="T8" fmla="*/ 12 w 19"/>
                <a:gd name="T9" fmla="*/ 3 h 25"/>
                <a:gd name="T10" fmla="*/ 4 w 19"/>
                <a:gd name="T11" fmla="*/ 12 h 25"/>
                <a:gd name="T12" fmla="*/ 12 w 19"/>
                <a:gd name="T13" fmla="*/ 21 h 25"/>
                <a:gd name="T14" fmla="*/ 17 w 19"/>
                <a:gd name="T15" fmla="*/ 19 h 25"/>
                <a:gd name="T16" fmla="*/ 19 w 19"/>
                <a:gd name="T17" fmla="*/ 22 h 25"/>
                <a:gd name="T18" fmla="*/ 11 w 19"/>
                <a:gd name="T19" fmla="*/ 25 h 25"/>
                <a:gd name="T20" fmla="*/ 0 w 19"/>
                <a:gd name="T21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5">
                  <a:moveTo>
                    <a:pt x="0" y="12"/>
                  </a:moveTo>
                  <a:cubicBezTo>
                    <a:pt x="0" y="4"/>
                    <a:pt x="6" y="0"/>
                    <a:pt x="12" y="0"/>
                  </a:cubicBezTo>
                  <a:cubicBezTo>
                    <a:pt x="15" y="0"/>
                    <a:pt x="17" y="1"/>
                    <a:pt x="19" y="3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5" y="4"/>
                    <a:pt x="14" y="3"/>
                    <a:pt x="12" y="3"/>
                  </a:cubicBezTo>
                  <a:cubicBezTo>
                    <a:pt x="8" y="3"/>
                    <a:pt x="4" y="7"/>
                    <a:pt x="4" y="12"/>
                  </a:cubicBezTo>
                  <a:cubicBezTo>
                    <a:pt x="4" y="18"/>
                    <a:pt x="7" y="21"/>
                    <a:pt x="12" y="21"/>
                  </a:cubicBezTo>
                  <a:cubicBezTo>
                    <a:pt x="14" y="21"/>
                    <a:pt x="16" y="20"/>
                    <a:pt x="17" y="19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7" y="23"/>
                    <a:pt x="14" y="25"/>
                    <a:pt x="11" y="25"/>
                  </a:cubicBezTo>
                  <a:cubicBezTo>
                    <a:pt x="5" y="25"/>
                    <a:pt x="0" y="20"/>
                    <a:pt x="0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65">
              <a:extLst>
                <a:ext uri="{FF2B5EF4-FFF2-40B4-BE49-F238E27FC236}">
                  <a16:creationId xmlns:a16="http://schemas.microsoft.com/office/drawing/2014/main" id="{E0782462-72EF-4E2E-9A2C-BD01E2F81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3288" y="1208088"/>
              <a:ext cx="19050" cy="33338"/>
            </a:xfrm>
            <a:custGeom>
              <a:avLst/>
              <a:gdLst>
                <a:gd name="T0" fmla="*/ 0 w 12"/>
                <a:gd name="T1" fmla="*/ 0 h 21"/>
                <a:gd name="T2" fmla="*/ 3 w 12"/>
                <a:gd name="T3" fmla="*/ 0 h 21"/>
                <a:gd name="T4" fmla="*/ 3 w 12"/>
                <a:gd name="T5" fmla="*/ 15 h 21"/>
                <a:gd name="T6" fmla="*/ 3 w 12"/>
                <a:gd name="T7" fmla="*/ 15 h 21"/>
                <a:gd name="T8" fmla="*/ 9 w 12"/>
                <a:gd name="T9" fmla="*/ 7 h 21"/>
                <a:gd name="T10" fmla="*/ 12 w 12"/>
                <a:gd name="T11" fmla="*/ 7 h 21"/>
                <a:gd name="T12" fmla="*/ 7 w 12"/>
                <a:gd name="T13" fmla="*/ 13 h 21"/>
                <a:gd name="T14" fmla="*/ 12 w 12"/>
                <a:gd name="T15" fmla="*/ 21 h 21"/>
                <a:gd name="T16" fmla="*/ 9 w 12"/>
                <a:gd name="T17" fmla="*/ 21 h 21"/>
                <a:gd name="T18" fmla="*/ 5 w 12"/>
                <a:gd name="T19" fmla="*/ 15 h 21"/>
                <a:gd name="T20" fmla="*/ 3 w 12"/>
                <a:gd name="T21" fmla="*/ 18 h 21"/>
                <a:gd name="T22" fmla="*/ 3 w 12"/>
                <a:gd name="T23" fmla="*/ 21 h 21"/>
                <a:gd name="T24" fmla="*/ 0 w 12"/>
                <a:gd name="T25" fmla="*/ 21 h 21"/>
                <a:gd name="T26" fmla="*/ 0 w 12"/>
                <a:gd name="T2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1">
                  <a:moveTo>
                    <a:pt x="0" y="0"/>
                  </a:moveTo>
                  <a:lnTo>
                    <a:pt x="3" y="0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9" y="7"/>
                  </a:lnTo>
                  <a:lnTo>
                    <a:pt x="12" y="7"/>
                  </a:lnTo>
                  <a:lnTo>
                    <a:pt x="7" y="13"/>
                  </a:lnTo>
                  <a:lnTo>
                    <a:pt x="12" y="21"/>
                  </a:lnTo>
                  <a:lnTo>
                    <a:pt x="9" y="21"/>
                  </a:lnTo>
                  <a:lnTo>
                    <a:pt x="5" y="15"/>
                  </a:lnTo>
                  <a:lnTo>
                    <a:pt x="3" y="18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66">
              <a:extLst>
                <a:ext uri="{FF2B5EF4-FFF2-40B4-BE49-F238E27FC236}">
                  <a16:creationId xmlns:a16="http://schemas.microsoft.com/office/drawing/2014/main" id="{0DD12207-14A7-4842-A68A-C30CDA0AF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8688" y="1219200"/>
              <a:ext cx="17462" cy="23813"/>
            </a:xfrm>
            <a:custGeom>
              <a:avLst/>
              <a:gdLst>
                <a:gd name="T0" fmla="*/ 0 w 18"/>
                <a:gd name="T1" fmla="*/ 12 h 25"/>
                <a:gd name="T2" fmla="*/ 11 w 18"/>
                <a:gd name="T3" fmla="*/ 0 h 25"/>
                <a:gd name="T4" fmla="*/ 18 w 18"/>
                <a:gd name="T5" fmla="*/ 3 h 25"/>
                <a:gd name="T6" fmla="*/ 16 w 18"/>
                <a:gd name="T7" fmla="*/ 5 h 25"/>
                <a:gd name="T8" fmla="*/ 11 w 18"/>
                <a:gd name="T9" fmla="*/ 3 h 25"/>
                <a:gd name="T10" fmla="*/ 4 w 18"/>
                <a:gd name="T11" fmla="*/ 12 h 25"/>
                <a:gd name="T12" fmla="*/ 11 w 18"/>
                <a:gd name="T13" fmla="*/ 21 h 25"/>
                <a:gd name="T14" fmla="*/ 17 w 18"/>
                <a:gd name="T15" fmla="*/ 19 h 25"/>
                <a:gd name="T16" fmla="*/ 18 w 18"/>
                <a:gd name="T17" fmla="*/ 22 h 25"/>
                <a:gd name="T18" fmla="*/ 11 w 18"/>
                <a:gd name="T19" fmla="*/ 25 h 25"/>
                <a:gd name="T20" fmla="*/ 0 w 18"/>
                <a:gd name="T21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5">
                  <a:moveTo>
                    <a:pt x="0" y="12"/>
                  </a:moveTo>
                  <a:cubicBezTo>
                    <a:pt x="0" y="4"/>
                    <a:pt x="5" y="0"/>
                    <a:pt x="11" y="0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4"/>
                    <a:pt x="13" y="3"/>
                    <a:pt x="11" y="3"/>
                  </a:cubicBezTo>
                  <a:cubicBezTo>
                    <a:pt x="7" y="3"/>
                    <a:pt x="4" y="7"/>
                    <a:pt x="4" y="12"/>
                  </a:cubicBezTo>
                  <a:cubicBezTo>
                    <a:pt x="4" y="18"/>
                    <a:pt x="7" y="21"/>
                    <a:pt x="11" y="21"/>
                  </a:cubicBezTo>
                  <a:cubicBezTo>
                    <a:pt x="13" y="21"/>
                    <a:pt x="15" y="20"/>
                    <a:pt x="17" y="19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6" y="23"/>
                    <a:pt x="14" y="25"/>
                    <a:pt x="11" y="25"/>
                  </a:cubicBezTo>
                  <a:cubicBezTo>
                    <a:pt x="4" y="25"/>
                    <a:pt x="0" y="20"/>
                    <a:pt x="0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67">
              <a:extLst>
                <a:ext uri="{FF2B5EF4-FFF2-40B4-BE49-F238E27FC236}">
                  <a16:creationId xmlns:a16="http://schemas.microsoft.com/office/drawing/2014/main" id="{9F08EAF4-11B9-45D0-A19A-18508972F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5675" y="1208088"/>
              <a:ext cx="17462" cy="33338"/>
            </a:xfrm>
            <a:custGeom>
              <a:avLst/>
              <a:gdLst>
                <a:gd name="T0" fmla="*/ 0 w 19"/>
                <a:gd name="T1" fmla="*/ 0 h 35"/>
                <a:gd name="T2" fmla="*/ 4 w 19"/>
                <a:gd name="T3" fmla="*/ 0 h 35"/>
                <a:gd name="T4" fmla="*/ 4 w 19"/>
                <a:gd name="T5" fmla="*/ 10 h 35"/>
                <a:gd name="T6" fmla="*/ 4 w 19"/>
                <a:gd name="T7" fmla="*/ 15 h 35"/>
                <a:gd name="T8" fmla="*/ 12 w 19"/>
                <a:gd name="T9" fmla="*/ 11 h 35"/>
                <a:gd name="T10" fmla="*/ 19 w 19"/>
                <a:gd name="T11" fmla="*/ 20 h 35"/>
                <a:gd name="T12" fmla="*/ 19 w 19"/>
                <a:gd name="T13" fmla="*/ 35 h 35"/>
                <a:gd name="T14" fmla="*/ 15 w 19"/>
                <a:gd name="T15" fmla="*/ 35 h 35"/>
                <a:gd name="T16" fmla="*/ 15 w 19"/>
                <a:gd name="T17" fmla="*/ 21 h 35"/>
                <a:gd name="T18" fmla="*/ 11 w 19"/>
                <a:gd name="T19" fmla="*/ 14 h 35"/>
                <a:gd name="T20" fmla="*/ 4 w 19"/>
                <a:gd name="T21" fmla="*/ 18 h 35"/>
                <a:gd name="T22" fmla="*/ 4 w 19"/>
                <a:gd name="T23" fmla="*/ 35 h 35"/>
                <a:gd name="T24" fmla="*/ 0 w 19"/>
                <a:gd name="T25" fmla="*/ 35 h 35"/>
                <a:gd name="T26" fmla="*/ 0 w 19"/>
                <a:gd name="T2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3"/>
                    <a:pt x="9" y="11"/>
                    <a:pt x="12" y="11"/>
                  </a:cubicBezTo>
                  <a:cubicBezTo>
                    <a:pt x="17" y="11"/>
                    <a:pt x="19" y="14"/>
                    <a:pt x="19" y="20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4" y="14"/>
                    <a:pt x="11" y="14"/>
                  </a:cubicBezTo>
                  <a:cubicBezTo>
                    <a:pt x="8" y="14"/>
                    <a:pt x="7" y="15"/>
                    <a:pt x="4" y="18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68">
              <a:extLst>
                <a:ext uri="{FF2B5EF4-FFF2-40B4-BE49-F238E27FC236}">
                  <a16:creationId xmlns:a16="http://schemas.microsoft.com/office/drawing/2014/main" id="{2877C8EE-DC38-48A7-95CF-333C5813F7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04250" y="1219200"/>
              <a:ext cx="17462" cy="23813"/>
            </a:xfrm>
            <a:custGeom>
              <a:avLst/>
              <a:gdLst>
                <a:gd name="T0" fmla="*/ 0 w 19"/>
                <a:gd name="T1" fmla="*/ 18 h 25"/>
                <a:gd name="T2" fmla="*/ 15 w 19"/>
                <a:gd name="T3" fmla="*/ 9 h 25"/>
                <a:gd name="T4" fmla="*/ 10 w 19"/>
                <a:gd name="T5" fmla="*/ 3 h 25"/>
                <a:gd name="T6" fmla="*/ 3 w 19"/>
                <a:gd name="T7" fmla="*/ 6 h 25"/>
                <a:gd name="T8" fmla="*/ 1 w 19"/>
                <a:gd name="T9" fmla="*/ 3 h 25"/>
                <a:gd name="T10" fmla="*/ 10 w 19"/>
                <a:gd name="T11" fmla="*/ 0 h 25"/>
                <a:gd name="T12" fmla="*/ 19 w 19"/>
                <a:gd name="T13" fmla="*/ 9 h 25"/>
                <a:gd name="T14" fmla="*/ 19 w 19"/>
                <a:gd name="T15" fmla="*/ 24 h 25"/>
                <a:gd name="T16" fmla="*/ 15 w 19"/>
                <a:gd name="T17" fmla="*/ 24 h 25"/>
                <a:gd name="T18" fmla="*/ 15 w 19"/>
                <a:gd name="T19" fmla="*/ 21 h 25"/>
                <a:gd name="T20" fmla="*/ 15 w 19"/>
                <a:gd name="T21" fmla="*/ 21 h 25"/>
                <a:gd name="T22" fmla="*/ 7 w 19"/>
                <a:gd name="T23" fmla="*/ 25 h 25"/>
                <a:gd name="T24" fmla="*/ 0 w 19"/>
                <a:gd name="T25" fmla="*/ 18 h 25"/>
                <a:gd name="T26" fmla="*/ 15 w 19"/>
                <a:gd name="T27" fmla="*/ 18 h 25"/>
                <a:gd name="T28" fmla="*/ 15 w 19"/>
                <a:gd name="T29" fmla="*/ 12 h 25"/>
                <a:gd name="T30" fmla="*/ 4 w 19"/>
                <a:gd name="T31" fmla="*/ 18 h 25"/>
                <a:gd name="T32" fmla="*/ 8 w 19"/>
                <a:gd name="T33" fmla="*/ 21 h 25"/>
                <a:gd name="T34" fmla="*/ 15 w 19"/>
                <a:gd name="T35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5">
                  <a:moveTo>
                    <a:pt x="0" y="18"/>
                  </a:moveTo>
                  <a:cubicBezTo>
                    <a:pt x="0" y="13"/>
                    <a:pt x="5" y="10"/>
                    <a:pt x="15" y="9"/>
                  </a:cubicBezTo>
                  <a:cubicBezTo>
                    <a:pt x="15" y="6"/>
                    <a:pt x="14" y="3"/>
                    <a:pt x="10" y="3"/>
                  </a:cubicBezTo>
                  <a:cubicBezTo>
                    <a:pt x="7" y="3"/>
                    <a:pt x="5" y="4"/>
                    <a:pt x="3" y="6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1"/>
                    <a:pt x="7" y="0"/>
                    <a:pt x="10" y="0"/>
                  </a:cubicBezTo>
                  <a:cubicBezTo>
                    <a:pt x="16" y="0"/>
                    <a:pt x="19" y="4"/>
                    <a:pt x="19" y="9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3" y="23"/>
                    <a:pt x="10" y="25"/>
                    <a:pt x="7" y="25"/>
                  </a:cubicBezTo>
                  <a:cubicBezTo>
                    <a:pt x="3" y="25"/>
                    <a:pt x="0" y="22"/>
                    <a:pt x="0" y="18"/>
                  </a:cubicBezTo>
                  <a:close/>
                  <a:moveTo>
                    <a:pt x="15" y="18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7" y="13"/>
                    <a:pt x="4" y="15"/>
                    <a:pt x="4" y="18"/>
                  </a:cubicBezTo>
                  <a:cubicBezTo>
                    <a:pt x="4" y="20"/>
                    <a:pt x="6" y="21"/>
                    <a:pt x="8" y="21"/>
                  </a:cubicBezTo>
                  <a:cubicBezTo>
                    <a:pt x="10" y="21"/>
                    <a:pt x="12" y="20"/>
                    <a:pt x="15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69">
              <a:extLst>
                <a:ext uri="{FF2B5EF4-FFF2-40B4-BE49-F238E27FC236}">
                  <a16:creationId xmlns:a16="http://schemas.microsoft.com/office/drawing/2014/main" id="{6C0DF097-5A6D-4317-AC0C-279214DF83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2825" y="1209675"/>
              <a:ext cx="4762" cy="31750"/>
            </a:xfrm>
            <a:custGeom>
              <a:avLst/>
              <a:gdLst>
                <a:gd name="T0" fmla="*/ 0 w 6"/>
                <a:gd name="T1" fmla="*/ 3 h 34"/>
                <a:gd name="T2" fmla="*/ 3 w 6"/>
                <a:gd name="T3" fmla="*/ 0 h 34"/>
                <a:gd name="T4" fmla="*/ 6 w 6"/>
                <a:gd name="T5" fmla="*/ 3 h 34"/>
                <a:gd name="T6" fmla="*/ 3 w 6"/>
                <a:gd name="T7" fmla="*/ 5 h 34"/>
                <a:gd name="T8" fmla="*/ 0 w 6"/>
                <a:gd name="T9" fmla="*/ 3 h 34"/>
                <a:gd name="T10" fmla="*/ 1 w 6"/>
                <a:gd name="T11" fmla="*/ 10 h 34"/>
                <a:gd name="T12" fmla="*/ 5 w 6"/>
                <a:gd name="T13" fmla="*/ 10 h 34"/>
                <a:gd name="T14" fmla="*/ 5 w 6"/>
                <a:gd name="T15" fmla="*/ 34 h 34"/>
                <a:gd name="T16" fmla="*/ 1 w 6"/>
                <a:gd name="T17" fmla="*/ 34 h 34"/>
                <a:gd name="T18" fmla="*/ 1 w 6"/>
                <a:gd name="T19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34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4"/>
                    <a:pt x="4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lose/>
                  <a:moveTo>
                    <a:pt x="1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4"/>
                    <a:pt x="1" y="34"/>
                    <a:pt x="1" y="34"/>
                  </a:cubicBezTo>
                  <a:lnTo>
                    <a:pt x="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70">
              <a:extLst>
                <a:ext uri="{FF2B5EF4-FFF2-40B4-BE49-F238E27FC236}">
                  <a16:creationId xmlns:a16="http://schemas.microsoft.com/office/drawing/2014/main" id="{533AC796-E819-43CC-93CC-AFE8930D0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8700" y="1219200"/>
              <a:ext cx="17462" cy="22225"/>
            </a:xfrm>
            <a:custGeom>
              <a:avLst/>
              <a:gdLst>
                <a:gd name="T0" fmla="*/ 0 w 19"/>
                <a:gd name="T1" fmla="*/ 0 h 24"/>
                <a:gd name="T2" fmla="*/ 4 w 19"/>
                <a:gd name="T3" fmla="*/ 0 h 24"/>
                <a:gd name="T4" fmla="*/ 4 w 19"/>
                <a:gd name="T5" fmla="*/ 4 h 24"/>
                <a:gd name="T6" fmla="*/ 4 w 19"/>
                <a:gd name="T7" fmla="*/ 4 h 24"/>
                <a:gd name="T8" fmla="*/ 12 w 19"/>
                <a:gd name="T9" fmla="*/ 0 h 24"/>
                <a:gd name="T10" fmla="*/ 19 w 19"/>
                <a:gd name="T11" fmla="*/ 9 h 24"/>
                <a:gd name="T12" fmla="*/ 19 w 19"/>
                <a:gd name="T13" fmla="*/ 24 h 24"/>
                <a:gd name="T14" fmla="*/ 15 w 19"/>
                <a:gd name="T15" fmla="*/ 24 h 24"/>
                <a:gd name="T16" fmla="*/ 15 w 19"/>
                <a:gd name="T17" fmla="*/ 10 h 24"/>
                <a:gd name="T18" fmla="*/ 11 w 19"/>
                <a:gd name="T19" fmla="*/ 3 h 24"/>
                <a:gd name="T20" fmla="*/ 4 w 19"/>
                <a:gd name="T21" fmla="*/ 7 h 24"/>
                <a:gd name="T22" fmla="*/ 4 w 19"/>
                <a:gd name="T23" fmla="*/ 24 h 24"/>
                <a:gd name="T24" fmla="*/ 0 w 19"/>
                <a:gd name="T25" fmla="*/ 24 h 24"/>
                <a:gd name="T26" fmla="*/ 0 w 19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9" y="0"/>
                    <a:pt x="12" y="0"/>
                  </a:cubicBezTo>
                  <a:cubicBezTo>
                    <a:pt x="17" y="0"/>
                    <a:pt x="19" y="3"/>
                    <a:pt x="19" y="9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5"/>
                    <a:pt x="14" y="3"/>
                    <a:pt x="11" y="3"/>
                  </a:cubicBezTo>
                  <a:cubicBezTo>
                    <a:pt x="8" y="3"/>
                    <a:pt x="7" y="4"/>
                    <a:pt x="4" y="7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71">
              <a:extLst>
                <a:ext uri="{FF2B5EF4-FFF2-40B4-BE49-F238E27FC236}">
                  <a16:creationId xmlns:a16="http://schemas.microsoft.com/office/drawing/2014/main" id="{207F858C-F186-4374-85D4-2F421E2A1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6900" y="1093788"/>
              <a:ext cx="55562" cy="85725"/>
            </a:xfrm>
            <a:custGeom>
              <a:avLst/>
              <a:gdLst>
                <a:gd name="T0" fmla="*/ 4 w 58"/>
                <a:gd name="T1" fmla="*/ 72 h 90"/>
                <a:gd name="T2" fmla="*/ 24 w 58"/>
                <a:gd name="T3" fmla="*/ 90 h 90"/>
                <a:gd name="T4" fmla="*/ 41 w 58"/>
                <a:gd name="T5" fmla="*/ 90 h 90"/>
                <a:gd name="T6" fmla="*/ 45 w 58"/>
                <a:gd name="T7" fmla="*/ 75 h 90"/>
                <a:gd name="T8" fmla="*/ 38 w 58"/>
                <a:gd name="T9" fmla="*/ 75 h 90"/>
                <a:gd name="T10" fmla="*/ 33 w 58"/>
                <a:gd name="T11" fmla="*/ 69 h 90"/>
                <a:gd name="T12" fmla="*/ 42 w 58"/>
                <a:gd name="T13" fmla="*/ 36 h 90"/>
                <a:gd name="T14" fmla="*/ 54 w 58"/>
                <a:gd name="T15" fmla="*/ 36 h 90"/>
                <a:gd name="T16" fmla="*/ 58 w 58"/>
                <a:gd name="T17" fmla="*/ 20 h 90"/>
                <a:gd name="T18" fmla="*/ 46 w 58"/>
                <a:gd name="T19" fmla="*/ 20 h 90"/>
                <a:gd name="T20" fmla="*/ 51 w 58"/>
                <a:gd name="T21" fmla="*/ 0 h 90"/>
                <a:gd name="T22" fmla="*/ 23 w 58"/>
                <a:gd name="T23" fmla="*/ 0 h 90"/>
                <a:gd name="T24" fmla="*/ 18 w 58"/>
                <a:gd name="T25" fmla="*/ 20 h 90"/>
                <a:gd name="T26" fmla="*/ 5 w 58"/>
                <a:gd name="T27" fmla="*/ 20 h 90"/>
                <a:gd name="T28" fmla="*/ 1 w 58"/>
                <a:gd name="T29" fmla="*/ 36 h 90"/>
                <a:gd name="T30" fmla="*/ 14 w 58"/>
                <a:gd name="T31" fmla="*/ 36 h 90"/>
                <a:gd name="T32" fmla="*/ 4 w 58"/>
                <a:gd name="T33" fmla="*/ 7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90">
                  <a:moveTo>
                    <a:pt x="4" y="72"/>
                  </a:moveTo>
                  <a:cubicBezTo>
                    <a:pt x="0" y="88"/>
                    <a:pt x="6" y="90"/>
                    <a:pt x="24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4" y="75"/>
                    <a:pt x="32" y="73"/>
                    <a:pt x="33" y="69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4" y="36"/>
                    <a:pt x="14" y="36"/>
                    <a:pt x="14" y="36"/>
                  </a:cubicBezTo>
                  <a:lnTo>
                    <a:pt x="4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72">
              <a:extLst>
                <a:ext uri="{FF2B5EF4-FFF2-40B4-BE49-F238E27FC236}">
                  <a16:creationId xmlns:a16="http://schemas.microsoft.com/office/drawing/2014/main" id="{5E787C9D-4A27-4C05-950D-F9EF8DCB8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2938" y="1112838"/>
              <a:ext cx="82550" cy="66675"/>
            </a:xfrm>
            <a:custGeom>
              <a:avLst/>
              <a:gdLst>
                <a:gd name="T0" fmla="*/ 71 w 88"/>
                <a:gd name="T1" fmla="*/ 70 h 70"/>
                <a:gd name="T2" fmla="*/ 84 w 88"/>
                <a:gd name="T3" fmla="*/ 19 h 70"/>
                <a:gd name="T4" fmla="*/ 66 w 88"/>
                <a:gd name="T5" fmla="*/ 0 h 70"/>
                <a:gd name="T6" fmla="*/ 17 w 88"/>
                <a:gd name="T7" fmla="*/ 0 h 70"/>
                <a:gd name="T8" fmla="*/ 13 w 88"/>
                <a:gd name="T9" fmla="*/ 16 h 70"/>
                <a:gd name="T10" fmla="*/ 51 w 88"/>
                <a:gd name="T11" fmla="*/ 16 h 70"/>
                <a:gd name="T12" fmla="*/ 55 w 88"/>
                <a:gd name="T13" fmla="*/ 24 h 70"/>
                <a:gd name="T14" fmla="*/ 47 w 88"/>
                <a:gd name="T15" fmla="*/ 55 h 70"/>
                <a:gd name="T16" fmla="*/ 38 w 88"/>
                <a:gd name="T17" fmla="*/ 55 h 70"/>
                <a:gd name="T18" fmla="*/ 33 w 88"/>
                <a:gd name="T19" fmla="*/ 47 h 70"/>
                <a:gd name="T20" fmla="*/ 39 w 88"/>
                <a:gd name="T21" fmla="*/ 22 h 70"/>
                <a:gd name="T22" fmla="*/ 8 w 88"/>
                <a:gd name="T23" fmla="*/ 35 h 70"/>
                <a:gd name="T24" fmla="*/ 4 w 88"/>
                <a:gd name="T25" fmla="*/ 52 h 70"/>
                <a:gd name="T26" fmla="*/ 22 w 88"/>
                <a:gd name="T27" fmla="*/ 70 h 70"/>
                <a:gd name="T28" fmla="*/ 71 w 88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70">
                  <a:moveTo>
                    <a:pt x="71" y="70"/>
                  </a:moveTo>
                  <a:cubicBezTo>
                    <a:pt x="84" y="19"/>
                    <a:pt x="84" y="19"/>
                    <a:pt x="84" y="19"/>
                  </a:cubicBezTo>
                  <a:cubicBezTo>
                    <a:pt x="88" y="4"/>
                    <a:pt x="75" y="0"/>
                    <a:pt x="6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6" y="16"/>
                    <a:pt x="57" y="18"/>
                    <a:pt x="55" y="24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3" y="55"/>
                    <a:pt x="32" y="52"/>
                    <a:pt x="33" y="4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67"/>
                    <a:pt x="9" y="70"/>
                    <a:pt x="22" y="70"/>
                  </a:cubicBezTo>
                  <a:lnTo>
                    <a:pt x="71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73">
              <a:extLst>
                <a:ext uri="{FF2B5EF4-FFF2-40B4-BE49-F238E27FC236}">
                  <a16:creationId xmlns:a16="http://schemas.microsoft.com/office/drawing/2014/main" id="{38344AF5-A090-4BD4-AD4F-5CCAADA81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1175" y="1112838"/>
              <a:ext cx="85725" cy="66675"/>
            </a:xfrm>
            <a:custGeom>
              <a:avLst/>
              <a:gdLst>
                <a:gd name="T0" fmla="*/ 68 w 90"/>
                <a:gd name="T1" fmla="*/ 0 h 70"/>
                <a:gd name="T2" fmla="*/ 19 w 90"/>
                <a:gd name="T3" fmla="*/ 0 h 70"/>
                <a:gd name="T4" fmla="*/ 15 w 90"/>
                <a:gd name="T5" fmla="*/ 16 h 70"/>
                <a:gd name="T6" fmla="*/ 41 w 90"/>
                <a:gd name="T7" fmla="*/ 16 h 70"/>
                <a:gd name="T8" fmla="*/ 12 w 90"/>
                <a:gd name="T9" fmla="*/ 27 h 70"/>
                <a:gd name="T10" fmla="*/ 0 w 90"/>
                <a:gd name="T11" fmla="*/ 70 h 70"/>
                <a:gd name="T12" fmla="*/ 28 w 90"/>
                <a:gd name="T13" fmla="*/ 70 h 70"/>
                <a:gd name="T14" fmla="*/ 43 w 90"/>
                <a:gd name="T15" fmla="*/ 16 h 70"/>
                <a:gd name="T16" fmla="*/ 52 w 90"/>
                <a:gd name="T17" fmla="*/ 16 h 70"/>
                <a:gd name="T18" fmla="*/ 57 w 90"/>
                <a:gd name="T19" fmla="*/ 24 h 70"/>
                <a:gd name="T20" fmla="*/ 45 w 90"/>
                <a:gd name="T21" fmla="*/ 70 h 70"/>
                <a:gd name="T22" fmla="*/ 73 w 90"/>
                <a:gd name="T23" fmla="*/ 70 h 70"/>
                <a:gd name="T24" fmla="*/ 86 w 90"/>
                <a:gd name="T25" fmla="*/ 19 h 70"/>
                <a:gd name="T26" fmla="*/ 68 w 90"/>
                <a:gd name="T2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70">
                  <a:moveTo>
                    <a:pt x="6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7" y="16"/>
                    <a:pt x="58" y="18"/>
                    <a:pt x="57" y="24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90" y="4"/>
                    <a:pt x="81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74">
              <a:extLst>
                <a:ext uri="{FF2B5EF4-FFF2-40B4-BE49-F238E27FC236}">
                  <a16:creationId xmlns:a16="http://schemas.microsoft.com/office/drawing/2014/main" id="{B1EB3DD8-C484-479B-B0C5-185EC8B1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54975" y="1112838"/>
              <a:ext cx="84137" cy="66675"/>
            </a:xfrm>
            <a:custGeom>
              <a:avLst/>
              <a:gdLst>
                <a:gd name="T0" fmla="*/ 13 w 88"/>
                <a:gd name="T1" fmla="*/ 16 h 70"/>
                <a:gd name="T2" fmla="*/ 39 w 88"/>
                <a:gd name="T3" fmla="*/ 16 h 70"/>
                <a:gd name="T4" fmla="*/ 10 w 88"/>
                <a:gd name="T5" fmla="*/ 27 h 70"/>
                <a:gd name="T6" fmla="*/ 4 w 88"/>
                <a:gd name="T7" fmla="*/ 51 h 70"/>
                <a:gd name="T8" fmla="*/ 22 w 88"/>
                <a:gd name="T9" fmla="*/ 70 h 70"/>
                <a:gd name="T10" fmla="*/ 72 w 88"/>
                <a:gd name="T11" fmla="*/ 70 h 70"/>
                <a:gd name="T12" fmla="*/ 76 w 88"/>
                <a:gd name="T13" fmla="*/ 55 h 70"/>
                <a:gd name="T14" fmla="*/ 38 w 88"/>
                <a:gd name="T15" fmla="*/ 55 h 70"/>
                <a:gd name="T16" fmla="*/ 33 w 88"/>
                <a:gd name="T17" fmla="*/ 46 h 70"/>
                <a:gd name="T18" fmla="*/ 34 w 88"/>
                <a:gd name="T19" fmla="*/ 43 h 70"/>
                <a:gd name="T20" fmla="*/ 78 w 88"/>
                <a:gd name="T21" fmla="*/ 43 h 70"/>
                <a:gd name="T22" fmla="*/ 85 w 88"/>
                <a:gd name="T23" fmla="*/ 19 h 70"/>
                <a:gd name="T24" fmla="*/ 67 w 88"/>
                <a:gd name="T25" fmla="*/ 0 h 70"/>
                <a:gd name="T26" fmla="*/ 30 w 88"/>
                <a:gd name="T27" fmla="*/ 0 h 70"/>
                <a:gd name="T28" fmla="*/ 13 w 88"/>
                <a:gd name="T29" fmla="*/ 16 h 70"/>
                <a:gd name="T30" fmla="*/ 50 w 88"/>
                <a:gd name="T31" fmla="*/ 16 h 70"/>
                <a:gd name="T32" fmla="*/ 55 w 88"/>
                <a:gd name="T33" fmla="*/ 24 h 70"/>
                <a:gd name="T34" fmla="*/ 54 w 88"/>
                <a:gd name="T35" fmla="*/ 27 h 70"/>
                <a:gd name="T36" fmla="*/ 38 w 88"/>
                <a:gd name="T37" fmla="*/ 27 h 70"/>
                <a:gd name="T38" fmla="*/ 41 w 88"/>
                <a:gd name="T39" fmla="*/ 16 h 70"/>
                <a:gd name="T40" fmla="*/ 50 w 88"/>
                <a:gd name="T41" fmla="*/ 1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70">
                  <a:moveTo>
                    <a:pt x="13" y="16"/>
                  </a:moveTo>
                  <a:cubicBezTo>
                    <a:pt x="39" y="16"/>
                    <a:pt x="39" y="16"/>
                    <a:pt x="39" y="1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0" y="66"/>
                    <a:pt x="9" y="70"/>
                    <a:pt x="22" y="70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3" y="55"/>
                    <a:pt x="32" y="52"/>
                    <a:pt x="33" y="4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8" y="4"/>
                    <a:pt x="80" y="0"/>
                    <a:pt x="6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4" y="0"/>
                    <a:pt x="16" y="3"/>
                    <a:pt x="13" y="16"/>
                  </a:cubicBezTo>
                  <a:close/>
                  <a:moveTo>
                    <a:pt x="50" y="16"/>
                  </a:moveTo>
                  <a:cubicBezTo>
                    <a:pt x="56" y="16"/>
                    <a:pt x="57" y="18"/>
                    <a:pt x="55" y="24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1" y="16"/>
                    <a:pt x="41" y="16"/>
                    <a:pt x="41" y="16"/>
                  </a:cubicBezTo>
                  <a:lnTo>
                    <a:pt x="5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75">
              <a:extLst>
                <a:ext uri="{FF2B5EF4-FFF2-40B4-BE49-F238E27FC236}">
                  <a16:creationId xmlns:a16="http://schemas.microsoft.com/office/drawing/2014/main" id="{A5FA60B8-E0C5-4C9F-969C-013955DD64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9251" y="1093788"/>
              <a:ext cx="98425" cy="85725"/>
            </a:xfrm>
            <a:custGeom>
              <a:avLst/>
              <a:gdLst>
                <a:gd name="T0" fmla="*/ 11 w 104"/>
                <a:gd name="T1" fmla="*/ 0 h 90"/>
                <a:gd name="T2" fmla="*/ 7 w 104"/>
                <a:gd name="T3" fmla="*/ 15 h 90"/>
                <a:gd name="T4" fmla="*/ 48 w 104"/>
                <a:gd name="T5" fmla="*/ 15 h 90"/>
                <a:gd name="T6" fmla="*/ 17 w 104"/>
                <a:gd name="T7" fmla="*/ 27 h 90"/>
                <a:gd name="T8" fmla="*/ 0 w 104"/>
                <a:gd name="T9" fmla="*/ 90 h 90"/>
                <a:gd name="T10" fmla="*/ 31 w 104"/>
                <a:gd name="T11" fmla="*/ 90 h 90"/>
                <a:gd name="T12" fmla="*/ 39 w 104"/>
                <a:gd name="T13" fmla="*/ 60 h 90"/>
                <a:gd name="T14" fmla="*/ 39 w 104"/>
                <a:gd name="T15" fmla="*/ 60 h 90"/>
                <a:gd name="T16" fmla="*/ 63 w 104"/>
                <a:gd name="T17" fmla="*/ 60 h 90"/>
                <a:gd name="T18" fmla="*/ 94 w 104"/>
                <a:gd name="T19" fmla="*/ 39 h 90"/>
                <a:gd name="T20" fmla="*/ 99 w 104"/>
                <a:gd name="T21" fmla="*/ 21 h 90"/>
                <a:gd name="T22" fmla="*/ 79 w 104"/>
                <a:gd name="T23" fmla="*/ 0 h 90"/>
                <a:gd name="T24" fmla="*/ 11 w 104"/>
                <a:gd name="T25" fmla="*/ 0 h 90"/>
                <a:gd name="T26" fmla="*/ 65 w 104"/>
                <a:gd name="T27" fmla="*/ 33 h 90"/>
                <a:gd name="T28" fmla="*/ 54 w 104"/>
                <a:gd name="T29" fmla="*/ 42 h 90"/>
                <a:gd name="T30" fmla="*/ 43 w 104"/>
                <a:gd name="T31" fmla="*/ 42 h 90"/>
                <a:gd name="T32" fmla="*/ 50 w 104"/>
                <a:gd name="T33" fmla="*/ 15 h 90"/>
                <a:gd name="T34" fmla="*/ 62 w 104"/>
                <a:gd name="T35" fmla="*/ 15 h 90"/>
                <a:gd name="T36" fmla="*/ 67 w 104"/>
                <a:gd name="T37" fmla="*/ 24 h 90"/>
                <a:gd name="T38" fmla="*/ 65 w 104"/>
                <a:gd name="T39" fmla="*/ 3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4" h="90">
                  <a:moveTo>
                    <a:pt x="11" y="0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31" y="90"/>
                    <a:pt x="31" y="90"/>
                    <a:pt x="31" y="9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77" y="60"/>
                    <a:pt x="90" y="55"/>
                    <a:pt x="94" y="39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4" y="4"/>
                    <a:pt x="91" y="0"/>
                    <a:pt x="79" y="0"/>
                  </a:cubicBezTo>
                  <a:lnTo>
                    <a:pt x="11" y="0"/>
                  </a:lnTo>
                  <a:close/>
                  <a:moveTo>
                    <a:pt x="65" y="33"/>
                  </a:moveTo>
                  <a:cubicBezTo>
                    <a:pt x="63" y="40"/>
                    <a:pt x="60" y="42"/>
                    <a:pt x="54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7" y="15"/>
                    <a:pt x="69" y="18"/>
                    <a:pt x="67" y="24"/>
                  </a:cubicBezTo>
                  <a:lnTo>
                    <a:pt x="65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76">
              <a:extLst>
                <a:ext uri="{FF2B5EF4-FFF2-40B4-BE49-F238E27FC236}">
                  <a16:creationId xmlns:a16="http://schemas.microsoft.com/office/drawing/2014/main" id="{5C00BDCA-C373-4567-A647-1E56E21C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7075" y="1112838"/>
              <a:ext cx="65087" cy="66675"/>
            </a:xfrm>
            <a:custGeom>
              <a:avLst/>
              <a:gdLst>
                <a:gd name="T0" fmla="*/ 16 w 69"/>
                <a:gd name="T1" fmla="*/ 20 h 71"/>
                <a:gd name="T2" fmla="*/ 45 w 69"/>
                <a:gd name="T3" fmla="*/ 0 h 71"/>
                <a:gd name="T4" fmla="*/ 62 w 69"/>
                <a:gd name="T5" fmla="*/ 19 h 71"/>
                <a:gd name="T6" fmla="*/ 55 w 69"/>
                <a:gd name="T7" fmla="*/ 19 h 71"/>
                <a:gd name="T8" fmla="*/ 43 w 69"/>
                <a:gd name="T9" fmla="*/ 7 h 71"/>
                <a:gd name="T10" fmla="*/ 24 w 69"/>
                <a:gd name="T11" fmla="*/ 18 h 71"/>
                <a:gd name="T12" fmla="*/ 38 w 69"/>
                <a:gd name="T13" fmla="*/ 31 h 71"/>
                <a:gd name="T14" fmla="*/ 54 w 69"/>
                <a:gd name="T15" fmla="*/ 51 h 71"/>
                <a:gd name="T16" fmla="*/ 24 w 69"/>
                <a:gd name="T17" fmla="*/ 71 h 71"/>
                <a:gd name="T18" fmla="*/ 8 w 69"/>
                <a:gd name="T19" fmla="*/ 49 h 71"/>
                <a:gd name="T20" fmla="*/ 15 w 69"/>
                <a:gd name="T21" fmla="*/ 49 h 71"/>
                <a:gd name="T22" fmla="*/ 26 w 69"/>
                <a:gd name="T23" fmla="*/ 64 h 71"/>
                <a:gd name="T24" fmla="*/ 47 w 69"/>
                <a:gd name="T25" fmla="*/ 50 h 71"/>
                <a:gd name="T26" fmla="*/ 34 w 69"/>
                <a:gd name="T27" fmla="*/ 38 h 71"/>
                <a:gd name="T28" fmla="*/ 16 w 69"/>
                <a:gd name="T29" fmla="*/ 2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71">
                  <a:moveTo>
                    <a:pt x="16" y="20"/>
                  </a:moveTo>
                  <a:cubicBezTo>
                    <a:pt x="22" y="1"/>
                    <a:pt x="29" y="0"/>
                    <a:pt x="45" y="0"/>
                  </a:cubicBezTo>
                  <a:cubicBezTo>
                    <a:pt x="59" y="0"/>
                    <a:pt x="69" y="0"/>
                    <a:pt x="62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8" y="7"/>
                    <a:pt x="57" y="7"/>
                    <a:pt x="43" y="7"/>
                  </a:cubicBezTo>
                  <a:cubicBezTo>
                    <a:pt x="29" y="7"/>
                    <a:pt x="27" y="9"/>
                    <a:pt x="24" y="18"/>
                  </a:cubicBezTo>
                  <a:cubicBezTo>
                    <a:pt x="20" y="31"/>
                    <a:pt x="26" y="30"/>
                    <a:pt x="38" y="31"/>
                  </a:cubicBezTo>
                  <a:cubicBezTo>
                    <a:pt x="52" y="32"/>
                    <a:pt x="60" y="32"/>
                    <a:pt x="54" y="51"/>
                  </a:cubicBezTo>
                  <a:cubicBezTo>
                    <a:pt x="48" y="70"/>
                    <a:pt x="40" y="71"/>
                    <a:pt x="24" y="71"/>
                  </a:cubicBezTo>
                  <a:cubicBezTo>
                    <a:pt x="8" y="71"/>
                    <a:pt x="0" y="69"/>
                    <a:pt x="8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0" y="64"/>
                    <a:pt x="13" y="64"/>
                    <a:pt x="26" y="64"/>
                  </a:cubicBezTo>
                  <a:cubicBezTo>
                    <a:pt x="39" y="64"/>
                    <a:pt x="43" y="64"/>
                    <a:pt x="47" y="50"/>
                  </a:cubicBezTo>
                  <a:cubicBezTo>
                    <a:pt x="51" y="37"/>
                    <a:pt x="45" y="39"/>
                    <a:pt x="34" y="38"/>
                  </a:cubicBezTo>
                  <a:cubicBezTo>
                    <a:pt x="22" y="37"/>
                    <a:pt x="11" y="38"/>
                    <a:pt x="16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77">
              <a:extLst>
                <a:ext uri="{FF2B5EF4-FFF2-40B4-BE49-F238E27FC236}">
                  <a16:creationId xmlns:a16="http://schemas.microsoft.com/office/drawing/2014/main" id="{64F50867-1CC4-467E-A9A7-C0F413D52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9463" y="1112838"/>
              <a:ext cx="55562" cy="66675"/>
            </a:xfrm>
            <a:custGeom>
              <a:avLst/>
              <a:gdLst>
                <a:gd name="T0" fmla="*/ 11 w 35"/>
                <a:gd name="T1" fmla="*/ 19 h 42"/>
                <a:gd name="T2" fmla="*/ 30 w 35"/>
                <a:gd name="T3" fmla="*/ 19 h 42"/>
                <a:gd name="T4" fmla="*/ 29 w 35"/>
                <a:gd name="T5" fmla="*/ 22 h 42"/>
                <a:gd name="T6" fmla="*/ 10 w 35"/>
                <a:gd name="T7" fmla="*/ 22 h 42"/>
                <a:gd name="T8" fmla="*/ 5 w 35"/>
                <a:gd name="T9" fmla="*/ 38 h 42"/>
                <a:gd name="T10" fmla="*/ 25 w 35"/>
                <a:gd name="T11" fmla="*/ 38 h 42"/>
                <a:gd name="T12" fmla="*/ 24 w 35"/>
                <a:gd name="T13" fmla="*/ 42 h 42"/>
                <a:gd name="T14" fmla="*/ 0 w 35"/>
                <a:gd name="T15" fmla="*/ 42 h 42"/>
                <a:gd name="T16" fmla="*/ 11 w 35"/>
                <a:gd name="T17" fmla="*/ 0 h 42"/>
                <a:gd name="T18" fmla="*/ 35 w 35"/>
                <a:gd name="T19" fmla="*/ 0 h 42"/>
                <a:gd name="T20" fmla="*/ 34 w 35"/>
                <a:gd name="T21" fmla="*/ 4 h 42"/>
                <a:gd name="T22" fmla="*/ 14 w 35"/>
                <a:gd name="T23" fmla="*/ 4 h 42"/>
                <a:gd name="T24" fmla="*/ 11 w 35"/>
                <a:gd name="T25" fmla="*/ 1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42">
                  <a:moveTo>
                    <a:pt x="11" y="19"/>
                  </a:moveTo>
                  <a:lnTo>
                    <a:pt x="30" y="19"/>
                  </a:lnTo>
                  <a:lnTo>
                    <a:pt x="29" y="22"/>
                  </a:lnTo>
                  <a:lnTo>
                    <a:pt x="10" y="22"/>
                  </a:lnTo>
                  <a:lnTo>
                    <a:pt x="5" y="38"/>
                  </a:lnTo>
                  <a:lnTo>
                    <a:pt x="25" y="38"/>
                  </a:lnTo>
                  <a:lnTo>
                    <a:pt x="24" y="42"/>
                  </a:lnTo>
                  <a:lnTo>
                    <a:pt x="0" y="42"/>
                  </a:lnTo>
                  <a:lnTo>
                    <a:pt x="11" y="0"/>
                  </a:lnTo>
                  <a:lnTo>
                    <a:pt x="35" y="0"/>
                  </a:lnTo>
                  <a:lnTo>
                    <a:pt x="34" y="4"/>
                  </a:lnTo>
                  <a:lnTo>
                    <a:pt x="14" y="4"/>
                  </a:lnTo>
                  <a:lnTo>
                    <a:pt x="11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78">
              <a:extLst>
                <a:ext uri="{FF2B5EF4-FFF2-40B4-BE49-F238E27FC236}">
                  <a16:creationId xmlns:a16="http://schemas.microsoft.com/office/drawing/2014/main" id="{3F3F2A0E-363F-4316-94CC-E92A0F190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6300" y="1112838"/>
              <a:ext cx="65087" cy="66675"/>
            </a:xfrm>
            <a:custGeom>
              <a:avLst/>
              <a:gdLst>
                <a:gd name="T0" fmla="*/ 69 w 69"/>
                <a:gd name="T1" fmla="*/ 0 h 71"/>
                <a:gd name="T2" fmla="*/ 55 w 69"/>
                <a:gd name="T3" fmla="*/ 51 h 71"/>
                <a:gd name="T4" fmla="*/ 25 w 69"/>
                <a:gd name="T5" fmla="*/ 71 h 71"/>
                <a:gd name="T6" fmla="*/ 5 w 69"/>
                <a:gd name="T7" fmla="*/ 51 h 71"/>
                <a:gd name="T8" fmla="*/ 19 w 69"/>
                <a:gd name="T9" fmla="*/ 0 h 71"/>
                <a:gd name="T10" fmla="*/ 26 w 69"/>
                <a:gd name="T11" fmla="*/ 0 h 71"/>
                <a:gd name="T12" fmla="*/ 13 w 69"/>
                <a:gd name="T13" fmla="*/ 51 h 71"/>
                <a:gd name="T14" fmla="*/ 27 w 69"/>
                <a:gd name="T15" fmla="*/ 64 h 71"/>
                <a:gd name="T16" fmla="*/ 48 w 69"/>
                <a:gd name="T17" fmla="*/ 51 h 71"/>
                <a:gd name="T18" fmla="*/ 61 w 69"/>
                <a:gd name="T19" fmla="*/ 0 h 71"/>
                <a:gd name="T20" fmla="*/ 69 w 69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71">
                  <a:moveTo>
                    <a:pt x="69" y="0"/>
                  </a:moveTo>
                  <a:cubicBezTo>
                    <a:pt x="55" y="51"/>
                    <a:pt x="55" y="51"/>
                    <a:pt x="55" y="51"/>
                  </a:cubicBezTo>
                  <a:cubicBezTo>
                    <a:pt x="50" y="70"/>
                    <a:pt x="40" y="71"/>
                    <a:pt x="25" y="71"/>
                  </a:cubicBezTo>
                  <a:cubicBezTo>
                    <a:pt x="11" y="71"/>
                    <a:pt x="0" y="71"/>
                    <a:pt x="5" y="5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0" y="62"/>
                    <a:pt x="12" y="64"/>
                    <a:pt x="27" y="64"/>
                  </a:cubicBezTo>
                  <a:cubicBezTo>
                    <a:pt x="39" y="64"/>
                    <a:pt x="45" y="62"/>
                    <a:pt x="48" y="51"/>
                  </a:cubicBezTo>
                  <a:cubicBezTo>
                    <a:pt x="61" y="0"/>
                    <a:pt x="61" y="0"/>
                    <a:pt x="61" y="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79">
              <a:extLst>
                <a:ext uri="{FF2B5EF4-FFF2-40B4-BE49-F238E27FC236}">
                  <a16:creationId xmlns:a16="http://schemas.microsoft.com/office/drawing/2014/main" id="{AB425E83-51B2-4D41-83F7-E39D3393D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4250" y="1112838"/>
              <a:ext cx="23812" cy="66675"/>
            </a:xfrm>
            <a:custGeom>
              <a:avLst/>
              <a:gdLst>
                <a:gd name="T0" fmla="*/ 5 w 15"/>
                <a:gd name="T1" fmla="*/ 42 h 42"/>
                <a:gd name="T2" fmla="*/ 0 w 15"/>
                <a:gd name="T3" fmla="*/ 42 h 42"/>
                <a:gd name="T4" fmla="*/ 11 w 15"/>
                <a:gd name="T5" fmla="*/ 0 h 42"/>
                <a:gd name="T6" fmla="*/ 15 w 15"/>
                <a:gd name="T7" fmla="*/ 0 h 42"/>
                <a:gd name="T8" fmla="*/ 5 w 1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2">
                  <a:moveTo>
                    <a:pt x="5" y="42"/>
                  </a:moveTo>
                  <a:lnTo>
                    <a:pt x="0" y="42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5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80">
              <a:extLst>
                <a:ext uri="{FF2B5EF4-FFF2-40B4-BE49-F238E27FC236}">
                  <a16:creationId xmlns:a16="http://schemas.microsoft.com/office/drawing/2014/main" id="{9729C086-1E93-4A70-B05C-AD6A22E79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5" y="1112838"/>
              <a:ext cx="47625" cy="66675"/>
            </a:xfrm>
            <a:custGeom>
              <a:avLst/>
              <a:gdLst>
                <a:gd name="T0" fmla="*/ 7 w 30"/>
                <a:gd name="T1" fmla="*/ 42 h 42"/>
                <a:gd name="T2" fmla="*/ 3 w 30"/>
                <a:gd name="T3" fmla="*/ 42 h 42"/>
                <a:gd name="T4" fmla="*/ 12 w 30"/>
                <a:gd name="T5" fmla="*/ 4 h 42"/>
                <a:gd name="T6" fmla="*/ 0 w 30"/>
                <a:gd name="T7" fmla="*/ 4 h 42"/>
                <a:gd name="T8" fmla="*/ 1 w 30"/>
                <a:gd name="T9" fmla="*/ 0 h 42"/>
                <a:gd name="T10" fmla="*/ 30 w 30"/>
                <a:gd name="T11" fmla="*/ 0 h 42"/>
                <a:gd name="T12" fmla="*/ 29 w 30"/>
                <a:gd name="T13" fmla="*/ 4 h 42"/>
                <a:gd name="T14" fmla="*/ 17 w 30"/>
                <a:gd name="T15" fmla="*/ 4 h 42"/>
                <a:gd name="T16" fmla="*/ 7 w 30"/>
                <a:gd name="T1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42">
                  <a:moveTo>
                    <a:pt x="7" y="42"/>
                  </a:moveTo>
                  <a:lnTo>
                    <a:pt x="3" y="42"/>
                  </a:lnTo>
                  <a:lnTo>
                    <a:pt x="12" y="4"/>
                  </a:lnTo>
                  <a:lnTo>
                    <a:pt x="0" y="4"/>
                  </a:lnTo>
                  <a:lnTo>
                    <a:pt x="1" y="0"/>
                  </a:lnTo>
                  <a:lnTo>
                    <a:pt x="30" y="0"/>
                  </a:lnTo>
                  <a:lnTo>
                    <a:pt x="29" y="4"/>
                  </a:lnTo>
                  <a:lnTo>
                    <a:pt x="17" y="4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81">
              <a:extLst>
                <a:ext uri="{FF2B5EF4-FFF2-40B4-BE49-F238E27FC236}">
                  <a16:creationId xmlns:a16="http://schemas.microsoft.com/office/drawing/2014/main" id="{F1AB79C0-4F80-48A1-8915-7634F3611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8863" y="1112838"/>
              <a:ext cx="50800" cy="66675"/>
            </a:xfrm>
            <a:custGeom>
              <a:avLst/>
              <a:gdLst>
                <a:gd name="T0" fmla="*/ 13 w 32"/>
                <a:gd name="T1" fmla="*/ 25 h 42"/>
                <a:gd name="T2" fmla="*/ 8 w 32"/>
                <a:gd name="T3" fmla="*/ 42 h 42"/>
                <a:gd name="T4" fmla="*/ 4 w 32"/>
                <a:gd name="T5" fmla="*/ 42 h 42"/>
                <a:gd name="T6" fmla="*/ 9 w 32"/>
                <a:gd name="T7" fmla="*/ 25 h 42"/>
                <a:gd name="T8" fmla="*/ 0 w 32"/>
                <a:gd name="T9" fmla="*/ 0 h 42"/>
                <a:gd name="T10" fmla="*/ 6 w 32"/>
                <a:gd name="T11" fmla="*/ 0 h 42"/>
                <a:gd name="T12" fmla="*/ 12 w 32"/>
                <a:gd name="T13" fmla="*/ 20 h 42"/>
                <a:gd name="T14" fmla="*/ 28 w 32"/>
                <a:gd name="T15" fmla="*/ 0 h 42"/>
                <a:gd name="T16" fmla="*/ 32 w 32"/>
                <a:gd name="T17" fmla="*/ 0 h 42"/>
                <a:gd name="T18" fmla="*/ 13 w 32"/>
                <a:gd name="T19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42">
                  <a:moveTo>
                    <a:pt x="13" y="25"/>
                  </a:moveTo>
                  <a:lnTo>
                    <a:pt x="8" y="42"/>
                  </a:lnTo>
                  <a:lnTo>
                    <a:pt x="4" y="42"/>
                  </a:lnTo>
                  <a:lnTo>
                    <a:pt x="9" y="25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20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82">
              <a:extLst>
                <a:ext uri="{FF2B5EF4-FFF2-40B4-BE49-F238E27FC236}">
                  <a16:creationId xmlns:a16="http://schemas.microsoft.com/office/drawing/2014/main" id="{6E743D2F-ADCF-4594-897F-738A5508A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00" y="1112838"/>
              <a:ext cx="60325" cy="66675"/>
            </a:xfrm>
            <a:custGeom>
              <a:avLst/>
              <a:gdLst>
                <a:gd name="T0" fmla="*/ 44 w 63"/>
                <a:gd name="T1" fmla="*/ 52 h 71"/>
                <a:gd name="T2" fmla="*/ 27 w 63"/>
                <a:gd name="T3" fmla="*/ 64 h 71"/>
                <a:gd name="T4" fmla="*/ 19 w 63"/>
                <a:gd name="T5" fmla="*/ 64 h 71"/>
                <a:gd name="T6" fmla="*/ 12 w 63"/>
                <a:gd name="T7" fmla="*/ 40 h 71"/>
                <a:gd name="T8" fmla="*/ 18 w 63"/>
                <a:gd name="T9" fmla="*/ 21 h 71"/>
                <a:gd name="T10" fmla="*/ 41 w 63"/>
                <a:gd name="T11" fmla="*/ 7 h 71"/>
                <a:gd name="T12" fmla="*/ 45 w 63"/>
                <a:gd name="T13" fmla="*/ 7 h 71"/>
                <a:gd name="T14" fmla="*/ 53 w 63"/>
                <a:gd name="T15" fmla="*/ 19 h 71"/>
                <a:gd name="T16" fmla="*/ 60 w 63"/>
                <a:gd name="T17" fmla="*/ 19 h 71"/>
                <a:gd name="T18" fmla="*/ 53 w 63"/>
                <a:gd name="T19" fmla="*/ 0 h 71"/>
                <a:gd name="T20" fmla="*/ 42 w 63"/>
                <a:gd name="T21" fmla="*/ 0 h 71"/>
                <a:gd name="T22" fmla="*/ 10 w 63"/>
                <a:gd name="T23" fmla="*/ 22 h 71"/>
                <a:gd name="T24" fmla="*/ 3 w 63"/>
                <a:gd name="T25" fmla="*/ 49 h 71"/>
                <a:gd name="T26" fmla="*/ 16 w 63"/>
                <a:gd name="T27" fmla="*/ 71 h 71"/>
                <a:gd name="T28" fmla="*/ 25 w 63"/>
                <a:gd name="T29" fmla="*/ 71 h 71"/>
                <a:gd name="T30" fmla="*/ 51 w 63"/>
                <a:gd name="T31" fmla="*/ 53 h 71"/>
                <a:gd name="T32" fmla="*/ 53 w 63"/>
                <a:gd name="T33" fmla="*/ 48 h 71"/>
                <a:gd name="T34" fmla="*/ 46 w 63"/>
                <a:gd name="T35" fmla="*/ 48 h 71"/>
                <a:gd name="T36" fmla="*/ 44 w 63"/>
                <a:gd name="T37" fmla="*/ 5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3" h="71">
                  <a:moveTo>
                    <a:pt x="44" y="52"/>
                  </a:moveTo>
                  <a:cubicBezTo>
                    <a:pt x="42" y="62"/>
                    <a:pt x="38" y="64"/>
                    <a:pt x="27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7" y="64"/>
                    <a:pt x="9" y="56"/>
                    <a:pt x="12" y="4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21" y="9"/>
                    <a:pt x="26" y="7"/>
                    <a:pt x="41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54" y="7"/>
                    <a:pt x="55" y="10"/>
                    <a:pt x="53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7"/>
                    <a:pt x="59" y="2"/>
                    <a:pt x="53" y="0"/>
                  </a:cubicBezTo>
                  <a:cubicBezTo>
                    <a:pt x="50" y="0"/>
                    <a:pt x="42" y="0"/>
                    <a:pt x="42" y="0"/>
                  </a:cubicBezTo>
                  <a:cubicBezTo>
                    <a:pt x="27" y="0"/>
                    <a:pt x="15" y="2"/>
                    <a:pt x="10" y="22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0" y="63"/>
                    <a:pt x="5" y="71"/>
                    <a:pt x="16" y="71"/>
                  </a:cubicBezTo>
                  <a:cubicBezTo>
                    <a:pt x="25" y="71"/>
                    <a:pt x="25" y="71"/>
                    <a:pt x="25" y="71"/>
                  </a:cubicBezTo>
                  <a:cubicBezTo>
                    <a:pt x="38" y="71"/>
                    <a:pt x="47" y="69"/>
                    <a:pt x="51" y="53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4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83">
              <a:extLst>
                <a:ext uri="{FF2B5EF4-FFF2-40B4-BE49-F238E27FC236}">
                  <a16:creationId xmlns:a16="http://schemas.microsoft.com/office/drawing/2014/main" id="{7A2C4313-EA3D-4008-8AD3-F249AEC37B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51863" y="1112838"/>
              <a:ext cx="61912" cy="66675"/>
            </a:xfrm>
            <a:custGeom>
              <a:avLst/>
              <a:gdLst>
                <a:gd name="T0" fmla="*/ 48 w 66"/>
                <a:gd name="T1" fmla="*/ 0 h 70"/>
                <a:gd name="T2" fmla="*/ 48 w 66"/>
                <a:gd name="T3" fmla="*/ 0 h 70"/>
                <a:gd name="T4" fmla="*/ 19 w 66"/>
                <a:gd name="T5" fmla="*/ 0 h 70"/>
                <a:gd name="T6" fmla="*/ 0 w 66"/>
                <a:gd name="T7" fmla="*/ 70 h 70"/>
                <a:gd name="T8" fmla="*/ 7 w 66"/>
                <a:gd name="T9" fmla="*/ 70 h 70"/>
                <a:gd name="T10" fmla="*/ 15 w 66"/>
                <a:gd name="T11" fmla="*/ 42 h 70"/>
                <a:gd name="T12" fmla="*/ 38 w 66"/>
                <a:gd name="T13" fmla="*/ 42 h 70"/>
                <a:gd name="T14" fmla="*/ 45 w 66"/>
                <a:gd name="T15" fmla="*/ 55 h 70"/>
                <a:gd name="T16" fmla="*/ 41 w 66"/>
                <a:gd name="T17" fmla="*/ 70 h 70"/>
                <a:gd name="T18" fmla="*/ 48 w 66"/>
                <a:gd name="T19" fmla="*/ 70 h 70"/>
                <a:gd name="T20" fmla="*/ 53 w 66"/>
                <a:gd name="T21" fmla="*/ 51 h 70"/>
                <a:gd name="T22" fmla="*/ 46 w 66"/>
                <a:gd name="T23" fmla="*/ 39 h 70"/>
                <a:gd name="T24" fmla="*/ 46 w 66"/>
                <a:gd name="T25" fmla="*/ 39 h 70"/>
                <a:gd name="T26" fmla="*/ 62 w 66"/>
                <a:gd name="T27" fmla="*/ 21 h 70"/>
                <a:gd name="T28" fmla="*/ 62 w 66"/>
                <a:gd name="T29" fmla="*/ 21 h 70"/>
                <a:gd name="T30" fmla="*/ 62 w 66"/>
                <a:gd name="T31" fmla="*/ 20 h 70"/>
                <a:gd name="T32" fmla="*/ 62 w 66"/>
                <a:gd name="T33" fmla="*/ 20 h 70"/>
                <a:gd name="T34" fmla="*/ 62 w 66"/>
                <a:gd name="T35" fmla="*/ 20 h 70"/>
                <a:gd name="T36" fmla="*/ 62 w 66"/>
                <a:gd name="T37" fmla="*/ 20 h 70"/>
                <a:gd name="T38" fmla="*/ 48 w 66"/>
                <a:gd name="T39" fmla="*/ 0 h 70"/>
                <a:gd name="T40" fmla="*/ 39 w 66"/>
                <a:gd name="T41" fmla="*/ 35 h 70"/>
                <a:gd name="T42" fmla="*/ 17 w 66"/>
                <a:gd name="T43" fmla="*/ 35 h 70"/>
                <a:gd name="T44" fmla="*/ 24 w 66"/>
                <a:gd name="T45" fmla="*/ 7 h 70"/>
                <a:gd name="T46" fmla="*/ 46 w 66"/>
                <a:gd name="T47" fmla="*/ 7 h 70"/>
                <a:gd name="T48" fmla="*/ 56 w 66"/>
                <a:gd name="T49" fmla="*/ 10 h 70"/>
                <a:gd name="T50" fmla="*/ 55 w 66"/>
                <a:gd name="T51" fmla="*/ 19 h 70"/>
                <a:gd name="T52" fmla="*/ 39 w 66"/>
                <a:gd name="T5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6" h="70"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46" y="42"/>
                    <a:pt x="47" y="46"/>
                    <a:pt x="45" y="55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5" y="44"/>
                    <a:pt x="53" y="39"/>
                    <a:pt x="46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56" y="37"/>
                    <a:pt x="59" y="30"/>
                    <a:pt x="62" y="21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6" y="4"/>
                    <a:pt x="61" y="0"/>
                    <a:pt x="48" y="0"/>
                  </a:cubicBezTo>
                  <a:close/>
                  <a:moveTo>
                    <a:pt x="39" y="35"/>
                  </a:moveTo>
                  <a:cubicBezTo>
                    <a:pt x="17" y="35"/>
                    <a:pt x="17" y="35"/>
                    <a:pt x="17" y="3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7"/>
                    <a:pt x="55" y="8"/>
                    <a:pt x="56" y="10"/>
                  </a:cubicBezTo>
                  <a:cubicBezTo>
                    <a:pt x="57" y="12"/>
                    <a:pt x="56" y="15"/>
                    <a:pt x="55" y="19"/>
                  </a:cubicBezTo>
                  <a:cubicBezTo>
                    <a:pt x="52" y="31"/>
                    <a:pt x="50" y="35"/>
                    <a:pt x="3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53E5092-31A0-4E30-A309-03FB7F4C600E}"/>
              </a:ext>
            </a:extLst>
          </p:cNvPr>
          <p:cNvGrpSpPr/>
          <p:nvPr userDrawn="1"/>
        </p:nvGrpSpPr>
        <p:grpSpPr>
          <a:xfrm>
            <a:off x="353289" y="288218"/>
            <a:ext cx="3350605" cy="434997"/>
            <a:chOff x="353289" y="288218"/>
            <a:chExt cx="3350605" cy="434997"/>
          </a:xfrm>
        </p:grpSpPr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09610BD8-E138-4C47-B157-77093E527F51}"/>
                </a:ext>
              </a:extLst>
            </p:cNvPr>
            <p:cNvSpPr/>
            <p:nvPr userDrawn="1"/>
          </p:nvSpPr>
          <p:spPr>
            <a:xfrm>
              <a:off x="353289" y="288218"/>
              <a:ext cx="341498" cy="434997"/>
            </a:xfrm>
            <a:custGeom>
              <a:avLst/>
              <a:gdLst>
                <a:gd name="connsiteX0" fmla="*/ 240715 w 341498"/>
                <a:gd name="connsiteY0" fmla="*/ 329512 h 434997"/>
                <a:gd name="connsiteX1" fmla="*/ 240715 w 341498"/>
                <a:gd name="connsiteY1" fmla="*/ 339886 h 434997"/>
                <a:gd name="connsiteX2" fmla="*/ 250139 w 341498"/>
                <a:gd name="connsiteY2" fmla="*/ 339886 h 434997"/>
                <a:gd name="connsiteX3" fmla="*/ 255956 w 341498"/>
                <a:gd name="connsiteY3" fmla="*/ 334582 h 434997"/>
                <a:gd name="connsiteX4" fmla="*/ 250139 w 341498"/>
                <a:gd name="connsiteY4" fmla="*/ 329512 h 434997"/>
                <a:gd name="connsiteX5" fmla="*/ 307438 w 341498"/>
                <a:gd name="connsiteY5" fmla="*/ 328113 h 434997"/>
                <a:gd name="connsiteX6" fmla="*/ 311277 w 341498"/>
                <a:gd name="connsiteY6" fmla="*/ 337496 h 434997"/>
                <a:gd name="connsiteX7" fmla="*/ 321370 w 341498"/>
                <a:gd name="connsiteY7" fmla="*/ 338254 h 434997"/>
                <a:gd name="connsiteX8" fmla="*/ 313662 w 341498"/>
                <a:gd name="connsiteY8" fmla="*/ 344810 h 434997"/>
                <a:gd name="connsiteX9" fmla="*/ 316047 w 341498"/>
                <a:gd name="connsiteY9" fmla="*/ 354660 h 434997"/>
                <a:gd name="connsiteX10" fmla="*/ 307438 w 341498"/>
                <a:gd name="connsiteY10" fmla="*/ 349327 h 434997"/>
                <a:gd name="connsiteX11" fmla="*/ 298829 w 341498"/>
                <a:gd name="connsiteY11" fmla="*/ 354660 h 434997"/>
                <a:gd name="connsiteX12" fmla="*/ 301243 w 341498"/>
                <a:gd name="connsiteY12" fmla="*/ 344810 h 434997"/>
                <a:gd name="connsiteX13" fmla="*/ 293535 w 341498"/>
                <a:gd name="connsiteY13" fmla="*/ 338254 h 434997"/>
                <a:gd name="connsiteX14" fmla="*/ 303599 w 341498"/>
                <a:gd name="connsiteY14" fmla="*/ 337496 h 434997"/>
                <a:gd name="connsiteX15" fmla="*/ 34030 w 341498"/>
                <a:gd name="connsiteY15" fmla="*/ 328113 h 434997"/>
                <a:gd name="connsiteX16" fmla="*/ 37869 w 341498"/>
                <a:gd name="connsiteY16" fmla="*/ 337496 h 434997"/>
                <a:gd name="connsiteX17" fmla="*/ 47962 w 341498"/>
                <a:gd name="connsiteY17" fmla="*/ 338254 h 434997"/>
                <a:gd name="connsiteX18" fmla="*/ 40254 w 341498"/>
                <a:gd name="connsiteY18" fmla="*/ 344810 h 434997"/>
                <a:gd name="connsiteX19" fmla="*/ 42639 w 341498"/>
                <a:gd name="connsiteY19" fmla="*/ 354660 h 434997"/>
                <a:gd name="connsiteX20" fmla="*/ 34030 w 341498"/>
                <a:gd name="connsiteY20" fmla="*/ 349327 h 434997"/>
                <a:gd name="connsiteX21" fmla="*/ 25421 w 341498"/>
                <a:gd name="connsiteY21" fmla="*/ 354660 h 434997"/>
                <a:gd name="connsiteX22" fmla="*/ 27806 w 341498"/>
                <a:gd name="connsiteY22" fmla="*/ 344810 h 434997"/>
                <a:gd name="connsiteX23" fmla="*/ 20098 w 341498"/>
                <a:gd name="connsiteY23" fmla="*/ 338254 h 434997"/>
                <a:gd name="connsiteX24" fmla="*/ 30191 w 341498"/>
                <a:gd name="connsiteY24" fmla="*/ 337496 h 434997"/>
                <a:gd name="connsiteX25" fmla="*/ 234898 w 341498"/>
                <a:gd name="connsiteY25" fmla="*/ 324762 h 434997"/>
                <a:gd name="connsiteX26" fmla="*/ 250808 w 341498"/>
                <a:gd name="connsiteY26" fmla="*/ 324762 h 434997"/>
                <a:gd name="connsiteX27" fmla="*/ 261773 w 341498"/>
                <a:gd name="connsiteY27" fmla="*/ 333766 h 434997"/>
                <a:gd name="connsiteX28" fmla="*/ 256218 w 341498"/>
                <a:gd name="connsiteY28" fmla="*/ 342188 h 434997"/>
                <a:gd name="connsiteX29" fmla="*/ 261163 w 341498"/>
                <a:gd name="connsiteY29" fmla="*/ 349211 h 434997"/>
                <a:gd name="connsiteX30" fmla="*/ 262966 w 341498"/>
                <a:gd name="connsiteY30" fmla="*/ 357953 h 434997"/>
                <a:gd name="connsiteX31" fmla="*/ 256741 w 341498"/>
                <a:gd name="connsiteY31" fmla="*/ 357953 h 434997"/>
                <a:gd name="connsiteX32" fmla="*/ 255869 w 341498"/>
                <a:gd name="connsiteY32" fmla="*/ 353057 h 434997"/>
                <a:gd name="connsiteX33" fmla="*/ 249266 w 341498"/>
                <a:gd name="connsiteY33" fmla="*/ 344315 h 434997"/>
                <a:gd name="connsiteX34" fmla="*/ 240715 w 341498"/>
                <a:gd name="connsiteY34" fmla="*/ 344315 h 434997"/>
                <a:gd name="connsiteX35" fmla="*/ 240715 w 341498"/>
                <a:gd name="connsiteY35" fmla="*/ 358011 h 434997"/>
                <a:gd name="connsiteX36" fmla="*/ 234898 w 341498"/>
                <a:gd name="connsiteY36" fmla="*/ 358011 h 434997"/>
                <a:gd name="connsiteX37" fmla="*/ 205637 w 341498"/>
                <a:gd name="connsiteY37" fmla="*/ 324762 h 434997"/>
                <a:gd name="connsiteX38" fmla="*/ 229517 w 341498"/>
                <a:gd name="connsiteY38" fmla="*/ 324762 h 434997"/>
                <a:gd name="connsiteX39" fmla="*/ 229517 w 341498"/>
                <a:gd name="connsiteY39" fmla="*/ 329803 h 434997"/>
                <a:gd name="connsiteX40" fmla="*/ 211454 w 341498"/>
                <a:gd name="connsiteY40" fmla="*/ 329803 h 434997"/>
                <a:gd name="connsiteX41" fmla="*/ 211454 w 341498"/>
                <a:gd name="connsiteY41" fmla="*/ 338516 h 434997"/>
                <a:gd name="connsiteX42" fmla="*/ 228179 w 341498"/>
                <a:gd name="connsiteY42" fmla="*/ 338516 h 434997"/>
                <a:gd name="connsiteX43" fmla="*/ 228179 w 341498"/>
                <a:gd name="connsiteY43" fmla="*/ 343237 h 434997"/>
                <a:gd name="connsiteX44" fmla="*/ 211454 w 341498"/>
                <a:gd name="connsiteY44" fmla="*/ 343237 h 434997"/>
                <a:gd name="connsiteX45" fmla="*/ 211454 w 341498"/>
                <a:gd name="connsiteY45" fmla="*/ 352970 h 434997"/>
                <a:gd name="connsiteX46" fmla="*/ 229837 w 341498"/>
                <a:gd name="connsiteY46" fmla="*/ 352970 h 434997"/>
                <a:gd name="connsiteX47" fmla="*/ 229837 w 341498"/>
                <a:gd name="connsiteY47" fmla="*/ 358011 h 434997"/>
                <a:gd name="connsiteX48" fmla="*/ 205637 w 341498"/>
                <a:gd name="connsiteY48" fmla="*/ 358011 h 434997"/>
                <a:gd name="connsiteX49" fmla="*/ 171869 w 341498"/>
                <a:gd name="connsiteY49" fmla="*/ 324762 h 434997"/>
                <a:gd name="connsiteX50" fmla="*/ 178006 w 341498"/>
                <a:gd name="connsiteY50" fmla="*/ 324762 h 434997"/>
                <a:gd name="connsiteX51" fmla="*/ 193131 w 341498"/>
                <a:gd name="connsiteY51" fmla="*/ 349269 h 434997"/>
                <a:gd name="connsiteX52" fmla="*/ 193218 w 341498"/>
                <a:gd name="connsiteY52" fmla="*/ 349269 h 434997"/>
                <a:gd name="connsiteX53" fmla="*/ 193218 w 341498"/>
                <a:gd name="connsiteY53" fmla="*/ 324762 h 434997"/>
                <a:gd name="connsiteX54" fmla="*/ 198744 w 341498"/>
                <a:gd name="connsiteY54" fmla="*/ 324762 h 434997"/>
                <a:gd name="connsiteX55" fmla="*/ 198744 w 341498"/>
                <a:gd name="connsiteY55" fmla="*/ 358011 h 434997"/>
                <a:gd name="connsiteX56" fmla="*/ 192636 w 341498"/>
                <a:gd name="connsiteY56" fmla="*/ 358011 h 434997"/>
                <a:gd name="connsiteX57" fmla="*/ 177512 w 341498"/>
                <a:gd name="connsiteY57" fmla="*/ 333562 h 434997"/>
                <a:gd name="connsiteX58" fmla="*/ 177395 w 341498"/>
                <a:gd name="connsiteY58" fmla="*/ 333562 h 434997"/>
                <a:gd name="connsiteX59" fmla="*/ 177395 w 341498"/>
                <a:gd name="connsiteY59" fmla="*/ 358011 h 434997"/>
                <a:gd name="connsiteX60" fmla="*/ 171869 w 341498"/>
                <a:gd name="connsiteY60" fmla="*/ 358011 h 434997"/>
                <a:gd name="connsiteX61" fmla="*/ 138304 w 341498"/>
                <a:gd name="connsiteY61" fmla="*/ 324762 h 434997"/>
                <a:gd name="connsiteX62" fmla="*/ 144441 w 341498"/>
                <a:gd name="connsiteY62" fmla="*/ 324762 h 434997"/>
                <a:gd name="connsiteX63" fmla="*/ 159595 w 341498"/>
                <a:gd name="connsiteY63" fmla="*/ 349269 h 434997"/>
                <a:gd name="connsiteX64" fmla="*/ 159682 w 341498"/>
                <a:gd name="connsiteY64" fmla="*/ 349269 h 434997"/>
                <a:gd name="connsiteX65" fmla="*/ 159682 w 341498"/>
                <a:gd name="connsiteY65" fmla="*/ 324762 h 434997"/>
                <a:gd name="connsiteX66" fmla="*/ 165208 w 341498"/>
                <a:gd name="connsiteY66" fmla="*/ 324762 h 434997"/>
                <a:gd name="connsiteX67" fmla="*/ 165208 w 341498"/>
                <a:gd name="connsiteY67" fmla="*/ 358011 h 434997"/>
                <a:gd name="connsiteX68" fmla="*/ 159071 w 341498"/>
                <a:gd name="connsiteY68" fmla="*/ 358011 h 434997"/>
                <a:gd name="connsiteX69" fmla="*/ 143976 w 341498"/>
                <a:gd name="connsiteY69" fmla="*/ 333562 h 434997"/>
                <a:gd name="connsiteX70" fmla="*/ 143830 w 341498"/>
                <a:gd name="connsiteY70" fmla="*/ 333562 h 434997"/>
                <a:gd name="connsiteX71" fmla="*/ 143830 w 341498"/>
                <a:gd name="connsiteY71" fmla="*/ 358011 h 434997"/>
                <a:gd name="connsiteX72" fmla="*/ 138304 w 341498"/>
                <a:gd name="connsiteY72" fmla="*/ 358011 h 434997"/>
                <a:gd name="connsiteX73" fmla="*/ 125622 w 341498"/>
                <a:gd name="connsiteY73" fmla="*/ 324762 h 434997"/>
                <a:gd name="connsiteX74" fmla="*/ 131439 w 341498"/>
                <a:gd name="connsiteY74" fmla="*/ 324762 h 434997"/>
                <a:gd name="connsiteX75" fmla="*/ 131439 w 341498"/>
                <a:gd name="connsiteY75" fmla="*/ 357982 h 434997"/>
                <a:gd name="connsiteX76" fmla="*/ 125622 w 341498"/>
                <a:gd name="connsiteY76" fmla="*/ 357982 h 434997"/>
                <a:gd name="connsiteX77" fmla="*/ 78532 w 341498"/>
                <a:gd name="connsiteY77" fmla="*/ 324762 h 434997"/>
                <a:gd name="connsiteX78" fmla="*/ 84407 w 341498"/>
                <a:gd name="connsiteY78" fmla="*/ 324762 h 434997"/>
                <a:gd name="connsiteX79" fmla="*/ 90399 w 341498"/>
                <a:gd name="connsiteY79" fmla="*/ 350172 h 434997"/>
                <a:gd name="connsiteX80" fmla="*/ 90515 w 341498"/>
                <a:gd name="connsiteY80" fmla="*/ 350172 h 434997"/>
                <a:gd name="connsiteX81" fmla="*/ 97205 w 341498"/>
                <a:gd name="connsiteY81" fmla="*/ 324762 h 434997"/>
                <a:gd name="connsiteX82" fmla="*/ 103139 w 341498"/>
                <a:gd name="connsiteY82" fmla="*/ 324762 h 434997"/>
                <a:gd name="connsiteX83" fmla="*/ 109654 w 341498"/>
                <a:gd name="connsiteY83" fmla="*/ 350172 h 434997"/>
                <a:gd name="connsiteX84" fmla="*/ 109741 w 341498"/>
                <a:gd name="connsiteY84" fmla="*/ 350172 h 434997"/>
                <a:gd name="connsiteX85" fmla="*/ 115907 w 341498"/>
                <a:gd name="connsiteY85" fmla="*/ 324762 h 434997"/>
                <a:gd name="connsiteX86" fmla="*/ 121812 w 341498"/>
                <a:gd name="connsiteY86" fmla="*/ 324762 h 434997"/>
                <a:gd name="connsiteX87" fmla="*/ 112650 w 341498"/>
                <a:gd name="connsiteY87" fmla="*/ 358011 h 434997"/>
                <a:gd name="connsiteX88" fmla="*/ 106774 w 341498"/>
                <a:gd name="connsiteY88" fmla="*/ 358011 h 434997"/>
                <a:gd name="connsiteX89" fmla="*/ 100114 w 341498"/>
                <a:gd name="connsiteY89" fmla="*/ 332601 h 434997"/>
                <a:gd name="connsiteX90" fmla="*/ 100026 w 341498"/>
                <a:gd name="connsiteY90" fmla="*/ 332601 h 434997"/>
                <a:gd name="connsiteX91" fmla="*/ 93250 w 341498"/>
                <a:gd name="connsiteY91" fmla="*/ 358011 h 434997"/>
                <a:gd name="connsiteX92" fmla="*/ 87258 w 341498"/>
                <a:gd name="connsiteY92" fmla="*/ 358011 h 434997"/>
                <a:gd name="connsiteX93" fmla="*/ 3345 w 341498"/>
                <a:gd name="connsiteY93" fmla="*/ 300139 h 434997"/>
                <a:gd name="connsiteX94" fmla="*/ 3345 w 341498"/>
                <a:gd name="connsiteY94" fmla="*/ 384440 h 434997"/>
                <a:gd name="connsiteX95" fmla="*/ 338153 w 341498"/>
                <a:gd name="connsiteY95" fmla="*/ 384440 h 434997"/>
                <a:gd name="connsiteX96" fmla="*/ 338153 w 341498"/>
                <a:gd name="connsiteY96" fmla="*/ 300139 h 434997"/>
                <a:gd name="connsiteX97" fmla="*/ 157355 w 341498"/>
                <a:gd name="connsiteY97" fmla="*/ 235158 h 434997"/>
                <a:gd name="connsiteX98" fmla="*/ 157500 w 341498"/>
                <a:gd name="connsiteY98" fmla="*/ 235158 h 434997"/>
                <a:gd name="connsiteX99" fmla="*/ 162678 w 341498"/>
                <a:gd name="connsiteY99" fmla="*/ 252992 h 434997"/>
                <a:gd name="connsiteX100" fmla="*/ 152119 w 341498"/>
                <a:gd name="connsiteY100" fmla="*/ 252992 h 434997"/>
                <a:gd name="connsiteX101" fmla="*/ 81703 w 341498"/>
                <a:gd name="connsiteY101" fmla="*/ 235158 h 434997"/>
                <a:gd name="connsiteX102" fmla="*/ 81848 w 341498"/>
                <a:gd name="connsiteY102" fmla="*/ 235158 h 434997"/>
                <a:gd name="connsiteX103" fmla="*/ 87026 w 341498"/>
                <a:gd name="connsiteY103" fmla="*/ 252992 h 434997"/>
                <a:gd name="connsiteX104" fmla="*/ 76467 w 341498"/>
                <a:gd name="connsiteY104" fmla="*/ 252992 h 434997"/>
                <a:gd name="connsiteX105" fmla="*/ 217533 w 341498"/>
                <a:gd name="connsiteY105" fmla="*/ 233963 h 434997"/>
                <a:gd name="connsiteX106" fmla="*/ 223350 w 341498"/>
                <a:gd name="connsiteY106" fmla="*/ 233963 h 434997"/>
                <a:gd name="connsiteX107" fmla="*/ 234985 w 341498"/>
                <a:gd name="connsiteY107" fmla="*/ 248737 h 434997"/>
                <a:gd name="connsiteX108" fmla="*/ 223350 w 341498"/>
                <a:gd name="connsiteY108" fmla="*/ 263540 h 434997"/>
                <a:gd name="connsiteX109" fmla="*/ 217533 w 341498"/>
                <a:gd name="connsiteY109" fmla="*/ 263540 h 434997"/>
                <a:gd name="connsiteX110" fmla="*/ 183241 w 341498"/>
                <a:gd name="connsiteY110" fmla="*/ 233963 h 434997"/>
                <a:gd name="connsiteX111" fmla="*/ 193014 w 341498"/>
                <a:gd name="connsiteY111" fmla="*/ 233963 h 434997"/>
                <a:gd name="connsiteX112" fmla="*/ 199006 w 341498"/>
                <a:gd name="connsiteY112" fmla="*/ 240287 h 434997"/>
                <a:gd name="connsiteX113" fmla="*/ 193189 w 341498"/>
                <a:gd name="connsiteY113" fmla="*/ 246901 h 434997"/>
                <a:gd name="connsiteX114" fmla="*/ 183241 w 341498"/>
                <a:gd name="connsiteY114" fmla="*/ 246901 h 434997"/>
                <a:gd name="connsiteX115" fmla="*/ 211426 w 341498"/>
                <a:gd name="connsiteY115" fmla="*/ 228018 h 434997"/>
                <a:gd name="connsiteX116" fmla="*/ 211426 w 341498"/>
                <a:gd name="connsiteY116" fmla="*/ 269542 h 434997"/>
                <a:gd name="connsiteX117" fmla="*/ 225910 w 341498"/>
                <a:gd name="connsiteY117" fmla="*/ 269542 h 434997"/>
                <a:gd name="connsiteX118" fmla="*/ 241180 w 341498"/>
                <a:gd name="connsiteY118" fmla="*/ 248824 h 434997"/>
                <a:gd name="connsiteX119" fmla="*/ 225910 w 341498"/>
                <a:gd name="connsiteY119" fmla="*/ 228106 h 434997"/>
                <a:gd name="connsiteX120" fmla="*/ 177424 w 341498"/>
                <a:gd name="connsiteY120" fmla="*/ 228018 h 434997"/>
                <a:gd name="connsiteX121" fmla="*/ 177424 w 341498"/>
                <a:gd name="connsiteY121" fmla="*/ 269455 h 434997"/>
                <a:gd name="connsiteX122" fmla="*/ 183241 w 341498"/>
                <a:gd name="connsiteY122" fmla="*/ 269455 h 434997"/>
                <a:gd name="connsiteX123" fmla="*/ 183241 w 341498"/>
                <a:gd name="connsiteY123" fmla="*/ 252408 h 434997"/>
                <a:gd name="connsiteX124" fmla="*/ 192287 w 341498"/>
                <a:gd name="connsiteY124" fmla="*/ 252408 h 434997"/>
                <a:gd name="connsiteX125" fmla="*/ 199180 w 341498"/>
                <a:gd name="connsiteY125" fmla="*/ 263365 h 434997"/>
                <a:gd name="connsiteX126" fmla="*/ 200082 w 341498"/>
                <a:gd name="connsiteY126" fmla="*/ 269455 h 434997"/>
                <a:gd name="connsiteX127" fmla="*/ 206510 w 341498"/>
                <a:gd name="connsiteY127" fmla="*/ 269455 h 434997"/>
                <a:gd name="connsiteX128" fmla="*/ 204881 w 341498"/>
                <a:gd name="connsiteY128" fmla="*/ 258499 h 434997"/>
                <a:gd name="connsiteX129" fmla="*/ 199733 w 341498"/>
                <a:gd name="connsiteY129" fmla="*/ 249757 h 434997"/>
                <a:gd name="connsiteX130" fmla="*/ 205550 w 341498"/>
                <a:gd name="connsiteY130" fmla="*/ 239325 h 434997"/>
                <a:gd name="connsiteX131" fmla="*/ 205288 w 341498"/>
                <a:gd name="connsiteY131" fmla="*/ 239237 h 434997"/>
                <a:gd name="connsiteX132" fmla="*/ 193945 w 341498"/>
                <a:gd name="connsiteY132" fmla="*/ 228018 h 434997"/>
                <a:gd name="connsiteX133" fmla="*/ 154155 w 341498"/>
                <a:gd name="connsiteY133" fmla="*/ 228018 h 434997"/>
                <a:gd name="connsiteX134" fmla="*/ 140979 w 341498"/>
                <a:gd name="connsiteY134" fmla="*/ 269455 h 434997"/>
                <a:gd name="connsiteX135" fmla="*/ 147204 w 341498"/>
                <a:gd name="connsiteY135" fmla="*/ 269455 h 434997"/>
                <a:gd name="connsiteX136" fmla="*/ 150461 w 341498"/>
                <a:gd name="connsiteY136" fmla="*/ 258499 h 434997"/>
                <a:gd name="connsiteX137" fmla="*/ 164277 w 341498"/>
                <a:gd name="connsiteY137" fmla="*/ 258499 h 434997"/>
                <a:gd name="connsiteX138" fmla="*/ 167535 w 341498"/>
                <a:gd name="connsiteY138" fmla="*/ 269455 h 434997"/>
                <a:gd name="connsiteX139" fmla="*/ 173934 w 341498"/>
                <a:gd name="connsiteY139" fmla="*/ 269455 h 434997"/>
                <a:gd name="connsiteX140" fmla="*/ 160612 w 341498"/>
                <a:gd name="connsiteY140" fmla="*/ 228018 h 434997"/>
                <a:gd name="connsiteX141" fmla="*/ 97060 w 341498"/>
                <a:gd name="connsiteY141" fmla="*/ 228018 h 434997"/>
                <a:gd name="connsiteX142" fmla="*/ 106164 w 341498"/>
                <a:gd name="connsiteY142" fmla="*/ 269455 h 434997"/>
                <a:gd name="connsiteX143" fmla="*/ 112417 w 341498"/>
                <a:gd name="connsiteY143" fmla="*/ 269455 h 434997"/>
                <a:gd name="connsiteX144" fmla="*/ 119601 w 341498"/>
                <a:gd name="connsiteY144" fmla="*/ 237780 h 434997"/>
                <a:gd name="connsiteX145" fmla="*/ 126524 w 341498"/>
                <a:gd name="connsiteY145" fmla="*/ 269455 h 434997"/>
                <a:gd name="connsiteX146" fmla="*/ 132690 w 341498"/>
                <a:gd name="connsiteY146" fmla="*/ 269455 h 434997"/>
                <a:gd name="connsiteX147" fmla="*/ 142230 w 341498"/>
                <a:gd name="connsiteY147" fmla="*/ 228018 h 434997"/>
                <a:gd name="connsiteX148" fmla="*/ 135860 w 341498"/>
                <a:gd name="connsiteY148" fmla="*/ 228018 h 434997"/>
                <a:gd name="connsiteX149" fmla="*/ 129432 w 341498"/>
                <a:gd name="connsiteY149" fmla="*/ 259723 h 434997"/>
                <a:gd name="connsiteX150" fmla="*/ 122655 w 341498"/>
                <a:gd name="connsiteY150" fmla="*/ 228018 h 434997"/>
                <a:gd name="connsiteX151" fmla="*/ 116460 w 341498"/>
                <a:gd name="connsiteY151" fmla="*/ 228018 h 434997"/>
                <a:gd name="connsiteX152" fmla="*/ 109479 w 341498"/>
                <a:gd name="connsiteY152" fmla="*/ 259723 h 434997"/>
                <a:gd name="connsiteX153" fmla="*/ 103226 w 341498"/>
                <a:gd name="connsiteY153" fmla="*/ 228018 h 434997"/>
                <a:gd name="connsiteX154" fmla="*/ 78532 w 341498"/>
                <a:gd name="connsiteY154" fmla="*/ 228018 h 434997"/>
                <a:gd name="connsiteX155" fmla="*/ 65327 w 341498"/>
                <a:gd name="connsiteY155" fmla="*/ 269455 h 434997"/>
                <a:gd name="connsiteX156" fmla="*/ 71580 w 341498"/>
                <a:gd name="connsiteY156" fmla="*/ 269455 h 434997"/>
                <a:gd name="connsiteX157" fmla="*/ 74809 w 341498"/>
                <a:gd name="connsiteY157" fmla="*/ 258499 h 434997"/>
                <a:gd name="connsiteX158" fmla="*/ 88625 w 341498"/>
                <a:gd name="connsiteY158" fmla="*/ 258499 h 434997"/>
                <a:gd name="connsiteX159" fmla="*/ 91882 w 341498"/>
                <a:gd name="connsiteY159" fmla="*/ 269455 h 434997"/>
                <a:gd name="connsiteX160" fmla="*/ 98368 w 341498"/>
                <a:gd name="connsiteY160" fmla="*/ 269455 h 434997"/>
                <a:gd name="connsiteX161" fmla="*/ 84989 w 341498"/>
                <a:gd name="connsiteY161" fmla="*/ 228018 h 434997"/>
                <a:gd name="connsiteX162" fmla="*/ 257264 w 341498"/>
                <a:gd name="connsiteY162" fmla="*/ 227001 h 434997"/>
                <a:gd name="connsiteX163" fmla="*/ 245601 w 341498"/>
                <a:gd name="connsiteY163" fmla="*/ 239091 h 434997"/>
                <a:gd name="connsiteX164" fmla="*/ 253251 w 341498"/>
                <a:gd name="connsiteY164" fmla="*/ 249582 h 434997"/>
                <a:gd name="connsiteX165" fmla="*/ 263576 w 341498"/>
                <a:gd name="connsiteY165" fmla="*/ 253020 h 434997"/>
                <a:gd name="connsiteX166" fmla="*/ 266485 w 341498"/>
                <a:gd name="connsiteY166" fmla="*/ 258120 h 434997"/>
                <a:gd name="connsiteX167" fmla="*/ 259155 w 341498"/>
                <a:gd name="connsiteY167" fmla="*/ 264385 h 434997"/>
                <a:gd name="connsiteX168" fmla="*/ 257628 w 341498"/>
                <a:gd name="connsiteY168" fmla="*/ 264385 h 434997"/>
                <a:gd name="connsiteX169" fmla="*/ 250430 w 341498"/>
                <a:gd name="connsiteY169" fmla="*/ 255643 h 434997"/>
                <a:gd name="connsiteX170" fmla="*/ 244380 w 341498"/>
                <a:gd name="connsiteY170" fmla="*/ 255643 h 434997"/>
                <a:gd name="connsiteX171" fmla="*/ 258923 w 341498"/>
                <a:gd name="connsiteY171" fmla="*/ 270446 h 434997"/>
                <a:gd name="connsiteX172" fmla="*/ 272680 w 341498"/>
                <a:gd name="connsiteY172" fmla="*/ 257450 h 434997"/>
                <a:gd name="connsiteX173" fmla="*/ 265962 w 341498"/>
                <a:gd name="connsiteY173" fmla="*/ 246901 h 434997"/>
                <a:gd name="connsiteX174" fmla="*/ 255956 w 341498"/>
                <a:gd name="connsiteY174" fmla="*/ 243696 h 434997"/>
                <a:gd name="connsiteX175" fmla="*/ 251709 w 341498"/>
                <a:gd name="connsiteY175" fmla="*/ 238509 h 434997"/>
                <a:gd name="connsiteX176" fmla="*/ 258050 w 341498"/>
                <a:gd name="connsiteY176" fmla="*/ 233118 h 434997"/>
                <a:gd name="connsiteX177" fmla="*/ 259176 w 341498"/>
                <a:gd name="connsiteY177" fmla="*/ 233093 h 434997"/>
                <a:gd name="connsiteX178" fmla="*/ 265525 w 341498"/>
                <a:gd name="connsiteY178" fmla="*/ 240286 h 434997"/>
                <a:gd name="connsiteX179" fmla="*/ 271575 w 341498"/>
                <a:gd name="connsiteY179" fmla="*/ 240286 h 434997"/>
                <a:gd name="connsiteX180" fmla="*/ 271572 w 341498"/>
                <a:gd name="connsiteY180" fmla="*/ 238784 h 434997"/>
                <a:gd name="connsiteX181" fmla="*/ 258283 w 341498"/>
                <a:gd name="connsiteY181" fmla="*/ 227028 h 434997"/>
                <a:gd name="connsiteX182" fmla="*/ 257264 w 341498"/>
                <a:gd name="connsiteY182" fmla="*/ 227001 h 434997"/>
                <a:gd name="connsiteX183" fmla="*/ 287165 w 341498"/>
                <a:gd name="connsiteY183" fmla="*/ 181103 h 434997"/>
                <a:gd name="connsiteX184" fmla="*/ 287165 w 341498"/>
                <a:gd name="connsiteY184" fmla="*/ 218548 h 434997"/>
                <a:gd name="connsiteX185" fmla="*/ 310085 w 341498"/>
                <a:gd name="connsiteY185" fmla="*/ 218548 h 434997"/>
                <a:gd name="connsiteX186" fmla="*/ 310085 w 341498"/>
                <a:gd name="connsiteY186" fmla="*/ 212720 h 434997"/>
                <a:gd name="connsiteX187" fmla="*/ 292633 w 341498"/>
                <a:gd name="connsiteY187" fmla="*/ 212720 h 434997"/>
                <a:gd name="connsiteX188" fmla="*/ 292633 w 341498"/>
                <a:gd name="connsiteY188" fmla="*/ 201967 h 434997"/>
                <a:gd name="connsiteX189" fmla="*/ 308369 w 341498"/>
                <a:gd name="connsiteY189" fmla="*/ 201967 h 434997"/>
                <a:gd name="connsiteX190" fmla="*/ 308369 w 341498"/>
                <a:gd name="connsiteY190" fmla="*/ 196606 h 434997"/>
                <a:gd name="connsiteX191" fmla="*/ 292633 w 341498"/>
                <a:gd name="connsiteY191" fmla="*/ 196518 h 434997"/>
                <a:gd name="connsiteX192" fmla="*/ 292633 w 341498"/>
                <a:gd name="connsiteY192" fmla="*/ 186756 h 434997"/>
                <a:gd name="connsiteX193" fmla="*/ 309619 w 341498"/>
                <a:gd name="connsiteY193" fmla="*/ 186756 h 434997"/>
                <a:gd name="connsiteX194" fmla="*/ 309619 w 341498"/>
                <a:gd name="connsiteY194" fmla="*/ 181103 h 434997"/>
                <a:gd name="connsiteX195" fmla="*/ 223961 w 341498"/>
                <a:gd name="connsiteY195" fmla="*/ 181103 h 434997"/>
                <a:gd name="connsiteX196" fmla="*/ 223961 w 341498"/>
                <a:gd name="connsiteY196" fmla="*/ 218548 h 434997"/>
                <a:gd name="connsiteX197" fmla="*/ 229197 w 341498"/>
                <a:gd name="connsiteY197" fmla="*/ 218548 h 434997"/>
                <a:gd name="connsiteX198" fmla="*/ 229197 w 341498"/>
                <a:gd name="connsiteY198" fmla="*/ 190982 h 434997"/>
                <a:gd name="connsiteX199" fmla="*/ 243362 w 341498"/>
                <a:gd name="connsiteY199" fmla="*/ 218548 h 434997"/>
                <a:gd name="connsiteX200" fmla="*/ 249179 w 341498"/>
                <a:gd name="connsiteY200" fmla="*/ 218548 h 434997"/>
                <a:gd name="connsiteX201" fmla="*/ 249237 w 341498"/>
                <a:gd name="connsiteY201" fmla="*/ 181103 h 434997"/>
                <a:gd name="connsiteX202" fmla="*/ 244031 w 341498"/>
                <a:gd name="connsiteY202" fmla="*/ 181103 h 434997"/>
                <a:gd name="connsiteX203" fmla="*/ 244031 w 341498"/>
                <a:gd name="connsiteY203" fmla="*/ 208611 h 434997"/>
                <a:gd name="connsiteX204" fmla="*/ 229779 w 341498"/>
                <a:gd name="connsiteY204" fmla="*/ 181103 h 434997"/>
                <a:gd name="connsiteX205" fmla="*/ 196592 w 341498"/>
                <a:gd name="connsiteY205" fmla="*/ 181103 h 434997"/>
                <a:gd name="connsiteX206" fmla="*/ 196592 w 341498"/>
                <a:gd name="connsiteY206" fmla="*/ 218548 h 434997"/>
                <a:gd name="connsiteX207" fmla="*/ 219482 w 341498"/>
                <a:gd name="connsiteY207" fmla="*/ 218548 h 434997"/>
                <a:gd name="connsiteX208" fmla="*/ 219482 w 341498"/>
                <a:gd name="connsiteY208" fmla="*/ 212720 h 434997"/>
                <a:gd name="connsiteX209" fmla="*/ 202031 w 341498"/>
                <a:gd name="connsiteY209" fmla="*/ 212720 h 434997"/>
                <a:gd name="connsiteX210" fmla="*/ 202031 w 341498"/>
                <a:gd name="connsiteY210" fmla="*/ 201793 h 434997"/>
                <a:gd name="connsiteX211" fmla="*/ 217766 w 341498"/>
                <a:gd name="connsiteY211" fmla="*/ 201793 h 434997"/>
                <a:gd name="connsiteX212" fmla="*/ 217766 w 341498"/>
                <a:gd name="connsiteY212" fmla="*/ 196431 h 434997"/>
                <a:gd name="connsiteX213" fmla="*/ 202031 w 341498"/>
                <a:gd name="connsiteY213" fmla="*/ 196518 h 434997"/>
                <a:gd name="connsiteX214" fmla="*/ 202031 w 341498"/>
                <a:gd name="connsiteY214" fmla="*/ 186756 h 434997"/>
                <a:gd name="connsiteX215" fmla="*/ 219017 w 341498"/>
                <a:gd name="connsiteY215" fmla="*/ 186756 h 434997"/>
                <a:gd name="connsiteX216" fmla="*/ 219017 w 341498"/>
                <a:gd name="connsiteY216" fmla="*/ 181103 h 434997"/>
                <a:gd name="connsiteX217" fmla="*/ 171607 w 341498"/>
                <a:gd name="connsiteY217" fmla="*/ 181103 h 434997"/>
                <a:gd name="connsiteX218" fmla="*/ 171607 w 341498"/>
                <a:gd name="connsiteY218" fmla="*/ 218548 h 434997"/>
                <a:gd name="connsiteX219" fmla="*/ 192811 w 341498"/>
                <a:gd name="connsiteY219" fmla="*/ 218548 h 434997"/>
                <a:gd name="connsiteX220" fmla="*/ 192811 w 341498"/>
                <a:gd name="connsiteY220" fmla="*/ 212720 h 434997"/>
                <a:gd name="connsiteX221" fmla="*/ 177046 w 341498"/>
                <a:gd name="connsiteY221" fmla="*/ 212720 h 434997"/>
                <a:gd name="connsiteX222" fmla="*/ 177046 w 341498"/>
                <a:gd name="connsiteY222" fmla="*/ 181103 h 434997"/>
                <a:gd name="connsiteX223" fmla="*/ 146448 w 341498"/>
                <a:gd name="connsiteY223" fmla="*/ 181103 h 434997"/>
                <a:gd name="connsiteX224" fmla="*/ 146448 w 341498"/>
                <a:gd name="connsiteY224" fmla="*/ 218548 h 434997"/>
                <a:gd name="connsiteX225" fmla="*/ 167738 w 341498"/>
                <a:gd name="connsiteY225" fmla="*/ 218548 h 434997"/>
                <a:gd name="connsiteX226" fmla="*/ 167738 w 341498"/>
                <a:gd name="connsiteY226" fmla="*/ 212720 h 434997"/>
                <a:gd name="connsiteX227" fmla="*/ 151887 w 341498"/>
                <a:gd name="connsiteY227" fmla="*/ 212720 h 434997"/>
                <a:gd name="connsiteX228" fmla="*/ 151887 w 341498"/>
                <a:gd name="connsiteY228" fmla="*/ 181103 h 434997"/>
                <a:gd name="connsiteX229" fmla="*/ 118903 w 341498"/>
                <a:gd name="connsiteY229" fmla="*/ 181103 h 434997"/>
                <a:gd name="connsiteX230" fmla="*/ 118903 w 341498"/>
                <a:gd name="connsiteY230" fmla="*/ 218548 h 434997"/>
                <a:gd name="connsiteX231" fmla="*/ 141823 w 341498"/>
                <a:gd name="connsiteY231" fmla="*/ 218548 h 434997"/>
                <a:gd name="connsiteX232" fmla="*/ 141823 w 341498"/>
                <a:gd name="connsiteY232" fmla="*/ 212720 h 434997"/>
                <a:gd name="connsiteX233" fmla="*/ 124371 w 341498"/>
                <a:gd name="connsiteY233" fmla="*/ 212720 h 434997"/>
                <a:gd name="connsiteX234" fmla="*/ 124371 w 341498"/>
                <a:gd name="connsiteY234" fmla="*/ 201880 h 434997"/>
                <a:gd name="connsiteX235" fmla="*/ 140107 w 341498"/>
                <a:gd name="connsiteY235" fmla="*/ 201880 h 434997"/>
                <a:gd name="connsiteX236" fmla="*/ 140107 w 341498"/>
                <a:gd name="connsiteY236" fmla="*/ 196518 h 434997"/>
                <a:gd name="connsiteX237" fmla="*/ 124371 w 341498"/>
                <a:gd name="connsiteY237" fmla="*/ 196518 h 434997"/>
                <a:gd name="connsiteX238" fmla="*/ 124371 w 341498"/>
                <a:gd name="connsiteY238" fmla="*/ 186756 h 434997"/>
                <a:gd name="connsiteX239" fmla="*/ 141357 w 341498"/>
                <a:gd name="connsiteY239" fmla="*/ 186756 h 434997"/>
                <a:gd name="connsiteX240" fmla="*/ 141357 w 341498"/>
                <a:gd name="connsiteY240" fmla="*/ 181103 h 434997"/>
                <a:gd name="connsiteX241" fmla="*/ 56369 w 341498"/>
                <a:gd name="connsiteY241" fmla="*/ 181103 h 434997"/>
                <a:gd name="connsiteX242" fmla="*/ 66665 w 341498"/>
                <a:gd name="connsiteY242" fmla="*/ 199170 h 434997"/>
                <a:gd name="connsiteX243" fmla="*/ 55612 w 341498"/>
                <a:gd name="connsiteY243" fmla="*/ 218548 h 434997"/>
                <a:gd name="connsiteX244" fmla="*/ 61866 w 341498"/>
                <a:gd name="connsiteY244" fmla="*/ 218548 h 434997"/>
                <a:gd name="connsiteX245" fmla="*/ 69806 w 341498"/>
                <a:gd name="connsiteY245" fmla="*/ 204182 h 434997"/>
                <a:gd name="connsiteX246" fmla="*/ 77543 w 341498"/>
                <a:gd name="connsiteY246" fmla="*/ 218548 h 434997"/>
                <a:gd name="connsiteX247" fmla="*/ 84175 w 341498"/>
                <a:gd name="connsiteY247" fmla="*/ 218548 h 434997"/>
                <a:gd name="connsiteX248" fmla="*/ 73151 w 341498"/>
                <a:gd name="connsiteY248" fmla="*/ 199083 h 434997"/>
                <a:gd name="connsiteX249" fmla="*/ 83448 w 341498"/>
                <a:gd name="connsiteY249" fmla="*/ 181103 h 434997"/>
                <a:gd name="connsiteX250" fmla="*/ 77339 w 341498"/>
                <a:gd name="connsiteY250" fmla="*/ 181103 h 434997"/>
                <a:gd name="connsiteX251" fmla="*/ 69951 w 341498"/>
                <a:gd name="connsiteY251" fmla="*/ 194275 h 434997"/>
                <a:gd name="connsiteX252" fmla="*/ 62884 w 341498"/>
                <a:gd name="connsiteY252" fmla="*/ 181103 h 434997"/>
                <a:gd name="connsiteX253" fmla="*/ 31558 w 341498"/>
                <a:gd name="connsiteY253" fmla="*/ 181103 h 434997"/>
                <a:gd name="connsiteX254" fmla="*/ 31558 w 341498"/>
                <a:gd name="connsiteY254" fmla="*/ 218548 h 434997"/>
                <a:gd name="connsiteX255" fmla="*/ 54303 w 341498"/>
                <a:gd name="connsiteY255" fmla="*/ 218548 h 434997"/>
                <a:gd name="connsiteX256" fmla="*/ 54303 w 341498"/>
                <a:gd name="connsiteY256" fmla="*/ 212720 h 434997"/>
                <a:gd name="connsiteX257" fmla="*/ 37026 w 341498"/>
                <a:gd name="connsiteY257" fmla="*/ 212720 h 434997"/>
                <a:gd name="connsiteX258" fmla="*/ 37026 w 341498"/>
                <a:gd name="connsiteY258" fmla="*/ 201880 h 434997"/>
                <a:gd name="connsiteX259" fmla="*/ 52733 w 341498"/>
                <a:gd name="connsiteY259" fmla="*/ 201880 h 434997"/>
                <a:gd name="connsiteX260" fmla="*/ 52733 w 341498"/>
                <a:gd name="connsiteY260" fmla="*/ 196518 h 434997"/>
                <a:gd name="connsiteX261" fmla="*/ 37026 w 341498"/>
                <a:gd name="connsiteY261" fmla="*/ 196518 h 434997"/>
                <a:gd name="connsiteX262" fmla="*/ 37026 w 341498"/>
                <a:gd name="connsiteY262" fmla="*/ 186756 h 434997"/>
                <a:gd name="connsiteX263" fmla="*/ 54012 w 341498"/>
                <a:gd name="connsiteY263" fmla="*/ 186756 h 434997"/>
                <a:gd name="connsiteX264" fmla="*/ 54012 w 341498"/>
                <a:gd name="connsiteY264" fmla="*/ 181103 h 434997"/>
                <a:gd name="connsiteX265" fmla="*/ 100666 w 341498"/>
                <a:gd name="connsiteY265" fmla="*/ 180200 h 434997"/>
                <a:gd name="connsiteX266" fmla="*/ 85716 w 341498"/>
                <a:gd name="connsiteY266" fmla="*/ 199782 h 434997"/>
                <a:gd name="connsiteX267" fmla="*/ 100666 w 341498"/>
                <a:gd name="connsiteY267" fmla="*/ 219335 h 434997"/>
                <a:gd name="connsiteX268" fmla="*/ 113929 w 341498"/>
                <a:gd name="connsiteY268" fmla="*/ 204211 h 434997"/>
                <a:gd name="connsiteX269" fmla="*/ 108607 w 341498"/>
                <a:gd name="connsiteY269" fmla="*/ 204211 h 434997"/>
                <a:gd name="connsiteX270" fmla="*/ 100666 w 341498"/>
                <a:gd name="connsiteY270" fmla="*/ 214002 h 434997"/>
                <a:gd name="connsiteX271" fmla="*/ 91184 w 341498"/>
                <a:gd name="connsiteY271" fmla="*/ 199782 h 434997"/>
                <a:gd name="connsiteX272" fmla="*/ 100666 w 341498"/>
                <a:gd name="connsiteY272" fmla="*/ 185533 h 434997"/>
                <a:gd name="connsiteX273" fmla="*/ 108432 w 341498"/>
                <a:gd name="connsiteY273" fmla="*/ 192963 h 434997"/>
                <a:gd name="connsiteX274" fmla="*/ 113900 w 341498"/>
                <a:gd name="connsiteY274" fmla="*/ 192963 h 434997"/>
                <a:gd name="connsiteX275" fmla="*/ 113900 w 341498"/>
                <a:gd name="connsiteY275" fmla="*/ 192929 h 434997"/>
                <a:gd name="connsiteX276" fmla="*/ 100666 w 341498"/>
                <a:gd name="connsiteY276" fmla="*/ 180200 h 434997"/>
                <a:gd name="connsiteX277" fmla="*/ 268841 w 341498"/>
                <a:gd name="connsiteY277" fmla="*/ 180113 h 434997"/>
                <a:gd name="connsiteX278" fmla="*/ 253920 w 341498"/>
                <a:gd name="connsiteY278" fmla="*/ 199694 h 434997"/>
                <a:gd name="connsiteX279" fmla="*/ 268841 w 341498"/>
                <a:gd name="connsiteY279" fmla="*/ 219247 h 434997"/>
                <a:gd name="connsiteX280" fmla="*/ 282133 w 341498"/>
                <a:gd name="connsiteY280" fmla="*/ 204124 h 434997"/>
                <a:gd name="connsiteX281" fmla="*/ 276869 w 341498"/>
                <a:gd name="connsiteY281" fmla="*/ 204124 h 434997"/>
                <a:gd name="connsiteX282" fmla="*/ 268899 w 341498"/>
                <a:gd name="connsiteY282" fmla="*/ 213915 h 434997"/>
                <a:gd name="connsiteX283" fmla="*/ 268899 w 341498"/>
                <a:gd name="connsiteY283" fmla="*/ 214002 h 434997"/>
                <a:gd name="connsiteX284" fmla="*/ 259446 w 341498"/>
                <a:gd name="connsiteY284" fmla="*/ 199782 h 434997"/>
                <a:gd name="connsiteX285" fmla="*/ 268899 w 341498"/>
                <a:gd name="connsiteY285" fmla="*/ 185533 h 434997"/>
                <a:gd name="connsiteX286" fmla="*/ 276694 w 341498"/>
                <a:gd name="connsiteY286" fmla="*/ 192963 h 434997"/>
                <a:gd name="connsiteX287" fmla="*/ 282133 w 341498"/>
                <a:gd name="connsiteY287" fmla="*/ 192963 h 434997"/>
                <a:gd name="connsiteX288" fmla="*/ 282129 w 341498"/>
                <a:gd name="connsiteY288" fmla="*/ 192725 h 434997"/>
                <a:gd name="connsiteX289" fmla="*/ 268841 w 341498"/>
                <a:gd name="connsiteY289" fmla="*/ 180113 h 434997"/>
                <a:gd name="connsiteX290" fmla="*/ 195167 w 341498"/>
                <a:gd name="connsiteY290" fmla="*/ 116150 h 434997"/>
                <a:gd name="connsiteX291" fmla="*/ 195283 w 341498"/>
                <a:gd name="connsiteY291" fmla="*/ 129235 h 434997"/>
                <a:gd name="connsiteX292" fmla="*/ 206917 w 341498"/>
                <a:gd name="connsiteY292" fmla="*/ 129235 h 434997"/>
                <a:gd name="connsiteX293" fmla="*/ 208474 w 341498"/>
                <a:gd name="connsiteY293" fmla="*/ 129261 h 434997"/>
                <a:gd name="connsiteX294" fmla="*/ 213811 w 341498"/>
                <a:gd name="connsiteY294" fmla="*/ 122561 h 434997"/>
                <a:gd name="connsiteX295" fmla="*/ 206801 w 341498"/>
                <a:gd name="connsiteY295" fmla="*/ 116150 h 434997"/>
                <a:gd name="connsiteX296" fmla="*/ 188070 w 341498"/>
                <a:gd name="connsiteY296" fmla="*/ 110410 h 434997"/>
                <a:gd name="connsiteX297" fmla="*/ 207383 w 341498"/>
                <a:gd name="connsiteY297" fmla="*/ 110410 h 434997"/>
                <a:gd name="connsiteX298" fmla="*/ 220762 w 341498"/>
                <a:gd name="connsiteY298" fmla="*/ 121746 h 434997"/>
                <a:gd name="connsiteX299" fmla="*/ 214073 w 341498"/>
                <a:gd name="connsiteY299" fmla="*/ 132323 h 434997"/>
                <a:gd name="connsiteX300" fmla="*/ 220093 w 341498"/>
                <a:gd name="connsiteY300" fmla="*/ 141065 h 434997"/>
                <a:gd name="connsiteX301" fmla="*/ 222275 w 341498"/>
                <a:gd name="connsiteY301" fmla="*/ 152109 h 434997"/>
                <a:gd name="connsiteX302" fmla="*/ 214683 w 341498"/>
                <a:gd name="connsiteY302" fmla="*/ 152109 h 434997"/>
                <a:gd name="connsiteX303" fmla="*/ 213636 w 341498"/>
                <a:gd name="connsiteY303" fmla="*/ 145932 h 434997"/>
                <a:gd name="connsiteX304" fmla="*/ 205579 w 341498"/>
                <a:gd name="connsiteY304" fmla="*/ 134829 h 434997"/>
                <a:gd name="connsiteX305" fmla="*/ 195167 w 341498"/>
                <a:gd name="connsiteY305" fmla="*/ 134829 h 434997"/>
                <a:gd name="connsiteX306" fmla="*/ 195167 w 341498"/>
                <a:gd name="connsiteY306" fmla="*/ 152109 h 434997"/>
                <a:gd name="connsiteX307" fmla="*/ 188070 w 341498"/>
                <a:gd name="connsiteY307" fmla="*/ 152109 h 434997"/>
                <a:gd name="connsiteX308" fmla="*/ 272651 w 341498"/>
                <a:gd name="connsiteY308" fmla="*/ 110148 h 434997"/>
                <a:gd name="connsiteX309" fmla="*/ 280853 w 341498"/>
                <a:gd name="connsiteY309" fmla="*/ 110148 h 434997"/>
                <a:gd name="connsiteX310" fmla="*/ 291557 w 341498"/>
                <a:gd name="connsiteY310" fmla="*/ 128943 h 434997"/>
                <a:gd name="connsiteX311" fmla="*/ 302086 w 341498"/>
                <a:gd name="connsiteY311" fmla="*/ 110148 h 434997"/>
                <a:gd name="connsiteX312" fmla="*/ 310026 w 341498"/>
                <a:gd name="connsiteY312" fmla="*/ 110148 h 434997"/>
                <a:gd name="connsiteX313" fmla="*/ 294902 w 341498"/>
                <a:gd name="connsiteY313" fmla="*/ 135645 h 434997"/>
                <a:gd name="connsiteX314" fmla="*/ 294902 w 341498"/>
                <a:gd name="connsiteY314" fmla="*/ 152109 h 434997"/>
                <a:gd name="connsiteX315" fmla="*/ 287834 w 341498"/>
                <a:gd name="connsiteY315" fmla="*/ 152109 h 434997"/>
                <a:gd name="connsiteX316" fmla="*/ 287834 w 341498"/>
                <a:gd name="connsiteY316" fmla="*/ 135645 h 434997"/>
                <a:gd name="connsiteX317" fmla="*/ 239842 w 341498"/>
                <a:gd name="connsiteY317" fmla="*/ 110148 h 434997"/>
                <a:gd name="connsiteX318" fmla="*/ 272592 w 341498"/>
                <a:gd name="connsiteY318" fmla="*/ 110148 h 434997"/>
                <a:gd name="connsiteX319" fmla="*/ 272592 w 341498"/>
                <a:gd name="connsiteY319" fmla="*/ 116500 h 434997"/>
                <a:gd name="connsiteX320" fmla="*/ 259737 w 341498"/>
                <a:gd name="connsiteY320" fmla="*/ 116500 h 434997"/>
                <a:gd name="connsiteX321" fmla="*/ 259737 w 341498"/>
                <a:gd name="connsiteY321" fmla="*/ 152109 h 434997"/>
                <a:gd name="connsiteX322" fmla="*/ 252640 w 341498"/>
                <a:gd name="connsiteY322" fmla="*/ 152109 h 434997"/>
                <a:gd name="connsiteX323" fmla="*/ 252640 w 341498"/>
                <a:gd name="connsiteY323" fmla="*/ 116500 h 434997"/>
                <a:gd name="connsiteX324" fmla="*/ 239842 w 341498"/>
                <a:gd name="connsiteY324" fmla="*/ 116500 h 434997"/>
                <a:gd name="connsiteX325" fmla="*/ 227946 w 341498"/>
                <a:gd name="connsiteY325" fmla="*/ 110148 h 434997"/>
                <a:gd name="connsiteX326" fmla="*/ 235014 w 341498"/>
                <a:gd name="connsiteY326" fmla="*/ 110148 h 434997"/>
                <a:gd name="connsiteX327" fmla="*/ 235014 w 341498"/>
                <a:gd name="connsiteY327" fmla="*/ 152080 h 434997"/>
                <a:gd name="connsiteX328" fmla="*/ 227946 w 341498"/>
                <a:gd name="connsiteY328" fmla="*/ 152080 h 434997"/>
                <a:gd name="connsiteX329" fmla="*/ 146738 w 341498"/>
                <a:gd name="connsiteY329" fmla="*/ 110148 h 434997"/>
                <a:gd name="connsiteX330" fmla="*/ 153806 w 341498"/>
                <a:gd name="connsiteY330" fmla="*/ 110148 h 434997"/>
                <a:gd name="connsiteX331" fmla="*/ 153806 w 341498"/>
                <a:gd name="connsiteY331" fmla="*/ 134596 h 434997"/>
                <a:gd name="connsiteX332" fmla="*/ 163317 w 341498"/>
                <a:gd name="connsiteY332" fmla="*/ 146748 h 434997"/>
                <a:gd name="connsiteX333" fmla="*/ 172828 w 341498"/>
                <a:gd name="connsiteY333" fmla="*/ 134596 h 434997"/>
                <a:gd name="connsiteX334" fmla="*/ 172828 w 341498"/>
                <a:gd name="connsiteY334" fmla="*/ 110148 h 434997"/>
                <a:gd name="connsiteX335" fmla="*/ 179925 w 341498"/>
                <a:gd name="connsiteY335" fmla="*/ 110148 h 434997"/>
                <a:gd name="connsiteX336" fmla="*/ 179925 w 341498"/>
                <a:gd name="connsiteY336" fmla="*/ 137015 h 434997"/>
                <a:gd name="connsiteX337" fmla="*/ 163317 w 341498"/>
                <a:gd name="connsiteY337" fmla="*/ 153100 h 434997"/>
                <a:gd name="connsiteX338" fmla="*/ 146738 w 341498"/>
                <a:gd name="connsiteY338" fmla="*/ 136957 h 434997"/>
                <a:gd name="connsiteX339" fmla="*/ 70591 w 341498"/>
                <a:gd name="connsiteY339" fmla="*/ 110148 h 434997"/>
                <a:gd name="connsiteX340" fmla="*/ 99706 w 341498"/>
                <a:gd name="connsiteY340" fmla="*/ 110148 h 434997"/>
                <a:gd name="connsiteX341" fmla="*/ 99706 w 341498"/>
                <a:gd name="connsiteY341" fmla="*/ 116500 h 434997"/>
                <a:gd name="connsiteX342" fmla="*/ 77659 w 341498"/>
                <a:gd name="connsiteY342" fmla="*/ 116500 h 434997"/>
                <a:gd name="connsiteX343" fmla="*/ 77659 w 341498"/>
                <a:gd name="connsiteY343" fmla="*/ 127486 h 434997"/>
                <a:gd name="connsiteX344" fmla="*/ 98078 w 341498"/>
                <a:gd name="connsiteY344" fmla="*/ 127486 h 434997"/>
                <a:gd name="connsiteX345" fmla="*/ 98078 w 341498"/>
                <a:gd name="connsiteY345" fmla="*/ 133489 h 434997"/>
                <a:gd name="connsiteX346" fmla="*/ 77659 w 341498"/>
                <a:gd name="connsiteY346" fmla="*/ 133489 h 434997"/>
                <a:gd name="connsiteX347" fmla="*/ 77659 w 341498"/>
                <a:gd name="connsiteY347" fmla="*/ 145757 h 434997"/>
                <a:gd name="connsiteX348" fmla="*/ 100113 w 341498"/>
                <a:gd name="connsiteY348" fmla="*/ 145757 h 434997"/>
                <a:gd name="connsiteX349" fmla="*/ 100113 w 341498"/>
                <a:gd name="connsiteY349" fmla="*/ 152109 h 434997"/>
                <a:gd name="connsiteX350" fmla="*/ 70591 w 341498"/>
                <a:gd name="connsiteY350" fmla="*/ 152109 h 434997"/>
                <a:gd name="connsiteX351" fmla="*/ 123499 w 341498"/>
                <a:gd name="connsiteY351" fmla="*/ 109157 h 434997"/>
                <a:gd name="connsiteX352" fmla="*/ 140660 w 341498"/>
                <a:gd name="connsiteY352" fmla="*/ 123494 h 434997"/>
                <a:gd name="connsiteX353" fmla="*/ 133592 w 341498"/>
                <a:gd name="connsiteY353" fmla="*/ 123494 h 434997"/>
                <a:gd name="connsiteX354" fmla="*/ 123499 w 341498"/>
                <a:gd name="connsiteY354" fmla="*/ 115160 h 434997"/>
                <a:gd name="connsiteX355" fmla="*/ 111196 w 341498"/>
                <a:gd name="connsiteY355" fmla="*/ 131129 h 434997"/>
                <a:gd name="connsiteX356" fmla="*/ 123499 w 341498"/>
                <a:gd name="connsiteY356" fmla="*/ 147097 h 434997"/>
                <a:gd name="connsiteX357" fmla="*/ 133796 w 341498"/>
                <a:gd name="connsiteY357" fmla="*/ 136112 h 434997"/>
                <a:gd name="connsiteX358" fmla="*/ 140718 w 341498"/>
                <a:gd name="connsiteY358" fmla="*/ 136112 h 434997"/>
                <a:gd name="connsiteX359" fmla="*/ 140714 w 341498"/>
                <a:gd name="connsiteY359" fmla="*/ 136612 h 434997"/>
                <a:gd name="connsiteX360" fmla="*/ 123499 w 341498"/>
                <a:gd name="connsiteY360" fmla="*/ 153100 h 434997"/>
                <a:gd name="connsiteX361" fmla="*/ 104128 w 341498"/>
                <a:gd name="connsiteY361" fmla="*/ 131129 h 434997"/>
                <a:gd name="connsiteX362" fmla="*/ 123499 w 341498"/>
                <a:gd name="connsiteY362" fmla="*/ 109157 h 434997"/>
                <a:gd name="connsiteX363" fmla="*/ 47788 w 341498"/>
                <a:gd name="connsiteY363" fmla="*/ 109157 h 434997"/>
                <a:gd name="connsiteX364" fmla="*/ 63320 w 341498"/>
                <a:gd name="connsiteY364" fmla="*/ 122561 h 434997"/>
                <a:gd name="connsiteX365" fmla="*/ 56223 w 341498"/>
                <a:gd name="connsiteY365" fmla="*/ 122561 h 434997"/>
                <a:gd name="connsiteX366" fmla="*/ 47497 w 341498"/>
                <a:gd name="connsiteY366" fmla="*/ 115160 h 434997"/>
                <a:gd name="connsiteX367" fmla="*/ 40080 w 341498"/>
                <a:gd name="connsiteY367" fmla="*/ 120609 h 434997"/>
                <a:gd name="connsiteX368" fmla="*/ 44909 w 341498"/>
                <a:gd name="connsiteY368" fmla="*/ 126029 h 434997"/>
                <a:gd name="connsiteX369" fmla="*/ 56543 w 341498"/>
                <a:gd name="connsiteY369" fmla="*/ 129235 h 434997"/>
                <a:gd name="connsiteX370" fmla="*/ 64425 w 341498"/>
                <a:gd name="connsiteY370" fmla="*/ 139929 h 434997"/>
                <a:gd name="connsiteX371" fmla="*/ 48341 w 341498"/>
                <a:gd name="connsiteY371" fmla="*/ 153100 h 434997"/>
                <a:gd name="connsiteX372" fmla="*/ 31442 w 341498"/>
                <a:gd name="connsiteY372" fmla="*/ 138122 h 434997"/>
                <a:gd name="connsiteX373" fmla="*/ 38568 w 341498"/>
                <a:gd name="connsiteY373" fmla="*/ 138122 h 434997"/>
                <a:gd name="connsiteX374" fmla="*/ 48806 w 341498"/>
                <a:gd name="connsiteY374" fmla="*/ 147097 h 434997"/>
                <a:gd name="connsiteX375" fmla="*/ 57357 w 341498"/>
                <a:gd name="connsiteY375" fmla="*/ 140774 h 434997"/>
                <a:gd name="connsiteX376" fmla="*/ 54012 w 341498"/>
                <a:gd name="connsiteY376" fmla="*/ 135587 h 434997"/>
                <a:gd name="connsiteX377" fmla="*/ 41971 w 341498"/>
                <a:gd name="connsiteY377" fmla="*/ 132119 h 434997"/>
                <a:gd name="connsiteX378" fmla="*/ 33013 w 341498"/>
                <a:gd name="connsiteY378" fmla="*/ 121483 h 434997"/>
                <a:gd name="connsiteX379" fmla="*/ 47788 w 341498"/>
                <a:gd name="connsiteY379" fmla="*/ 109157 h 434997"/>
                <a:gd name="connsiteX380" fmla="*/ 159042 w 341498"/>
                <a:gd name="connsiteY380" fmla="*/ 68245 h 434997"/>
                <a:gd name="connsiteX381" fmla="*/ 159042 w 341498"/>
                <a:gd name="connsiteY381" fmla="*/ 88323 h 434997"/>
                <a:gd name="connsiteX382" fmla="*/ 177424 w 341498"/>
                <a:gd name="connsiteY382" fmla="*/ 88323 h 434997"/>
                <a:gd name="connsiteX383" fmla="*/ 179392 w 341498"/>
                <a:gd name="connsiteY383" fmla="*/ 88311 h 434997"/>
                <a:gd name="connsiteX384" fmla="*/ 187459 w 341498"/>
                <a:gd name="connsiteY384" fmla="*/ 78153 h 434997"/>
                <a:gd name="connsiteX385" fmla="*/ 187445 w 341498"/>
                <a:gd name="connsiteY385" fmla="*/ 76278 h 434997"/>
                <a:gd name="connsiteX386" fmla="*/ 177424 w 341498"/>
                <a:gd name="connsiteY386" fmla="*/ 68245 h 434997"/>
                <a:gd name="connsiteX387" fmla="*/ 270499 w 341498"/>
                <a:gd name="connsiteY387" fmla="*/ 42428 h 434997"/>
                <a:gd name="connsiteX388" fmla="*/ 270499 w 341498"/>
                <a:gd name="connsiteY388" fmla="*/ 62505 h 434997"/>
                <a:gd name="connsiteX389" fmla="*/ 287659 w 341498"/>
                <a:gd name="connsiteY389" fmla="*/ 62505 h 434997"/>
                <a:gd name="connsiteX390" fmla="*/ 297868 w 341498"/>
                <a:gd name="connsiteY390" fmla="*/ 52219 h 434997"/>
                <a:gd name="connsiteX391" fmla="*/ 287485 w 341498"/>
                <a:gd name="connsiteY391" fmla="*/ 42428 h 434997"/>
                <a:gd name="connsiteX392" fmla="*/ 159042 w 341498"/>
                <a:gd name="connsiteY392" fmla="*/ 42427 h 434997"/>
                <a:gd name="connsiteX393" fmla="*/ 159042 w 341498"/>
                <a:gd name="connsiteY393" fmla="*/ 60086 h 434997"/>
                <a:gd name="connsiteX394" fmla="*/ 176086 w 341498"/>
                <a:gd name="connsiteY394" fmla="*/ 60086 h 434997"/>
                <a:gd name="connsiteX395" fmla="*/ 177232 w 341498"/>
                <a:gd name="connsiteY395" fmla="*/ 60075 h 434997"/>
                <a:gd name="connsiteX396" fmla="*/ 184812 w 341498"/>
                <a:gd name="connsiteY396" fmla="*/ 51169 h 434997"/>
                <a:gd name="connsiteX397" fmla="*/ 176086 w 341498"/>
                <a:gd name="connsiteY397" fmla="*/ 42427 h 434997"/>
                <a:gd name="connsiteX398" fmla="*/ 207470 w 341498"/>
                <a:gd name="connsiteY398" fmla="*/ 33248 h 434997"/>
                <a:gd name="connsiteX399" fmla="*/ 250459 w 341498"/>
                <a:gd name="connsiteY399" fmla="*/ 33248 h 434997"/>
                <a:gd name="connsiteX400" fmla="*/ 250459 w 341498"/>
                <a:gd name="connsiteY400" fmla="*/ 42952 h 434997"/>
                <a:gd name="connsiteX401" fmla="*/ 217912 w 341498"/>
                <a:gd name="connsiteY401" fmla="*/ 42952 h 434997"/>
                <a:gd name="connsiteX402" fmla="*/ 217912 w 341498"/>
                <a:gd name="connsiteY402" fmla="*/ 59794 h 434997"/>
                <a:gd name="connsiteX403" fmla="*/ 248045 w 341498"/>
                <a:gd name="connsiteY403" fmla="*/ 59794 h 434997"/>
                <a:gd name="connsiteX404" fmla="*/ 248045 w 341498"/>
                <a:gd name="connsiteY404" fmla="*/ 68974 h 434997"/>
                <a:gd name="connsiteX405" fmla="*/ 217912 w 341498"/>
                <a:gd name="connsiteY405" fmla="*/ 68974 h 434997"/>
                <a:gd name="connsiteX406" fmla="*/ 217912 w 341498"/>
                <a:gd name="connsiteY406" fmla="*/ 87798 h 434997"/>
                <a:gd name="connsiteX407" fmla="*/ 251041 w 341498"/>
                <a:gd name="connsiteY407" fmla="*/ 87798 h 434997"/>
                <a:gd name="connsiteX408" fmla="*/ 251041 w 341498"/>
                <a:gd name="connsiteY408" fmla="*/ 97502 h 434997"/>
                <a:gd name="connsiteX409" fmla="*/ 207470 w 341498"/>
                <a:gd name="connsiteY409" fmla="*/ 97502 h 434997"/>
                <a:gd name="connsiteX410" fmla="*/ 148513 w 341498"/>
                <a:gd name="connsiteY410" fmla="*/ 33248 h 434997"/>
                <a:gd name="connsiteX411" fmla="*/ 177599 w 341498"/>
                <a:gd name="connsiteY411" fmla="*/ 33248 h 434997"/>
                <a:gd name="connsiteX412" fmla="*/ 195341 w 341498"/>
                <a:gd name="connsiteY412" fmla="*/ 49158 h 434997"/>
                <a:gd name="connsiteX413" fmla="*/ 186790 w 341498"/>
                <a:gd name="connsiteY413" fmla="*/ 62854 h 434997"/>
                <a:gd name="connsiteX414" fmla="*/ 186790 w 341498"/>
                <a:gd name="connsiteY414" fmla="*/ 63029 h 434997"/>
                <a:gd name="connsiteX415" fmla="*/ 198017 w 341498"/>
                <a:gd name="connsiteY415" fmla="*/ 79610 h 434997"/>
                <a:gd name="connsiteX416" fmla="*/ 175941 w 341498"/>
                <a:gd name="connsiteY416" fmla="*/ 97502 h 434997"/>
                <a:gd name="connsiteX417" fmla="*/ 148513 w 341498"/>
                <a:gd name="connsiteY417" fmla="*/ 97502 h 434997"/>
                <a:gd name="connsiteX418" fmla="*/ 87520 w 341498"/>
                <a:gd name="connsiteY418" fmla="*/ 33248 h 434997"/>
                <a:gd name="connsiteX419" fmla="*/ 99649 w 341498"/>
                <a:gd name="connsiteY419" fmla="*/ 33248 h 434997"/>
                <a:gd name="connsiteX420" fmla="*/ 115443 w 341498"/>
                <a:gd name="connsiteY420" fmla="*/ 62038 h 434997"/>
                <a:gd name="connsiteX421" fmla="*/ 131004 w 341498"/>
                <a:gd name="connsiteY421" fmla="*/ 33248 h 434997"/>
                <a:gd name="connsiteX422" fmla="*/ 142726 w 341498"/>
                <a:gd name="connsiteY422" fmla="*/ 33248 h 434997"/>
                <a:gd name="connsiteX423" fmla="*/ 120388 w 341498"/>
                <a:gd name="connsiteY423" fmla="*/ 72296 h 434997"/>
                <a:gd name="connsiteX424" fmla="*/ 120388 w 341498"/>
                <a:gd name="connsiteY424" fmla="*/ 97502 h 434997"/>
                <a:gd name="connsiteX425" fmla="*/ 109945 w 341498"/>
                <a:gd name="connsiteY425" fmla="*/ 97502 h 434997"/>
                <a:gd name="connsiteX426" fmla="*/ 109945 w 341498"/>
                <a:gd name="connsiteY426" fmla="*/ 72296 h 434997"/>
                <a:gd name="connsiteX427" fmla="*/ 260173 w 341498"/>
                <a:gd name="connsiteY427" fmla="*/ 33132 h 434997"/>
                <a:gd name="connsiteX428" fmla="*/ 288677 w 341498"/>
                <a:gd name="connsiteY428" fmla="*/ 33132 h 434997"/>
                <a:gd name="connsiteX429" fmla="*/ 308426 w 341498"/>
                <a:gd name="connsiteY429" fmla="*/ 50616 h 434997"/>
                <a:gd name="connsiteX430" fmla="*/ 298566 w 341498"/>
                <a:gd name="connsiteY430" fmla="*/ 66818 h 434997"/>
                <a:gd name="connsiteX431" fmla="*/ 298566 w 341498"/>
                <a:gd name="connsiteY431" fmla="*/ 66993 h 434997"/>
                <a:gd name="connsiteX432" fmla="*/ 307292 w 341498"/>
                <a:gd name="connsiteY432" fmla="*/ 80601 h 434997"/>
                <a:gd name="connsiteX433" fmla="*/ 310579 w 341498"/>
                <a:gd name="connsiteY433" fmla="*/ 97502 h 434997"/>
                <a:gd name="connsiteX434" fmla="*/ 299352 w 341498"/>
                <a:gd name="connsiteY434" fmla="*/ 97502 h 434997"/>
                <a:gd name="connsiteX435" fmla="*/ 297781 w 341498"/>
                <a:gd name="connsiteY435" fmla="*/ 88061 h 434997"/>
                <a:gd name="connsiteX436" fmla="*/ 285885 w 341498"/>
                <a:gd name="connsiteY436" fmla="*/ 71043 h 434997"/>
                <a:gd name="connsiteX437" fmla="*/ 270499 w 341498"/>
                <a:gd name="connsiteY437" fmla="*/ 71043 h 434997"/>
                <a:gd name="connsiteX438" fmla="*/ 270499 w 341498"/>
                <a:gd name="connsiteY438" fmla="*/ 97502 h 434997"/>
                <a:gd name="connsiteX439" fmla="*/ 260173 w 341498"/>
                <a:gd name="connsiteY439" fmla="*/ 97502 h 434997"/>
                <a:gd name="connsiteX440" fmla="*/ 59394 w 341498"/>
                <a:gd name="connsiteY440" fmla="*/ 31617 h 434997"/>
                <a:gd name="connsiteX441" fmla="*/ 84757 w 341498"/>
                <a:gd name="connsiteY441" fmla="*/ 53588 h 434997"/>
                <a:gd name="connsiteX442" fmla="*/ 74286 w 341498"/>
                <a:gd name="connsiteY442" fmla="*/ 53588 h 434997"/>
                <a:gd name="connsiteX443" fmla="*/ 59394 w 341498"/>
                <a:gd name="connsiteY443" fmla="*/ 40796 h 434997"/>
                <a:gd name="connsiteX444" fmla="*/ 41244 w 341498"/>
                <a:gd name="connsiteY444" fmla="*/ 65390 h 434997"/>
                <a:gd name="connsiteX445" fmla="*/ 59394 w 341498"/>
                <a:gd name="connsiteY445" fmla="*/ 89896 h 434997"/>
                <a:gd name="connsiteX446" fmla="*/ 74635 w 341498"/>
                <a:gd name="connsiteY446" fmla="*/ 73053 h 434997"/>
                <a:gd name="connsiteX447" fmla="*/ 84844 w 341498"/>
                <a:gd name="connsiteY447" fmla="*/ 73053 h 434997"/>
                <a:gd name="connsiteX448" fmla="*/ 59394 w 341498"/>
                <a:gd name="connsiteY448" fmla="*/ 99075 h 434997"/>
                <a:gd name="connsiteX449" fmla="*/ 30802 w 341498"/>
                <a:gd name="connsiteY449" fmla="*/ 65273 h 434997"/>
                <a:gd name="connsiteX450" fmla="*/ 59394 w 341498"/>
                <a:gd name="connsiteY450" fmla="*/ 31617 h 434997"/>
                <a:gd name="connsiteX451" fmla="*/ 3345 w 341498"/>
                <a:gd name="connsiteY451" fmla="*/ 3351 h 434997"/>
                <a:gd name="connsiteX452" fmla="*/ 3345 w 341498"/>
                <a:gd name="connsiteY452" fmla="*/ 164377 h 434997"/>
                <a:gd name="connsiteX453" fmla="*/ 338153 w 341498"/>
                <a:gd name="connsiteY453" fmla="*/ 164377 h 434997"/>
                <a:gd name="connsiteX454" fmla="*/ 338153 w 341498"/>
                <a:gd name="connsiteY454" fmla="*/ 3351 h 434997"/>
                <a:gd name="connsiteX455" fmla="*/ 0 w 341498"/>
                <a:gd name="connsiteY455" fmla="*/ 0 h 434997"/>
                <a:gd name="connsiteX456" fmla="*/ 341498 w 341498"/>
                <a:gd name="connsiteY456" fmla="*/ 0 h 434997"/>
                <a:gd name="connsiteX457" fmla="*/ 341498 w 341498"/>
                <a:gd name="connsiteY457" fmla="*/ 401021 h 434997"/>
                <a:gd name="connsiteX458" fmla="*/ 207528 w 341498"/>
                <a:gd name="connsiteY458" fmla="*/ 430977 h 434997"/>
                <a:gd name="connsiteX459" fmla="*/ 133940 w 341498"/>
                <a:gd name="connsiteY459" fmla="*/ 430977 h 434997"/>
                <a:gd name="connsiteX460" fmla="*/ 0 w 341498"/>
                <a:gd name="connsiteY460" fmla="*/ 401021 h 434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</a:cxnLst>
              <a:rect l="l" t="t" r="r" b="b"/>
              <a:pathLst>
                <a:path w="341498" h="434997">
                  <a:moveTo>
                    <a:pt x="240715" y="329512"/>
                  </a:moveTo>
                  <a:lnTo>
                    <a:pt x="240715" y="339886"/>
                  </a:lnTo>
                  <a:lnTo>
                    <a:pt x="250139" y="339886"/>
                  </a:lnTo>
                  <a:cubicBezTo>
                    <a:pt x="253978" y="339886"/>
                    <a:pt x="255956" y="338079"/>
                    <a:pt x="255956" y="334582"/>
                  </a:cubicBezTo>
                  <a:cubicBezTo>
                    <a:pt x="255956" y="330357"/>
                    <a:pt x="253047" y="329512"/>
                    <a:pt x="250139" y="329512"/>
                  </a:cubicBezTo>
                  <a:close/>
                  <a:moveTo>
                    <a:pt x="307438" y="328113"/>
                  </a:moveTo>
                  <a:lnTo>
                    <a:pt x="311277" y="337496"/>
                  </a:lnTo>
                  <a:lnTo>
                    <a:pt x="321370" y="338254"/>
                  </a:lnTo>
                  <a:lnTo>
                    <a:pt x="313662" y="344810"/>
                  </a:lnTo>
                  <a:lnTo>
                    <a:pt x="316047" y="354660"/>
                  </a:lnTo>
                  <a:lnTo>
                    <a:pt x="307438" y="349327"/>
                  </a:lnTo>
                  <a:lnTo>
                    <a:pt x="298829" y="354660"/>
                  </a:lnTo>
                  <a:lnTo>
                    <a:pt x="301243" y="344810"/>
                  </a:lnTo>
                  <a:lnTo>
                    <a:pt x="293535" y="338254"/>
                  </a:lnTo>
                  <a:lnTo>
                    <a:pt x="303599" y="337496"/>
                  </a:lnTo>
                  <a:close/>
                  <a:moveTo>
                    <a:pt x="34030" y="328113"/>
                  </a:moveTo>
                  <a:lnTo>
                    <a:pt x="37869" y="337496"/>
                  </a:lnTo>
                  <a:lnTo>
                    <a:pt x="47962" y="338254"/>
                  </a:lnTo>
                  <a:lnTo>
                    <a:pt x="40254" y="344810"/>
                  </a:lnTo>
                  <a:lnTo>
                    <a:pt x="42639" y="354660"/>
                  </a:lnTo>
                  <a:lnTo>
                    <a:pt x="34030" y="349327"/>
                  </a:lnTo>
                  <a:lnTo>
                    <a:pt x="25421" y="354660"/>
                  </a:lnTo>
                  <a:lnTo>
                    <a:pt x="27806" y="344810"/>
                  </a:lnTo>
                  <a:lnTo>
                    <a:pt x="20098" y="338254"/>
                  </a:lnTo>
                  <a:lnTo>
                    <a:pt x="30191" y="337496"/>
                  </a:lnTo>
                  <a:close/>
                  <a:moveTo>
                    <a:pt x="234898" y="324762"/>
                  </a:moveTo>
                  <a:lnTo>
                    <a:pt x="250808" y="324762"/>
                  </a:lnTo>
                  <a:cubicBezTo>
                    <a:pt x="258050" y="324762"/>
                    <a:pt x="261773" y="328113"/>
                    <a:pt x="261773" y="333766"/>
                  </a:cubicBezTo>
                  <a:cubicBezTo>
                    <a:pt x="262118" y="337531"/>
                    <a:pt x="259809" y="341030"/>
                    <a:pt x="256218" y="342188"/>
                  </a:cubicBezTo>
                  <a:cubicBezTo>
                    <a:pt x="258254" y="342479"/>
                    <a:pt x="261163" y="343966"/>
                    <a:pt x="261163" y="349211"/>
                  </a:cubicBezTo>
                  <a:cubicBezTo>
                    <a:pt x="260879" y="352240"/>
                    <a:pt x="261507" y="355284"/>
                    <a:pt x="262966" y="357953"/>
                  </a:cubicBezTo>
                  <a:lnTo>
                    <a:pt x="256741" y="357953"/>
                  </a:lnTo>
                  <a:cubicBezTo>
                    <a:pt x="256018" y="356429"/>
                    <a:pt x="255716" y="354738"/>
                    <a:pt x="255869" y="353057"/>
                  </a:cubicBezTo>
                  <a:cubicBezTo>
                    <a:pt x="255869" y="347025"/>
                    <a:pt x="254589" y="344315"/>
                    <a:pt x="249266" y="344315"/>
                  </a:cubicBezTo>
                  <a:lnTo>
                    <a:pt x="240715" y="344315"/>
                  </a:lnTo>
                  <a:lnTo>
                    <a:pt x="240715" y="358011"/>
                  </a:lnTo>
                  <a:lnTo>
                    <a:pt x="234898" y="358011"/>
                  </a:lnTo>
                  <a:close/>
                  <a:moveTo>
                    <a:pt x="205637" y="324762"/>
                  </a:moveTo>
                  <a:lnTo>
                    <a:pt x="229517" y="324762"/>
                  </a:lnTo>
                  <a:lnTo>
                    <a:pt x="229517" y="329803"/>
                  </a:lnTo>
                  <a:lnTo>
                    <a:pt x="211454" y="329803"/>
                  </a:lnTo>
                  <a:lnTo>
                    <a:pt x="211454" y="338516"/>
                  </a:lnTo>
                  <a:lnTo>
                    <a:pt x="228179" y="338516"/>
                  </a:lnTo>
                  <a:lnTo>
                    <a:pt x="228179" y="343237"/>
                  </a:lnTo>
                  <a:lnTo>
                    <a:pt x="211454" y="343237"/>
                  </a:lnTo>
                  <a:lnTo>
                    <a:pt x="211454" y="352970"/>
                  </a:lnTo>
                  <a:lnTo>
                    <a:pt x="229837" y="352970"/>
                  </a:lnTo>
                  <a:lnTo>
                    <a:pt x="229837" y="358011"/>
                  </a:lnTo>
                  <a:lnTo>
                    <a:pt x="205637" y="358011"/>
                  </a:lnTo>
                  <a:close/>
                  <a:moveTo>
                    <a:pt x="171869" y="324762"/>
                  </a:moveTo>
                  <a:lnTo>
                    <a:pt x="178006" y="324762"/>
                  </a:lnTo>
                  <a:lnTo>
                    <a:pt x="193131" y="349269"/>
                  </a:lnTo>
                  <a:lnTo>
                    <a:pt x="193218" y="349269"/>
                  </a:lnTo>
                  <a:lnTo>
                    <a:pt x="193218" y="324762"/>
                  </a:lnTo>
                  <a:lnTo>
                    <a:pt x="198744" y="324762"/>
                  </a:lnTo>
                  <a:lnTo>
                    <a:pt x="198744" y="358011"/>
                  </a:lnTo>
                  <a:lnTo>
                    <a:pt x="192636" y="358011"/>
                  </a:lnTo>
                  <a:lnTo>
                    <a:pt x="177512" y="333562"/>
                  </a:lnTo>
                  <a:lnTo>
                    <a:pt x="177395" y="333562"/>
                  </a:lnTo>
                  <a:lnTo>
                    <a:pt x="177395" y="358011"/>
                  </a:lnTo>
                  <a:lnTo>
                    <a:pt x="171869" y="358011"/>
                  </a:lnTo>
                  <a:close/>
                  <a:moveTo>
                    <a:pt x="138304" y="324762"/>
                  </a:moveTo>
                  <a:lnTo>
                    <a:pt x="144441" y="324762"/>
                  </a:lnTo>
                  <a:lnTo>
                    <a:pt x="159595" y="349269"/>
                  </a:lnTo>
                  <a:lnTo>
                    <a:pt x="159682" y="349269"/>
                  </a:lnTo>
                  <a:lnTo>
                    <a:pt x="159682" y="324762"/>
                  </a:lnTo>
                  <a:lnTo>
                    <a:pt x="165208" y="324762"/>
                  </a:lnTo>
                  <a:lnTo>
                    <a:pt x="165208" y="358011"/>
                  </a:lnTo>
                  <a:lnTo>
                    <a:pt x="159071" y="358011"/>
                  </a:lnTo>
                  <a:lnTo>
                    <a:pt x="143976" y="333562"/>
                  </a:lnTo>
                  <a:lnTo>
                    <a:pt x="143830" y="333562"/>
                  </a:lnTo>
                  <a:lnTo>
                    <a:pt x="143830" y="358011"/>
                  </a:lnTo>
                  <a:lnTo>
                    <a:pt x="138304" y="358011"/>
                  </a:lnTo>
                  <a:close/>
                  <a:moveTo>
                    <a:pt x="125622" y="324762"/>
                  </a:moveTo>
                  <a:lnTo>
                    <a:pt x="131439" y="324762"/>
                  </a:lnTo>
                  <a:lnTo>
                    <a:pt x="131439" y="357982"/>
                  </a:lnTo>
                  <a:lnTo>
                    <a:pt x="125622" y="357982"/>
                  </a:lnTo>
                  <a:close/>
                  <a:moveTo>
                    <a:pt x="78532" y="324762"/>
                  </a:moveTo>
                  <a:lnTo>
                    <a:pt x="84407" y="324762"/>
                  </a:lnTo>
                  <a:lnTo>
                    <a:pt x="90399" y="350172"/>
                  </a:lnTo>
                  <a:lnTo>
                    <a:pt x="90515" y="350172"/>
                  </a:lnTo>
                  <a:lnTo>
                    <a:pt x="97205" y="324762"/>
                  </a:lnTo>
                  <a:lnTo>
                    <a:pt x="103139" y="324762"/>
                  </a:lnTo>
                  <a:lnTo>
                    <a:pt x="109654" y="350172"/>
                  </a:lnTo>
                  <a:lnTo>
                    <a:pt x="109741" y="350172"/>
                  </a:lnTo>
                  <a:lnTo>
                    <a:pt x="115907" y="324762"/>
                  </a:lnTo>
                  <a:lnTo>
                    <a:pt x="121812" y="324762"/>
                  </a:lnTo>
                  <a:lnTo>
                    <a:pt x="112650" y="358011"/>
                  </a:lnTo>
                  <a:lnTo>
                    <a:pt x="106774" y="358011"/>
                  </a:lnTo>
                  <a:lnTo>
                    <a:pt x="100114" y="332601"/>
                  </a:lnTo>
                  <a:lnTo>
                    <a:pt x="100026" y="332601"/>
                  </a:lnTo>
                  <a:lnTo>
                    <a:pt x="93250" y="358011"/>
                  </a:lnTo>
                  <a:lnTo>
                    <a:pt x="87258" y="358011"/>
                  </a:lnTo>
                  <a:close/>
                  <a:moveTo>
                    <a:pt x="3345" y="300139"/>
                  </a:moveTo>
                  <a:lnTo>
                    <a:pt x="3345" y="384440"/>
                  </a:lnTo>
                  <a:lnTo>
                    <a:pt x="338153" y="384440"/>
                  </a:lnTo>
                  <a:lnTo>
                    <a:pt x="338153" y="300139"/>
                  </a:lnTo>
                  <a:close/>
                  <a:moveTo>
                    <a:pt x="157355" y="235158"/>
                  </a:moveTo>
                  <a:lnTo>
                    <a:pt x="157500" y="235158"/>
                  </a:lnTo>
                  <a:lnTo>
                    <a:pt x="162678" y="252992"/>
                  </a:lnTo>
                  <a:lnTo>
                    <a:pt x="152119" y="252992"/>
                  </a:lnTo>
                  <a:close/>
                  <a:moveTo>
                    <a:pt x="81703" y="235158"/>
                  </a:moveTo>
                  <a:lnTo>
                    <a:pt x="81848" y="235158"/>
                  </a:lnTo>
                  <a:lnTo>
                    <a:pt x="87026" y="252992"/>
                  </a:lnTo>
                  <a:lnTo>
                    <a:pt x="76467" y="252992"/>
                  </a:lnTo>
                  <a:close/>
                  <a:moveTo>
                    <a:pt x="217533" y="233963"/>
                  </a:moveTo>
                  <a:lnTo>
                    <a:pt x="223350" y="233963"/>
                  </a:lnTo>
                  <a:cubicBezTo>
                    <a:pt x="232949" y="233963"/>
                    <a:pt x="234985" y="240461"/>
                    <a:pt x="234985" y="248737"/>
                  </a:cubicBezTo>
                  <a:cubicBezTo>
                    <a:pt x="234985" y="257042"/>
                    <a:pt x="232949" y="263540"/>
                    <a:pt x="223350" y="263540"/>
                  </a:cubicBezTo>
                  <a:lnTo>
                    <a:pt x="217533" y="263540"/>
                  </a:lnTo>
                  <a:close/>
                  <a:moveTo>
                    <a:pt x="183241" y="233963"/>
                  </a:moveTo>
                  <a:lnTo>
                    <a:pt x="193014" y="233963"/>
                  </a:lnTo>
                  <a:cubicBezTo>
                    <a:pt x="196097" y="233963"/>
                    <a:pt x="199006" y="234983"/>
                    <a:pt x="199006" y="240287"/>
                  </a:cubicBezTo>
                  <a:cubicBezTo>
                    <a:pt x="199006" y="244628"/>
                    <a:pt x="197028" y="246901"/>
                    <a:pt x="193189" y="246901"/>
                  </a:cubicBezTo>
                  <a:lnTo>
                    <a:pt x="183241" y="246901"/>
                  </a:lnTo>
                  <a:close/>
                  <a:moveTo>
                    <a:pt x="211426" y="228018"/>
                  </a:moveTo>
                  <a:lnTo>
                    <a:pt x="211426" y="269542"/>
                  </a:lnTo>
                  <a:lnTo>
                    <a:pt x="225910" y="269542"/>
                  </a:lnTo>
                  <a:cubicBezTo>
                    <a:pt x="236585" y="269542"/>
                    <a:pt x="241180" y="260247"/>
                    <a:pt x="241180" y="248824"/>
                  </a:cubicBezTo>
                  <a:cubicBezTo>
                    <a:pt x="241180" y="237401"/>
                    <a:pt x="236585" y="228106"/>
                    <a:pt x="225910" y="228106"/>
                  </a:cubicBezTo>
                  <a:close/>
                  <a:moveTo>
                    <a:pt x="177424" y="228018"/>
                  </a:moveTo>
                  <a:lnTo>
                    <a:pt x="177424" y="269455"/>
                  </a:lnTo>
                  <a:lnTo>
                    <a:pt x="183241" y="269455"/>
                  </a:lnTo>
                  <a:lnTo>
                    <a:pt x="183241" y="252408"/>
                  </a:lnTo>
                  <a:lnTo>
                    <a:pt x="192287" y="252408"/>
                  </a:lnTo>
                  <a:cubicBezTo>
                    <a:pt x="197871" y="252408"/>
                    <a:pt x="199180" y="255759"/>
                    <a:pt x="199180" y="263365"/>
                  </a:cubicBezTo>
                  <a:cubicBezTo>
                    <a:pt x="199017" y="265437"/>
                    <a:pt x="199325" y="267519"/>
                    <a:pt x="200082" y="269455"/>
                  </a:cubicBezTo>
                  <a:lnTo>
                    <a:pt x="206510" y="269455"/>
                  </a:lnTo>
                  <a:cubicBezTo>
                    <a:pt x="205034" y="266004"/>
                    <a:pt x="204473" y="262230"/>
                    <a:pt x="204881" y="258499"/>
                  </a:cubicBezTo>
                  <a:cubicBezTo>
                    <a:pt x="204881" y="251971"/>
                    <a:pt x="201827" y="250106"/>
                    <a:pt x="199733" y="249757"/>
                  </a:cubicBezTo>
                  <a:cubicBezTo>
                    <a:pt x="200925" y="249290"/>
                    <a:pt x="205550" y="247280"/>
                    <a:pt x="205550" y="239325"/>
                  </a:cubicBezTo>
                  <a:lnTo>
                    <a:pt x="205288" y="239237"/>
                  </a:lnTo>
                  <a:cubicBezTo>
                    <a:pt x="205288" y="232214"/>
                    <a:pt x="201391" y="228018"/>
                    <a:pt x="193945" y="228018"/>
                  </a:cubicBezTo>
                  <a:close/>
                  <a:moveTo>
                    <a:pt x="154155" y="228018"/>
                  </a:moveTo>
                  <a:lnTo>
                    <a:pt x="140979" y="269455"/>
                  </a:lnTo>
                  <a:lnTo>
                    <a:pt x="147204" y="269455"/>
                  </a:lnTo>
                  <a:lnTo>
                    <a:pt x="150461" y="258499"/>
                  </a:lnTo>
                  <a:lnTo>
                    <a:pt x="164277" y="258499"/>
                  </a:lnTo>
                  <a:lnTo>
                    <a:pt x="167535" y="269455"/>
                  </a:lnTo>
                  <a:lnTo>
                    <a:pt x="173934" y="269455"/>
                  </a:lnTo>
                  <a:lnTo>
                    <a:pt x="160612" y="228018"/>
                  </a:lnTo>
                  <a:close/>
                  <a:moveTo>
                    <a:pt x="97060" y="228018"/>
                  </a:moveTo>
                  <a:lnTo>
                    <a:pt x="106164" y="269455"/>
                  </a:lnTo>
                  <a:lnTo>
                    <a:pt x="112417" y="269455"/>
                  </a:lnTo>
                  <a:lnTo>
                    <a:pt x="119601" y="237780"/>
                  </a:lnTo>
                  <a:lnTo>
                    <a:pt x="126524" y="269455"/>
                  </a:lnTo>
                  <a:lnTo>
                    <a:pt x="132690" y="269455"/>
                  </a:lnTo>
                  <a:lnTo>
                    <a:pt x="142230" y="228018"/>
                  </a:lnTo>
                  <a:lnTo>
                    <a:pt x="135860" y="228018"/>
                  </a:lnTo>
                  <a:lnTo>
                    <a:pt x="129432" y="259723"/>
                  </a:lnTo>
                  <a:lnTo>
                    <a:pt x="122655" y="228018"/>
                  </a:lnTo>
                  <a:lnTo>
                    <a:pt x="116460" y="228018"/>
                  </a:lnTo>
                  <a:lnTo>
                    <a:pt x="109479" y="259723"/>
                  </a:lnTo>
                  <a:lnTo>
                    <a:pt x="103226" y="228018"/>
                  </a:lnTo>
                  <a:close/>
                  <a:moveTo>
                    <a:pt x="78532" y="228018"/>
                  </a:moveTo>
                  <a:lnTo>
                    <a:pt x="65327" y="269455"/>
                  </a:lnTo>
                  <a:lnTo>
                    <a:pt x="71580" y="269455"/>
                  </a:lnTo>
                  <a:lnTo>
                    <a:pt x="74809" y="258499"/>
                  </a:lnTo>
                  <a:lnTo>
                    <a:pt x="88625" y="258499"/>
                  </a:lnTo>
                  <a:lnTo>
                    <a:pt x="91882" y="269455"/>
                  </a:lnTo>
                  <a:lnTo>
                    <a:pt x="98368" y="269455"/>
                  </a:lnTo>
                  <a:lnTo>
                    <a:pt x="84989" y="228018"/>
                  </a:lnTo>
                  <a:close/>
                  <a:moveTo>
                    <a:pt x="257264" y="227001"/>
                  </a:moveTo>
                  <a:cubicBezTo>
                    <a:pt x="250711" y="227113"/>
                    <a:pt x="245489" y="232526"/>
                    <a:pt x="245601" y="239091"/>
                  </a:cubicBezTo>
                  <a:cubicBezTo>
                    <a:pt x="245311" y="243973"/>
                    <a:pt x="248520" y="248375"/>
                    <a:pt x="253251" y="249582"/>
                  </a:cubicBezTo>
                  <a:cubicBezTo>
                    <a:pt x="257992" y="251155"/>
                    <a:pt x="261133" y="251913"/>
                    <a:pt x="263576" y="253020"/>
                  </a:cubicBezTo>
                  <a:cubicBezTo>
                    <a:pt x="265556" y="253899"/>
                    <a:pt x="266734" y="255965"/>
                    <a:pt x="266485" y="258120"/>
                  </a:cubicBezTo>
                  <a:cubicBezTo>
                    <a:pt x="266485" y="261267"/>
                    <a:pt x="264507" y="264385"/>
                    <a:pt x="259155" y="264385"/>
                  </a:cubicBezTo>
                  <a:cubicBezTo>
                    <a:pt x="258648" y="264434"/>
                    <a:pt x="258136" y="264434"/>
                    <a:pt x="257628" y="264385"/>
                  </a:cubicBezTo>
                  <a:cubicBezTo>
                    <a:pt x="253231" y="263962"/>
                    <a:pt x="250008" y="260048"/>
                    <a:pt x="250430" y="255643"/>
                  </a:cubicBezTo>
                  <a:lnTo>
                    <a:pt x="244380" y="255643"/>
                  </a:lnTo>
                  <a:cubicBezTo>
                    <a:pt x="244641" y="265929"/>
                    <a:pt x="251011" y="270446"/>
                    <a:pt x="258923" y="270446"/>
                  </a:cubicBezTo>
                  <a:cubicBezTo>
                    <a:pt x="265816" y="270446"/>
                    <a:pt x="272680" y="266745"/>
                    <a:pt x="272680" y="257450"/>
                  </a:cubicBezTo>
                  <a:cubicBezTo>
                    <a:pt x="272879" y="252867"/>
                    <a:pt x="270194" y="248650"/>
                    <a:pt x="265962" y="246901"/>
                  </a:cubicBezTo>
                  <a:cubicBezTo>
                    <a:pt x="264158" y="246260"/>
                    <a:pt x="256509" y="243870"/>
                    <a:pt x="255956" y="243696"/>
                  </a:cubicBezTo>
                  <a:cubicBezTo>
                    <a:pt x="253484" y="243207"/>
                    <a:pt x="251703" y="241033"/>
                    <a:pt x="251709" y="238509"/>
                  </a:cubicBezTo>
                  <a:cubicBezTo>
                    <a:pt x="251709" y="234313"/>
                    <a:pt x="255142" y="233118"/>
                    <a:pt x="258050" y="233118"/>
                  </a:cubicBezTo>
                  <a:cubicBezTo>
                    <a:pt x="258424" y="233078"/>
                    <a:pt x="258801" y="233070"/>
                    <a:pt x="259176" y="233093"/>
                  </a:cubicBezTo>
                  <a:cubicBezTo>
                    <a:pt x="262912" y="233323"/>
                    <a:pt x="265755" y="236543"/>
                    <a:pt x="265525" y="240286"/>
                  </a:cubicBezTo>
                  <a:lnTo>
                    <a:pt x="271575" y="240286"/>
                  </a:lnTo>
                  <a:cubicBezTo>
                    <a:pt x="271604" y="239786"/>
                    <a:pt x="271603" y="239284"/>
                    <a:pt x="271572" y="238784"/>
                  </a:cubicBezTo>
                  <a:cubicBezTo>
                    <a:pt x="271143" y="231861"/>
                    <a:pt x="265193" y="226598"/>
                    <a:pt x="258283" y="227028"/>
                  </a:cubicBezTo>
                  <a:cubicBezTo>
                    <a:pt x="257944" y="227004"/>
                    <a:pt x="257604" y="226995"/>
                    <a:pt x="257264" y="227001"/>
                  </a:cubicBezTo>
                  <a:close/>
                  <a:moveTo>
                    <a:pt x="287165" y="181103"/>
                  </a:moveTo>
                  <a:lnTo>
                    <a:pt x="287165" y="218548"/>
                  </a:lnTo>
                  <a:lnTo>
                    <a:pt x="310085" y="218548"/>
                  </a:lnTo>
                  <a:lnTo>
                    <a:pt x="310085" y="212720"/>
                  </a:lnTo>
                  <a:lnTo>
                    <a:pt x="292633" y="212720"/>
                  </a:lnTo>
                  <a:lnTo>
                    <a:pt x="292633" y="201967"/>
                  </a:lnTo>
                  <a:lnTo>
                    <a:pt x="308369" y="201967"/>
                  </a:lnTo>
                  <a:lnTo>
                    <a:pt x="308369" y="196606"/>
                  </a:lnTo>
                  <a:lnTo>
                    <a:pt x="292633" y="196518"/>
                  </a:lnTo>
                  <a:lnTo>
                    <a:pt x="292633" y="186756"/>
                  </a:lnTo>
                  <a:lnTo>
                    <a:pt x="309619" y="186756"/>
                  </a:lnTo>
                  <a:lnTo>
                    <a:pt x="309619" y="181103"/>
                  </a:lnTo>
                  <a:close/>
                  <a:moveTo>
                    <a:pt x="223961" y="181103"/>
                  </a:moveTo>
                  <a:lnTo>
                    <a:pt x="223961" y="218548"/>
                  </a:lnTo>
                  <a:lnTo>
                    <a:pt x="229197" y="218548"/>
                  </a:lnTo>
                  <a:lnTo>
                    <a:pt x="229197" y="190982"/>
                  </a:lnTo>
                  <a:lnTo>
                    <a:pt x="243362" y="218548"/>
                  </a:lnTo>
                  <a:lnTo>
                    <a:pt x="249179" y="218548"/>
                  </a:lnTo>
                  <a:lnTo>
                    <a:pt x="249237" y="181103"/>
                  </a:lnTo>
                  <a:lnTo>
                    <a:pt x="244031" y="181103"/>
                  </a:lnTo>
                  <a:lnTo>
                    <a:pt x="244031" y="208611"/>
                  </a:lnTo>
                  <a:lnTo>
                    <a:pt x="229779" y="181103"/>
                  </a:lnTo>
                  <a:close/>
                  <a:moveTo>
                    <a:pt x="196592" y="181103"/>
                  </a:moveTo>
                  <a:lnTo>
                    <a:pt x="196592" y="218548"/>
                  </a:lnTo>
                  <a:lnTo>
                    <a:pt x="219482" y="218548"/>
                  </a:lnTo>
                  <a:lnTo>
                    <a:pt x="219482" y="212720"/>
                  </a:lnTo>
                  <a:lnTo>
                    <a:pt x="202031" y="212720"/>
                  </a:lnTo>
                  <a:lnTo>
                    <a:pt x="202031" y="201793"/>
                  </a:lnTo>
                  <a:lnTo>
                    <a:pt x="217766" y="201793"/>
                  </a:lnTo>
                  <a:lnTo>
                    <a:pt x="217766" y="196431"/>
                  </a:lnTo>
                  <a:lnTo>
                    <a:pt x="202031" y="196518"/>
                  </a:lnTo>
                  <a:lnTo>
                    <a:pt x="202031" y="186756"/>
                  </a:lnTo>
                  <a:lnTo>
                    <a:pt x="219017" y="186756"/>
                  </a:lnTo>
                  <a:lnTo>
                    <a:pt x="219017" y="181103"/>
                  </a:lnTo>
                  <a:close/>
                  <a:moveTo>
                    <a:pt x="171607" y="181103"/>
                  </a:moveTo>
                  <a:lnTo>
                    <a:pt x="171607" y="218548"/>
                  </a:lnTo>
                  <a:lnTo>
                    <a:pt x="192811" y="218548"/>
                  </a:lnTo>
                  <a:lnTo>
                    <a:pt x="192811" y="212720"/>
                  </a:lnTo>
                  <a:lnTo>
                    <a:pt x="177046" y="212720"/>
                  </a:lnTo>
                  <a:lnTo>
                    <a:pt x="177046" y="181103"/>
                  </a:lnTo>
                  <a:close/>
                  <a:moveTo>
                    <a:pt x="146448" y="181103"/>
                  </a:moveTo>
                  <a:lnTo>
                    <a:pt x="146448" y="218548"/>
                  </a:lnTo>
                  <a:lnTo>
                    <a:pt x="167738" y="218548"/>
                  </a:lnTo>
                  <a:lnTo>
                    <a:pt x="167738" y="212720"/>
                  </a:lnTo>
                  <a:lnTo>
                    <a:pt x="151887" y="212720"/>
                  </a:lnTo>
                  <a:lnTo>
                    <a:pt x="151887" y="181103"/>
                  </a:lnTo>
                  <a:close/>
                  <a:moveTo>
                    <a:pt x="118903" y="181103"/>
                  </a:moveTo>
                  <a:lnTo>
                    <a:pt x="118903" y="218548"/>
                  </a:lnTo>
                  <a:lnTo>
                    <a:pt x="141823" y="218548"/>
                  </a:lnTo>
                  <a:lnTo>
                    <a:pt x="141823" y="212720"/>
                  </a:lnTo>
                  <a:lnTo>
                    <a:pt x="124371" y="212720"/>
                  </a:lnTo>
                  <a:lnTo>
                    <a:pt x="124371" y="201880"/>
                  </a:lnTo>
                  <a:lnTo>
                    <a:pt x="140107" y="201880"/>
                  </a:lnTo>
                  <a:lnTo>
                    <a:pt x="140107" y="196518"/>
                  </a:lnTo>
                  <a:lnTo>
                    <a:pt x="124371" y="196518"/>
                  </a:lnTo>
                  <a:lnTo>
                    <a:pt x="124371" y="186756"/>
                  </a:lnTo>
                  <a:lnTo>
                    <a:pt x="141357" y="186756"/>
                  </a:lnTo>
                  <a:lnTo>
                    <a:pt x="141357" y="181103"/>
                  </a:lnTo>
                  <a:close/>
                  <a:moveTo>
                    <a:pt x="56369" y="181103"/>
                  </a:moveTo>
                  <a:lnTo>
                    <a:pt x="66665" y="199170"/>
                  </a:lnTo>
                  <a:lnTo>
                    <a:pt x="55612" y="218548"/>
                  </a:lnTo>
                  <a:lnTo>
                    <a:pt x="61866" y="218548"/>
                  </a:lnTo>
                  <a:lnTo>
                    <a:pt x="69806" y="204182"/>
                  </a:lnTo>
                  <a:lnTo>
                    <a:pt x="77543" y="218548"/>
                  </a:lnTo>
                  <a:lnTo>
                    <a:pt x="84175" y="218548"/>
                  </a:lnTo>
                  <a:lnTo>
                    <a:pt x="73151" y="199083"/>
                  </a:lnTo>
                  <a:lnTo>
                    <a:pt x="83448" y="181103"/>
                  </a:lnTo>
                  <a:lnTo>
                    <a:pt x="77339" y="181103"/>
                  </a:lnTo>
                  <a:lnTo>
                    <a:pt x="69951" y="194275"/>
                  </a:lnTo>
                  <a:lnTo>
                    <a:pt x="62884" y="181103"/>
                  </a:lnTo>
                  <a:close/>
                  <a:moveTo>
                    <a:pt x="31558" y="181103"/>
                  </a:moveTo>
                  <a:lnTo>
                    <a:pt x="31558" y="218548"/>
                  </a:lnTo>
                  <a:lnTo>
                    <a:pt x="54303" y="218548"/>
                  </a:lnTo>
                  <a:lnTo>
                    <a:pt x="54303" y="212720"/>
                  </a:lnTo>
                  <a:lnTo>
                    <a:pt x="37026" y="212720"/>
                  </a:lnTo>
                  <a:lnTo>
                    <a:pt x="37026" y="201880"/>
                  </a:lnTo>
                  <a:lnTo>
                    <a:pt x="52733" y="201880"/>
                  </a:lnTo>
                  <a:lnTo>
                    <a:pt x="52733" y="196518"/>
                  </a:lnTo>
                  <a:lnTo>
                    <a:pt x="37026" y="196518"/>
                  </a:lnTo>
                  <a:lnTo>
                    <a:pt x="37026" y="186756"/>
                  </a:lnTo>
                  <a:lnTo>
                    <a:pt x="54012" y="186756"/>
                  </a:lnTo>
                  <a:lnTo>
                    <a:pt x="54012" y="181103"/>
                  </a:lnTo>
                  <a:close/>
                  <a:moveTo>
                    <a:pt x="100666" y="180200"/>
                  </a:moveTo>
                  <a:cubicBezTo>
                    <a:pt x="91301" y="180200"/>
                    <a:pt x="85716" y="188971"/>
                    <a:pt x="85716" y="199782"/>
                  </a:cubicBezTo>
                  <a:cubicBezTo>
                    <a:pt x="85716" y="210593"/>
                    <a:pt x="91301" y="219335"/>
                    <a:pt x="100666" y="219335"/>
                  </a:cubicBezTo>
                  <a:cubicBezTo>
                    <a:pt x="108112" y="219335"/>
                    <a:pt x="113493" y="213157"/>
                    <a:pt x="113929" y="204211"/>
                  </a:cubicBezTo>
                  <a:lnTo>
                    <a:pt x="108607" y="204211"/>
                  </a:lnTo>
                  <a:cubicBezTo>
                    <a:pt x="108170" y="209660"/>
                    <a:pt x="105495" y="214002"/>
                    <a:pt x="100666" y="214002"/>
                  </a:cubicBezTo>
                  <a:cubicBezTo>
                    <a:pt x="93976" y="214002"/>
                    <a:pt x="91184" y="206950"/>
                    <a:pt x="91184" y="199782"/>
                  </a:cubicBezTo>
                  <a:cubicBezTo>
                    <a:pt x="91184" y="192614"/>
                    <a:pt x="93976" y="185533"/>
                    <a:pt x="100666" y="185533"/>
                  </a:cubicBezTo>
                  <a:cubicBezTo>
                    <a:pt x="105204" y="185533"/>
                    <a:pt x="107501" y="188680"/>
                    <a:pt x="108432" y="192963"/>
                  </a:cubicBezTo>
                  <a:lnTo>
                    <a:pt x="113900" y="192963"/>
                  </a:lnTo>
                  <a:cubicBezTo>
                    <a:pt x="113900" y="192952"/>
                    <a:pt x="113900" y="192941"/>
                    <a:pt x="113900" y="192929"/>
                  </a:cubicBezTo>
                  <a:cubicBezTo>
                    <a:pt x="113754" y="185753"/>
                    <a:pt x="107829" y="180054"/>
                    <a:pt x="100666" y="180200"/>
                  </a:cubicBezTo>
                  <a:close/>
                  <a:moveTo>
                    <a:pt x="268841" y="180113"/>
                  </a:moveTo>
                  <a:cubicBezTo>
                    <a:pt x="259504" y="180113"/>
                    <a:pt x="253920" y="188884"/>
                    <a:pt x="253920" y="199694"/>
                  </a:cubicBezTo>
                  <a:cubicBezTo>
                    <a:pt x="253920" y="210505"/>
                    <a:pt x="259504" y="219247"/>
                    <a:pt x="268841" y="219247"/>
                  </a:cubicBezTo>
                  <a:cubicBezTo>
                    <a:pt x="276316" y="219247"/>
                    <a:pt x="281697" y="213070"/>
                    <a:pt x="282133" y="204124"/>
                  </a:cubicBezTo>
                  <a:lnTo>
                    <a:pt x="276869" y="204124"/>
                  </a:lnTo>
                  <a:cubicBezTo>
                    <a:pt x="276432" y="209573"/>
                    <a:pt x="273757" y="213915"/>
                    <a:pt x="268899" y="213915"/>
                  </a:cubicBezTo>
                  <a:lnTo>
                    <a:pt x="268899" y="214002"/>
                  </a:lnTo>
                  <a:cubicBezTo>
                    <a:pt x="262238" y="214002"/>
                    <a:pt x="259446" y="206950"/>
                    <a:pt x="259446" y="199782"/>
                  </a:cubicBezTo>
                  <a:cubicBezTo>
                    <a:pt x="259446" y="192614"/>
                    <a:pt x="262238" y="185533"/>
                    <a:pt x="268899" y="185533"/>
                  </a:cubicBezTo>
                  <a:cubicBezTo>
                    <a:pt x="273466" y="185533"/>
                    <a:pt x="275764" y="188680"/>
                    <a:pt x="276694" y="192963"/>
                  </a:cubicBezTo>
                  <a:lnTo>
                    <a:pt x="282133" y="192963"/>
                  </a:lnTo>
                  <a:cubicBezTo>
                    <a:pt x="282133" y="192884"/>
                    <a:pt x="282131" y="192804"/>
                    <a:pt x="282129" y="192725"/>
                  </a:cubicBezTo>
                  <a:cubicBezTo>
                    <a:pt x="281936" y="185566"/>
                    <a:pt x="275987" y="179919"/>
                    <a:pt x="268841" y="180113"/>
                  </a:cubicBezTo>
                  <a:close/>
                  <a:moveTo>
                    <a:pt x="195167" y="116150"/>
                  </a:moveTo>
                  <a:lnTo>
                    <a:pt x="195283" y="129235"/>
                  </a:lnTo>
                  <a:lnTo>
                    <a:pt x="206917" y="129235"/>
                  </a:lnTo>
                  <a:cubicBezTo>
                    <a:pt x="207433" y="129310"/>
                    <a:pt x="207956" y="129320"/>
                    <a:pt x="208474" y="129261"/>
                  </a:cubicBezTo>
                  <a:cubicBezTo>
                    <a:pt x="211794" y="128887"/>
                    <a:pt x="214184" y="125888"/>
                    <a:pt x="213811" y="122561"/>
                  </a:cubicBezTo>
                  <a:cubicBezTo>
                    <a:pt x="213811" y="117200"/>
                    <a:pt x="210495" y="116150"/>
                    <a:pt x="206801" y="116150"/>
                  </a:cubicBezTo>
                  <a:close/>
                  <a:moveTo>
                    <a:pt x="188070" y="110410"/>
                  </a:moveTo>
                  <a:lnTo>
                    <a:pt x="207383" y="110410"/>
                  </a:lnTo>
                  <a:cubicBezTo>
                    <a:pt x="216225" y="110410"/>
                    <a:pt x="220762" y="114635"/>
                    <a:pt x="220762" y="121746"/>
                  </a:cubicBezTo>
                  <a:cubicBezTo>
                    <a:pt x="221231" y="126395"/>
                    <a:pt x="218469" y="130763"/>
                    <a:pt x="214073" y="132323"/>
                  </a:cubicBezTo>
                  <a:cubicBezTo>
                    <a:pt x="216516" y="132527"/>
                    <a:pt x="220093" y="134421"/>
                    <a:pt x="220093" y="141065"/>
                  </a:cubicBezTo>
                  <a:cubicBezTo>
                    <a:pt x="220093" y="145932"/>
                    <a:pt x="220762" y="150390"/>
                    <a:pt x="222275" y="152109"/>
                  </a:cubicBezTo>
                  <a:lnTo>
                    <a:pt x="214683" y="152109"/>
                  </a:lnTo>
                  <a:cubicBezTo>
                    <a:pt x="213811" y="150174"/>
                    <a:pt x="213451" y="148047"/>
                    <a:pt x="213636" y="145932"/>
                  </a:cubicBezTo>
                  <a:cubicBezTo>
                    <a:pt x="213636" y="138239"/>
                    <a:pt x="212095" y="134829"/>
                    <a:pt x="205579" y="134829"/>
                  </a:cubicBezTo>
                  <a:lnTo>
                    <a:pt x="195167" y="134829"/>
                  </a:lnTo>
                  <a:lnTo>
                    <a:pt x="195167" y="152109"/>
                  </a:lnTo>
                  <a:lnTo>
                    <a:pt x="188070" y="152109"/>
                  </a:lnTo>
                  <a:close/>
                  <a:moveTo>
                    <a:pt x="272651" y="110148"/>
                  </a:moveTo>
                  <a:lnTo>
                    <a:pt x="280853" y="110148"/>
                  </a:lnTo>
                  <a:lnTo>
                    <a:pt x="291557" y="128943"/>
                  </a:lnTo>
                  <a:lnTo>
                    <a:pt x="302086" y="110148"/>
                  </a:lnTo>
                  <a:lnTo>
                    <a:pt x="310026" y="110148"/>
                  </a:lnTo>
                  <a:lnTo>
                    <a:pt x="294902" y="135645"/>
                  </a:lnTo>
                  <a:lnTo>
                    <a:pt x="294902" y="152109"/>
                  </a:lnTo>
                  <a:lnTo>
                    <a:pt x="287834" y="152109"/>
                  </a:lnTo>
                  <a:lnTo>
                    <a:pt x="287834" y="135645"/>
                  </a:lnTo>
                  <a:close/>
                  <a:moveTo>
                    <a:pt x="239842" y="110148"/>
                  </a:moveTo>
                  <a:lnTo>
                    <a:pt x="272592" y="110148"/>
                  </a:lnTo>
                  <a:lnTo>
                    <a:pt x="272592" y="116500"/>
                  </a:lnTo>
                  <a:lnTo>
                    <a:pt x="259737" y="116500"/>
                  </a:lnTo>
                  <a:lnTo>
                    <a:pt x="259737" y="152109"/>
                  </a:lnTo>
                  <a:lnTo>
                    <a:pt x="252640" y="152109"/>
                  </a:lnTo>
                  <a:lnTo>
                    <a:pt x="252640" y="116500"/>
                  </a:lnTo>
                  <a:lnTo>
                    <a:pt x="239842" y="116500"/>
                  </a:lnTo>
                  <a:close/>
                  <a:moveTo>
                    <a:pt x="227946" y="110148"/>
                  </a:moveTo>
                  <a:lnTo>
                    <a:pt x="235014" y="110148"/>
                  </a:lnTo>
                  <a:lnTo>
                    <a:pt x="235014" y="152080"/>
                  </a:lnTo>
                  <a:lnTo>
                    <a:pt x="227946" y="152080"/>
                  </a:lnTo>
                  <a:close/>
                  <a:moveTo>
                    <a:pt x="146738" y="110148"/>
                  </a:moveTo>
                  <a:lnTo>
                    <a:pt x="153806" y="110148"/>
                  </a:lnTo>
                  <a:lnTo>
                    <a:pt x="153806" y="134596"/>
                  </a:lnTo>
                  <a:cubicBezTo>
                    <a:pt x="153806" y="140220"/>
                    <a:pt x="154126" y="146748"/>
                    <a:pt x="163317" y="146748"/>
                  </a:cubicBezTo>
                  <a:cubicBezTo>
                    <a:pt x="172508" y="146748"/>
                    <a:pt x="172828" y="140220"/>
                    <a:pt x="172828" y="134596"/>
                  </a:cubicBezTo>
                  <a:lnTo>
                    <a:pt x="172828" y="110148"/>
                  </a:lnTo>
                  <a:lnTo>
                    <a:pt x="179925" y="110148"/>
                  </a:lnTo>
                  <a:lnTo>
                    <a:pt x="179925" y="137015"/>
                  </a:lnTo>
                  <a:cubicBezTo>
                    <a:pt x="179925" y="147739"/>
                    <a:pt x="173293" y="153100"/>
                    <a:pt x="163317" y="153100"/>
                  </a:cubicBezTo>
                  <a:cubicBezTo>
                    <a:pt x="153340" y="153100"/>
                    <a:pt x="146738" y="147739"/>
                    <a:pt x="146738" y="136957"/>
                  </a:cubicBezTo>
                  <a:close/>
                  <a:moveTo>
                    <a:pt x="70591" y="110148"/>
                  </a:moveTo>
                  <a:lnTo>
                    <a:pt x="99706" y="110148"/>
                  </a:lnTo>
                  <a:lnTo>
                    <a:pt x="99706" y="116500"/>
                  </a:lnTo>
                  <a:lnTo>
                    <a:pt x="77659" y="116500"/>
                  </a:lnTo>
                  <a:lnTo>
                    <a:pt x="77659" y="127486"/>
                  </a:lnTo>
                  <a:lnTo>
                    <a:pt x="98078" y="127486"/>
                  </a:lnTo>
                  <a:lnTo>
                    <a:pt x="98078" y="133489"/>
                  </a:lnTo>
                  <a:lnTo>
                    <a:pt x="77659" y="133489"/>
                  </a:lnTo>
                  <a:lnTo>
                    <a:pt x="77659" y="145757"/>
                  </a:lnTo>
                  <a:lnTo>
                    <a:pt x="100113" y="145757"/>
                  </a:lnTo>
                  <a:lnTo>
                    <a:pt x="100113" y="152109"/>
                  </a:lnTo>
                  <a:lnTo>
                    <a:pt x="70591" y="152109"/>
                  </a:lnTo>
                  <a:close/>
                  <a:moveTo>
                    <a:pt x="123499" y="109157"/>
                  </a:moveTo>
                  <a:cubicBezTo>
                    <a:pt x="132632" y="109215"/>
                    <a:pt x="139816" y="114431"/>
                    <a:pt x="140660" y="123494"/>
                  </a:cubicBezTo>
                  <a:lnTo>
                    <a:pt x="133592" y="123494"/>
                  </a:lnTo>
                  <a:cubicBezTo>
                    <a:pt x="132852" y="118537"/>
                    <a:pt x="128497" y="114941"/>
                    <a:pt x="123499" y="115160"/>
                  </a:cubicBezTo>
                  <a:cubicBezTo>
                    <a:pt x="114831" y="115160"/>
                    <a:pt x="111196" y="123086"/>
                    <a:pt x="111196" y="131129"/>
                  </a:cubicBezTo>
                  <a:cubicBezTo>
                    <a:pt x="111196" y="139171"/>
                    <a:pt x="114774" y="147097"/>
                    <a:pt x="123499" y="147097"/>
                  </a:cubicBezTo>
                  <a:cubicBezTo>
                    <a:pt x="129782" y="147097"/>
                    <a:pt x="133243" y="142231"/>
                    <a:pt x="133796" y="136112"/>
                  </a:cubicBezTo>
                  <a:lnTo>
                    <a:pt x="140718" y="136112"/>
                  </a:lnTo>
                  <a:cubicBezTo>
                    <a:pt x="140719" y="136278"/>
                    <a:pt x="140718" y="136445"/>
                    <a:pt x="140714" y="136612"/>
                  </a:cubicBezTo>
                  <a:cubicBezTo>
                    <a:pt x="140505" y="145927"/>
                    <a:pt x="132798" y="153310"/>
                    <a:pt x="123499" y="153100"/>
                  </a:cubicBezTo>
                  <a:cubicBezTo>
                    <a:pt x="111371" y="153100"/>
                    <a:pt x="104128" y="143105"/>
                    <a:pt x="104128" y="131129"/>
                  </a:cubicBezTo>
                  <a:cubicBezTo>
                    <a:pt x="104128" y="119152"/>
                    <a:pt x="111371" y="109157"/>
                    <a:pt x="123499" y="109157"/>
                  </a:cubicBezTo>
                  <a:close/>
                  <a:moveTo>
                    <a:pt x="47788" y="109157"/>
                  </a:moveTo>
                  <a:cubicBezTo>
                    <a:pt x="56223" y="109157"/>
                    <a:pt x="63320" y="113819"/>
                    <a:pt x="63320" y="122561"/>
                  </a:cubicBezTo>
                  <a:lnTo>
                    <a:pt x="56223" y="122561"/>
                  </a:lnTo>
                  <a:cubicBezTo>
                    <a:pt x="55903" y="117141"/>
                    <a:pt x="52384" y="115160"/>
                    <a:pt x="47497" y="115160"/>
                  </a:cubicBezTo>
                  <a:cubicBezTo>
                    <a:pt x="44210" y="115160"/>
                    <a:pt x="40080" y="116384"/>
                    <a:pt x="40080" y="120609"/>
                  </a:cubicBezTo>
                  <a:cubicBezTo>
                    <a:pt x="40080" y="123552"/>
                    <a:pt x="42000" y="125184"/>
                    <a:pt x="44909" y="126029"/>
                  </a:cubicBezTo>
                  <a:cubicBezTo>
                    <a:pt x="45490" y="126321"/>
                    <a:pt x="54449" y="128593"/>
                    <a:pt x="56543" y="129235"/>
                  </a:cubicBezTo>
                  <a:cubicBezTo>
                    <a:pt x="61246" y="130655"/>
                    <a:pt x="64454" y="135008"/>
                    <a:pt x="64425" y="139929"/>
                  </a:cubicBezTo>
                  <a:cubicBezTo>
                    <a:pt x="64425" y="149341"/>
                    <a:pt x="56368" y="153100"/>
                    <a:pt x="48341" y="153100"/>
                  </a:cubicBezTo>
                  <a:cubicBezTo>
                    <a:pt x="39092" y="153100"/>
                    <a:pt x="31617" y="148525"/>
                    <a:pt x="31442" y="138122"/>
                  </a:cubicBezTo>
                  <a:lnTo>
                    <a:pt x="38568" y="138122"/>
                  </a:lnTo>
                  <a:cubicBezTo>
                    <a:pt x="38568" y="144591"/>
                    <a:pt x="43164" y="147097"/>
                    <a:pt x="48806" y="147097"/>
                  </a:cubicBezTo>
                  <a:cubicBezTo>
                    <a:pt x="55031" y="147097"/>
                    <a:pt x="57357" y="143921"/>
                    <a:pt x="57357" y="140774"/>
                  </a:cubicBezTo>
                  <a:cubicBezTo>
                    <a:pt x="57575" y="138478"/>
                    <a:pt x="56191" y="136332"/>
                    <a:pt x="54012" y="135587"/>
                  </a:cubicBezTo>
                  <a:cubicBezTo>
                    <a:pt x="51191" y="134480"/>
                    <a:pt x="47497" y="133722"/>
                    <a:pt x="41971" y="132119"/>
                  </a:cubicBezTo>
                  <a:cubicBezTo>
                    <a:pt x="35049" y="130225"/>
                    <a:pt x="33013" y="125825"/>
                    <a:pt x="33013" y="121483"/>
                  </a:cubicBezTo>
                  <a:cubicBezTo>
                    <a:pt x="33013" y="113091"/>
                    <a:pt x="40488" y="109157"/>
                    <a:pt x="47788" y="109157"/>
                  </a:cubicBezTo>
                  <a:close/>
                  <a:moveTo>
                    <a:pt x="159042" y="68245"/>
                  </a:moveTo>
                  <a:lnTo>
                    <a:pt x="159042" y="88323"/>
                  </a:lnTo>
                  <a:lnTo>
                    <a:pt x="177424" y="88323"/>
                  </a:lnTo>
                  <a:cubicBezTo>
                    <a:pt x="178079" y="88390"/>
                    <a:pt x="178739" y="88386"/>
                    <a:pt x="179392" y="88311"/>
                  </a:cubicBezTo>
                  <a:cubicBezTo>
                    <a:pt x="184420" y="87738"/>
                    <a:pt x="188031" y="83190"/>
                    <a:pt x="187459" y="78153"/>
                  </a:cubicBezTo>
                  <a:cubicBezTo>
                    <a:pt x="187519" y="77529"/>
                    <a:pt x="187514" y="76901"/>
                    <a:pt x="187445" y="76278"/>
                  </a:cubicBezTo>
                  <a:cubicBezTo>
                    <a:pt x="186892" y="71287"/>
                    <a:pt x="182406" y="67691"/>
                    <a:pt x="177424" y="68245"/>
                  </a:cubicBezTo>
                  <a:close/>
                  <a:moveTo>
                    <a:pt x="270499" y="42428"/>
                  </a:moveTo>
                  <a:lnTo>
                    <a:pt x="270499" y="62505"/>
                  </a:lnTo>
                  <a:lnTo>
                    <a:pt x="287659" y="62505"/>
                  </a:lnTo>
                  <a:cubicBezTo>
                    <a:pt x="294262" y="62505"/>
                    <a:pt x="297868" y="58979"/>
                    <a:pt x="297868" y="52219"/>
                  </a:cubicBezTo>
                  <a:cubicBezTo>
                    <a:pt x="297868" y="44030"/>
                    <a:pt x="292924" y="42428"/>
                    <a:pt x="287485" y="42428"/>
                  </a:cubicBezTo>
                  <a:close/>
                  <a:moveTo>
                    <a:pt x="159042" y="42427"/>
                  </a:moveTo>
                  <a:lnTo>
                    <a:pt x="159042" y="60086"/>
                  </a:lnTo>
                  <a:lnTo>
                    <a:pt x="176086" y="60086"/>
                  </a:lnTo>
                  <a:cubicBezTo>
                    <a:pt x="176468" y="60109"/>
                    <a:pt x="176851" y="60105"/>
                    <a:pt x="177232" y="60075"/>
                  </a:cubicBezTo>
                  <a:cubicBezTo>
                    <a:pt x="181780" y="59713"/>
                    <a:pt x="185174" y="55725"/>
                    <a:pt x="184812" y="51169"/>
                  </a:cubicBezTo>
                  <a:cubicBezTo>
                    <a:pt x="184812" y="44758"/>
                    <a:pt x="181904" y="42427"/>
                    <a:pt x="176086" y="42427"/>
                  </a:cubicBezTo>
                  <a:close/>
                  <a:moveTo>
                    <a:pt x="207470" y="33248"/>
                  </a:moveTo>
                  <a:lnTo>
                    <a:pt x="250459" y="33248"/>
                  </a:lnTo>
                  <a:lnTo>
                    <a:pt x="250459" y="42952"/>
                  </a:lnTo>
                  <a:lnTo>
                    <a:pt x="217912" y="42952"/>
                  </a:lnTo>
                  <a:lnTo>
                    <a:pt x="217912" y="59794"/>
                  </a:lnTo>
                  <a:lnTo>
                    <a:pt x="248045" y="59794"/>
                  </a:lnTo>
                  <a:lnTo>
                    <a:pt x="248045" y="68974"/>
                  </a:lnTo>
                  <a:lnTo>
                    <a:pt x="217912" y="68974"/>
                  </a:lnTo>
                  <a:lnTo>
                    <a:pt x="217912" y="87798"/>
                  </a:lnTo>
                  <a:lnTo>
                    <a:pt x="251041" y="87798"/>
                  </a:lnTo>
                  <a:lnTo>
                    <a:pt x="251041" y="97502"/>
                  </a:lnTo>
                  <a:lnTo>
                    <a:pt x="207470" y="97502"/>
                  </a:lnTo>
                  <a:close/>
                  <a:moveTo>
                    <a:pt x="148513" y="33248"/>
                  </a:moveTo>
                  <a:lnTo>
                    <a:pt x="177599" y="33248"/>
                  </a:lnTo>
                  <a:cubicBezTo>
                    <a:pt x="188302" y="33248"/>
                    <a:pt x="195341" y="38464"/>
                    <a:pt x="195341" y="49158"/>
                  </a:cubicBezTo>
                  <a:cubicBezTo>
                    <a:pt x="195616" y="55062"/>
                    <a:pt x="192209" y="60519"/>
                    <a:pt x="186790" y="62854"/>
                  </a:cubicBezTo>
                  <a:lnTo>
                    <a:pt x="186790" y="63029"/>
                  </a:lnTo>
                  <a:cubicBezTo>
                    <a:pt x="194091" y="64748"/>
                    <a:pt x="198017" y="70868"/>
                    <a:pt x="198017" y="79610"/>
                  </a:cubicBezTo>
                  <a:cubicBezTo>
                    <a:pt x="198017" y="89692"/>
                    <a:pt x="191473" y="97502"/>
                    <a:pt x="175941" y="97502"/>
                  </a:cubicBezTo>
                  <a:lnTo>
                    <a:pt x="148513" y="97502"/>
                  </a:lnTo>
                  <a:close/>
                  <a:moveTo>
                    <a:pt x="87520" y="33248"/>
                  </a:moveTo>
                  <a:lnTo>
                    <a:pt x="99649" y="33248"/>
                  </a:lnTo>
                  <a:lnTo>
                    <a:pt x="115443" y="62038"/>
                  </a:lnTo>
                  <a:lnTo>
                    <a:pt x="131004" y="33248"/>
                  </a:lnTo>
                  <a:lnTo>
                    <a:pt x="142726" y="33248"/>
                  </a:lnTo>
                  <a:lnTo>
                    <a:pt x="120388" y="72296"/>
                  </a:lnTo>
                  <a:lnTo>
                    <a:pt x="120388" y="97502"/>
                  </a:lnTo>
                  <a:lnTo>
                    <a:pt x="109945" y="97502"/>
                  </a:lnTo>
                  <a:lnTo>
                    <a:pt x="109945" y="72296"/>
                  </a:lnTo>
                  <a:close/>
                  <a:moveTo>
                    <a:pt x="260173" y="33132"/>
                  </a:moveTo>
                  <a:lnTo>
                    <a:pt x="288677" y="33132"/>
                  </a:lnTo>
                  <a:cubicBezTo>
                    <a:pt x="301737" y="33132"/>
                    <a:pt x="308426" y="39718"/>
                    <a:pt x="308426" y="50616"/>
                  </a:cubicBezTo>
                  <a:cubicBezTo>
                    <a:pt x="308426" y="62942"/>
                    <a:pt x="300486" y="66089"/>
                    <a:pt x="298566" y="66818"/>
                  </a:cubicBezTo>
                  <a:lnTo>
                    <a:pt x="298566" y="66993"/>
                  </a:lnTo>
                  <a:cubicBezTo>
                    <a:pt x="302028" y="67546"/>
                    <a:pt x="307292" y="70402"/>
                    <a:pt x="307292" y="80601"/>
                  </a:cubicBezTo>
                  <a:cubicBezTo>
                    <a:pt x="307292" y="88061"/>
                    <a:pt x="308310" y="94909"/>
                    <a:pt x="310579" y="97502"/>
                  </a:cubicBezTo>
                  <a:lnTo>
                    <a:pt x="299352" y="97502"/>
                  </a:lnTo>
                  <a:cubicBezTo>
                    <a:pt x="298041" y="94539"/>
                    <a:pt x="297501" y="91291"/>
                    <a:pt x="297781" y="88061"/>
                  </a:cubicBezTo>
                  <a:cubicBezTo>
                    <a:pt x="297781" y="76259"/>
                    <a:pt x="295513" y="71043"/>
                    <a:pt x="285885" y="71043"/>
                  </a:cubicBezTo>
                  <a:lnTo>
                    <a:pt x="270499" y="71043"/>
                  </a:lnTo>
                  <a:lnTo>
                    <a:pt x="270499" y="97502"/>
                  </a:lnTo>
                  <a:lnTo>
                    <a:pt x="260173" y="97502"/>
                  </a:lnTo>
                  <a:close/>
                  <a:moveTo>
                    <a:pt x="59394" y="31617"/>
                  </a:moveTo>
                  <a:cubicBezTo>
                    <a:pt x="72861" y="31704"/>
                    <a:pt x="83506" y="39718"/>
                    <a:pt x="84757" y="53588"/>
                  </a:cubicBezTo>
                  <a:lnTo>
                    <a:pt x="74286" y="53588"/>
                  </a:lnTo>
                  <a:cubicBezTo>
                    <a:pt x="72541" y="46216"/>
                    <a:pt x="68120" y="40796"/>
                    <a:pt x="59394" y="40796"/>
                  </a:cubicBezTo>
                  <a:cubicBezTo>
                    <a:pt x="46538" y="40796"/>
                    <a:pt x="41244" y="53035"/>
                    <a:pt x="41244" y="65390"/>
                  </a:cubicBezTo>
                  <a:cubicBezTo>
                    <a:pt x="41244" y="77745"/>
                    <a:pt x="46596" y="89896"/>
                    <a:pt x="59394" y="89896"/>
                  </a:cubicBezTo>
                  <a:cubicBezTo>
                    <a:pt x="68818" y="89896"/>
                    <a:pt x="73791" y="82408"/>
                    <a:pt x="74635" y="73053"/>
                  </a:cubicBezTo>
                  <a:lnTo>
                    <a:pt x="84844" y="73053"/>
                  </a:lnTo>
                  <a:cubicBezTo>
                    <a:pt x="84001" y="88439"/>
                    <a:pt x="73937" y="99075"/>
                    <a:pt x="59394" y="99075"/>
                  </a:cubicBezTo>
                  <a:cubicBezTo>
                    <a:pt x="41506" y="99075"/>
                    <a:pt x="30802" y="83631"/>
                    <a:pt x="30802" y="65273"/>
                  </a:cubicBezTo>
                  <a:cubicBezTo>
                    <a:pt x="30802" y="46915"/>
                    <a:pt x="41506" y="31617"/>
                    <a:pt x="59394" y="31617"/>
                  </a:cubicBezTo>
                  <a:close/>
                  <a:moveTo>
                    <a:pt x="3345" y="3351"/>
                  </a:moveTo>
                  <a:lnTo>
                    <a:pt x="3345" y="164377"/>
                  </a:lnTo>
                  <a:lnTo>
                    <a:pt x="338153" y="164377"/>
                  </a:lnTo>
                  <a:lnTo>
                    <a:pt x="338153" y="3351"/>
                  </a:lnTo>
                  <a:close/>
                  <a:moveTo>
                    <a:pt x="0" y="0"/>
                  </a:moveTo>
                  <a:lnTo>
                    <a:pt x="341498" y="0"/>
                  </a:lnTo>
                  <a:lnTo>
                    <a:pt x="341498" y="401021"/>
                  </a:lnTo>
                  <a:lnTo>
                    <a:pt x="207528" y="430977"/>
                  </a:lnTo>
                  <a:cubicBezTo>
                    <a:pt x="183291" y="436338"/>
                    <a:pt x="158178" y="436338"/>
                    <a:pt x="133940" y="430977"/>
                  </a:cubicBezTo>
                  <a:lnTo>
                    <a:pt x="0" y="401021"/>
                  </a:lnTo>
                  <a:close/>
                </a:path>
              </a:pathLst>
            </a:custGeom>
            <a:solidFill>
              <a:srgbClr val="7F807F"/>
            </a:solidFill>
            <a:ln w="94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675B93E4-A295-AC49-B38E-0D26C07F5B8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24233" y="327367"/>
              <a:ext cx="390791" cy="356698"/>
            </a:xfrm>
            <a:custGeom>
              <a:avLst/>
              <a:gdLst>
                <a:gd name="connsiteX0" fmla="*/ 7630 w 466529"/>
                <a:gd name="connsiteY0" fmla="*/ 416890 h 432780"/>
                <a:gd name="connsiteX1" fmla="*/ 7630 w 466529"/>
                <a:gd name="connsiteY1" fmla="*/ 425003 h 432780"/>
                <a:gd name="connsiteX2" fmla="*/ 16948 w 466529"/>
                <a:gd name="connsiteY2" fmla="*/ 425003 h 432780"/>
                <a:gd name="connsiteX3" fmla="*/ 22484 w 466529"/>
                <a:gd name="connsiteY3" fmla="*/ 420997 h 432780"/>
                <a:gd name="connsiteX4" fmla="*/ 22653 w 466529"/>
                <a:gd name="connsiteY4" fmla="*/ 420896 h 432780"/>
                <a:gd name="connsiteX5" fmla="*/ 16880 w 466529"/>
                <a:gd name="connsiteY5" fmla="*/ 416890 h 432780"/>
                <a:gd name="connsiteX6" fmla="*/ 417915 w 466529"/>
                <a:gd name="connsiteY6" fmla="*/ 410326 h 432780"/>
                <a:gd name="connsiteX7" fmla="*/ 417386 w 466529"/>
                <a:gd name="connsiteY7" fmla="*/ 410349 h 432780"/>
                <a:gd name="connsiteX8" fmla="*/ 410826 w 466529"/>
                <a:gd name="connsiteY8" fmla="*/ 418035 h 432780"/>
                <a:gd name="connsiteX9" fmla="*/ 410818 w 466529"/>
                <a:gd name="connsiteY9" fmla="*/ 418218 h 432780"/>
                <a:gd name="connsiteX10" fmla="*/ 418016 w 466529"/>
                <a:gd name="connsiteY10" fmla="*/ 425844 h 432780"/>
                <a:gd name="connsiteX11" fmla="*/ 418583 w 466529"/>
                <a:gd name="connsiteY11" fmla="*/ 425818 h 432780"/>
                <a:gd name="connsiteX12" fmla="*/ 425072 w 466529"/>
                <a:gd name="connsiteY12" fmla="*/ 418136 h 432780"/>
                <a:gd name="connsiteX13" fmla="*/ 425082 w 466529"/>
                <a:gd name="connsiteY13" fmla="*/ 417917 h 432780"/>
                <a:gd name="connsiteX14" fmla="*/ 417915 w 466529"/>
                <a:gd name="connsiteY14" fmla="*/ 410326 h 432780"/>
                <a:gd name="connsiteX15" fmla="*/ 300464 w 466529"/>
                <a:gd name="connsiteY15" fmla="*/ 410226 h 432780"/>
                <a:gd name="connsiteX16" fmla="*/ 299887 w 466529"/>
                <a:gd name="connsiteY16" fmla="*/ 410260 h 432780"/>
                <a:gd name="connsiteX17" fmla="*/ 293509 w 466529"/>
                <a:gd name="connsiteY17" fmla="*/ 418035 h 432780"/>
                <a:gd name="connsiteX18" fmla="*/ 293499 w 466529"/>
                <a:gd name="connsiteY18" fmla="*/ 418254 h 432780"/>
                <a:gd name="connsiteX19" fmla="*/ 300666 w 466529"/>
                <a:gd name="connsiteY19" fmla="*/ 425845 h 432780"/>
                <a:gd name="connsiteX20" fmla="*/ 301196 w 466529"/>
                <a:gd name="connsiteY20" fmla="*/ 425822 h 432780"/>
                <a:gd name="connsiteX21" fmla="*/ 307756 w 466529"/>
                <a:gd name="connsiteY21" fmla="*/ 418136 h 432780"/>
                <a:gd name="connsiteX22" fmla="*/ 307655 w 466529"/>
                <a:gd name="connsiteY22" fmla="*/ 418035 h 432780"/>
                <a:gd name="connsiteX23" fmla="*/ 307662 w 466529"/>
                <a:gd name="connsiteY23" fmla="*/ 417852 h 432780"/>
                <a:gd name="connsiteX24" fmla="*/ 300464 w 466529"/>
                <a:gd name="connsiteY24" fmla="*/ 410226 h 432780"/>
                <a:gd name="connsiteX25" fmla="*/ 48074 w 466529"/>
                <a:gd name="connsiteY25" fmla="*/ 409754 h 432780"/>
                <a:gd name="connsiteX26" fmla="*/ 42200 w 466529"/>
                <a:gd name="connsiteY26" fmla="*/ 415779 h 432780"/>
                <a:gd name="connsiteX27" fmla="*/ 53847 w 466529"/>
                <a:gd name="connsiteY27" fmla="*/ 415779 h 432780"/>
                <a:gd name="connsiteX28" fmla="*/ 48074 w 466529"/>
                <a:gd name="connsiteY28" fmla="*/ 409754 h 432780"/>
                <a:gd name="connsiteX29" fmla="*/ 336148 w 466529"/>
                <a:gd name="connsiteY29" fmla="*/ 403931 h 432780"/>
                <a:gd name="connsiteX30" fmla="*/ 343879 w 466529"/>
                <a:gd name="connsiteY30" fmla="*/ 403931 h 432780"/>
                <a:gd name="connsiteX31" fmla="*/ 343879 w 466529"/>
                <a:gd name="connsiteY31" fmla="*/ 419617 h 432780"/>
                <a:gd name="connsiteX32" fmla="*/ 348538 w 466529"/>
                <a:gd name="connsiteY32" fmla="*/ 425373 h 432780"/>
                <a:gd name="connsiteX33" fmla="*/ 353400 w 466529"/>
                <a:gd name="connsiteY33" fmla="*/ 419617 h 432780"/>
                <a:gd name="connsiteX34" fmla="*/ 353501 w 466529"/>
                <a:gd name="connsiteY34" fmla="*/ 403931 h 432780"/>
                <a:gd name="connsiteX35" fmla="*/ 361232 w 466529"/>
                <a:gd name="connsiteY35" fmla="*/ 403931 h 432780"/>
                <a:gd name="connsiteX36" fmla="*/ 361232 w 466529"/>
                <a:gd name="connsiteY36" fmla="*/ 432240 h 432780"/>
                <a:gd name="connsiteX37" fmla="*/ 353400 w 466529"/>
                <a:gd name="connsiteY37" fmla="*/ 432240 h 432780"/>
                <a:gd name="connsiteX38" fmla="*/ 353400 w 466529"/>
                <a:gd name="connsiteY38" fmla="*/ 428234 h 432780"/>
                <a:gd name="connsiteX39" fmla="*/ 345398 w 466529"/>
                <a:gd name="connsiteY39" fmla="*/ 432779 h 432780"/>
                <a:gd name="connsiteX40" fmla="*/ 336148 w 466529"/>
                <a:gd name="connsiteY40" fmla="*/ 422277 h 432780"/>
                <a:gd name="connsiteX41" fmla="*/ 389522 w 466529"/>
                <a:gd name="connsiteY41" fmla="*/ 403830 h 432780"/>
                <a:gd name="connsiteX42" fmla="*/ 397254 w 466529"/>
                <a:gd name="connsiteY42" fmla="*/ 403830 h 432780"/>
                <a:gd name="connsiteX43" fmla="*/ 397254 w 466529"/>
                <a:gd name="connsiteY43" fmla="*/ 432139 h 432780"/>
                <a:gd name="connsiteX44" fmla="*/ 389522 w 466529"/>
                <a:gd name="connsiteY44" fmla="*/ 432139 h 432780"/>
                <a:gd name="connsiteX45" fmla="*/ 76365 w 466529"/>
                <a:gd name="connsiteY45" fmla="*/ 403459 h 432780"/>
                <a:gd name="connsiteX46" fmla="*/ 86493 w 466529"/>
                <a:gd name="connsiteY46" fmla="*/ 406825 h 432780"/>
                <a:gd name="connsiteX47" fmla="*/ 83556 w 466529"/>
                <a:gd name="connsiteY47" fmla="*/ 412346 h 432780"/>
                <a:gd name="connsiteX48" fmla="*/ 76163 w 466529"/>
                <a:gd name="connsiteY48" fmla="*/ 409720 h 432780"/>
                <a:gd name="connsiteX49" fmla="*/ 73327 w 466529"/>
                <a:gd name="connsiteY49" fmla="*/ 411673 h 432780"/>
                <a:gd name="connsiteX50" fmla="*/ 78863 w 466529"/>
                <a:gd name="connsiteY50" fmla="*/ 415039 h 432780"/>
                <a:gd name="connsiteX51" fmla="*/ 86831 w 466529"/>
                <a:gd name="connsiteY51" fmla="*/ 423488 h 432780"/>
                <a:gd name="connsiteX52" fmla="*/ 76365 w 466529"/>
                <a:gd name="connsiteY52" fmla="*/ 432644 h 432780"/>
                <a:gd name="connsiteX53" fmla="*/ 64684 w 466529"/>
                <a:gd name="connsiteY53" fmla="*/ 428369 h 432780"/>
                <a:gd name="connsiteX54" fmla="*/ 68060 w 466529"/>
                <a:gd name="connsiteY54" fmla="*/ 423084 h 432780"/>
                <a:gd name="connsiteX55" fmla="*/ 76669 w 466529"/>
                <a:gd name="connsiteY55" fmla="*/ 426450 h 432780"/>
                <a:gd name="connsiteX56" fmla="*/ 80045 w 466529"/>
                <a:gd name="connsiteY56" fmla="*/ 424329 h 432780"/>
                <a:gd name="connsiteX57" fmla="*/ 74407 w 466529"/>
                <a:gd name="connsiteY57" fmla="*/ 420963 h 432780"/>
                <a:gd name="connsiteX58" fmla="*/ 66237 w 466529"/>
                <a:gd name="connsiteY58" fmla="*/ 412447 h 432780"/>
                <a:gd name="connsiteX59" fmla="*/ 66297 w 466529"/>
                <a:gd name="connsiteY59" fmla="*/ 411410 h 432780"/>
                <a:gd name="connsiteX60" fmla="*/ 76365 w 466529"/>
                <a:gd name="connsiteY60" fmla="*/ 403459 h 432780"/>
                <a:gd name="connsiteX61" fmla="*/ 300666 w 466529"/>
                <a:gd name="connsiteY61" fmla="*/ 403291 h 432780"/>
                <a:gd name="connsiteX62" fmla="*/ 301109 w 466529"/>
                <a:gd name="connsiteY62" fmla="*/ 403294 h 432780"/>
                <a:gd name="connsiteX63" fmla="*/ 315284 w 466529"/>
                <a:gd name="connsiteY63" fmla="*/ 418035 h 432780"/>
                <a:gd name="connsiteX64" fmla="*/ 315284 w 466529"/>
                <a:gd name="connsiteY64" fmla="*/ 418476 h 432780"/>
                <a:gd name="connsiteX65" fmla="*/ 300464 w 466529"/>
                <a:gd name="connsiteY65" fmla="*/ 432779 h 432780"/>
                <a:gd name="connsiteX66" fmla="*/ 299986 w 466529"/>
                <a:gd name="connsiteY66" fmla="*/ 432776 h 432780"/>
                <a:gd name="connsiteX67" fmla="*/ 285879 w 466529"/>
                <a:gd name="connsiteY67" fmla="*/ 418035 h 432780"/>
                <a:gd name="connsiteX68" fmla="*/ 285879 w 466529"/>
                <a:gd name="connsiteY68" fmla="*/ 417628 h 432780"/>
                <a:gd name="connsiteX69" fmla="*/ 300666 w 466529"/>
                <a:gd name="connsiteY69" fmla="*/ 403291 h 432780"/>
                <a:gd name="connsiteX70" fmla="*/ 418016 w 466529"/>
                <a:gd name="connsiteY70" fmla="*/ 403291 h 432780"/>
                <a:gd name="connsiteX71" fmla="*/ 418562 w 466529"/>
                <a:gd name="connsiteY71" fmla="*/ 403292 h 432780"/>
                <a:gd name="connsiteX72" fmla="*/ 432736 w 466529"/>
                <a:gd name="connsiteY72" fmla="*/ 418035 h 432780"/>
                <a:gd name="connsiteX73" fmla="*/ 418672 w 466529"/>
                <a:gd name="connsiteY73" fmla="*/ 432057 h 432780"/>
                <a:gd name="connsiteX74" fmla="*/ 403195 w 466529"/>
                <a:gd name="connsiteY74" fmla="*/ 418035 h 432780"/>
                <a:gd name="connsiteX75" fmla="*/ 403196 w 466529"/>
                <a:gd name="connsiteY75" fmla="*/ 417594 h 432780"/>
                <a:gd name="connsiteX76" fmla="*/ 418016 w 466529"/>
                <a:gd name="connsiteY76" fmla="*/ 403291 h 432780"/>
                <a:gd name="connsiteX77" fmla="*/ 454038 w 466529"/>
                <a:gd name="connsiteY77" fmla="*/ 403291 h 432780"/>
                <a:gd name="connsiteX78" fmla="*/ 463289 w 466529"/>
                <a:gd name="connsiteY78" fmla="*/ 413928 h 432780"/>
                <a:gd name="connsiteX79" fmla="*/ 463289 w 466529"/>
                <a:gd name="connsiteY79" fmla="*/ 432240 h 432780"/>
                <a:gd name="connsiteX80" fmla="*/ 455558 w 466529"/>
                <a:gd name="connsiteY80" fmla="*/ 432240 h 432780"/>
                <a:gd name="connsiteX81" fmla="*/ 455558 w 466529"/>
                <a:gd name="connsiteY81" fmla="*/ 416453 h 432780"/>
                <a:gd name="connsiteX82" fmla="*/ 450865 w 466529"/>
                <a:gd name="connsiteY82" fmla="*/ 410697 h 432780"/>
                <a:gd name="connsiteX83" fmla="*/ 446037 w 466529"/>
                <a:gd name="connsiteY83" fmla="*/ 416453 h 432780"/>
                <a:gd name="connsiteX84" fmla="*/ 446037 w 466529"/>
                <a:gd name="connsiteY84" fmla="*/ 432240 h 432780"/>
                <a:gd name="connsiteX85" fmla="*/ 438306 w 466529"/>
                <a:gd name="connsiteY85" fmla="*/ 432240 h 432780"/>
                <a:gd name="connsiteX86" fmla="*/ 438306 w 466529"/>
                <a:gd name="connsiteY86" fmla="*/ 403931 h 432780"/>
                <a:gd name="connsiteX87" fmla="*/ 446037 w 466529"/>
                <a:gd name="connsiteY87" fmla="*/ 403931 h 432780"/>
                <a:gd name="connsiteX88" fmla="*/ 446037 w 466529"/>
                <a:gd name="connsiteY88" fmla="*/ 407835 h 432780"/>
                <a:gd name="connsiteX89" fmla="*/ 454038 w 466529"/>
                <a:gd name="connsiteY89" fmla="*/ 403291 h 432780"/>
                <a:gd name="connsiteX90" fmla="*/ 48074 w 466529"/>
                <a:gd name="connsiteY90" fmla="*/ 403291 h 432780"/>
                <a:gd name="connsiteX91" fmla="*/ 61004 w 466529"/>
                <a:gd name="connsiteY91" fmla="*/ 418573 h 432780"/>
                <a:gd name="connsiteX92" fmla="*/ 61004 w 466529"/>
                <a:gd name="connsiteY92" fmla="*/ 420694 h 432780"/>
                <a:gd name="connsiteX93" fmla="*/ 42031 w 466529"/>
                <a:gd name="connsiteY93" fmla="*/ 420694 h 432780"/>
                <a:gd name="connsiteX94" fmla="*/ 48783 w 466529"/>
                <a:gd name="connsiteY94" fmla="*/ 426248 h 432780"/>
                <a:gd name="connsiteX95" fmla="*/ 55536 w 466529"/>
                <a:gd name="connsiteY95" fmla="*/ 423319 h 432780"/>
                <a:gd name="connsiteX96" fmla="*/ 59958 w 466529"/>
                <a:gd name="connsiteY96" fmla="*/ 427392 h 432780"/>
                <a:gd name="connsiteX97" fmla="*/ 48817 w 466529"/>
                <a:gd name="connsiteY97" fmla="*/ 432678 h 432780"/>
                <a:gd name="connsiteX98" fmla="*/ 47676 w 466529"/>
                <a:gd name="connsiteY98" fmla="*/ 432660 h 432780"/>
                <a:gd name="connsiteX99" fmla="*/ 34570 w 466529"/>
                <a:gd name="connsiteY99" fmla="*/ 418035 h 432780"/>
                <a:gd name="connsiteX100" fmla="*/ 34547 w 466529"/>
                <a:gd name="connsiteY100" fmla="*/ 417530 h 432780"/>
                <a:gd name="connsiteX101" fmla="*/ 48074 w 466529"/>
                <a:gd name="connsiteY101" fmla="*/ 403291 h 432780"/>
                <a:gd name="connsiteX102" fmla="*/ 7630 w 466529"/>
                <a:gd name="connsiteY102" fmla="*/ 402281 h 432780"/>
                <a:gd name="connsiteX103" fmla="*/ 7630 w 466529"/>
                <a:gd name="connsiteY103" fmla="*/ 410023 h 432780"/>
                <a:gd name="connsiteX104" fmla="*/ 14855 w 466529"/>
                <a:gd name="connsiteY104" fmla="*/ 410023 h 432780"/>
                <a:gd name="connsiteX105" fmla="*/ 20526 w 466529"/>
                <a:gd name="connsiteY105" fmla="*/ 406085 h 432780"/>
                <a:gd name="connsiteX106" fmla="*/ 15361 w 466529"/>
                <a:gd name="connsiteY106" fmla="*/ 402281 h 432780"/>
                <a:gd name="connsiteX107" fmla="*/ 369300 w 466529"/>
                <a:gd name="connsiteY107" fmla="*/ 396593 h 432780"/>
                <a:gd name="connsiteX108" fmla="*/ 377031 w 466529"/>
                <a:gd name="connsiteY108" fmla="*/ 396593 h 432780"/>
                <a:gd name="connsiteX109" fmla="*/ 377031 w 466529"/>
                <a:gd name="connsiteY109" fmla="*/ 403931 h 432780"/>
                <a:gd name="connsiteX110" fmla="*/ 383446 w 466529"/>
                <a:gd name="connsiteY110" fmla="*/ 403931 h 432780"/>
                <a:gd name="connsiteX111" fmla="*/ 383446 w 466529"/>
                <a:gd name="connsiteY111" fmla="*/ 410663 h 432780"/>
                <a:gd name="connsiteX112" fmla="*/ 377031 w 466529"/>
                <a:gd name="connsiteY112" fmla="*/ 410663 h 432780"/>
                <a:gd name="connsiteX113" fmla="*/ 377031 w 466529"/>
                <a:gd name="connsiteY113" fmla="*/ 422781 h 432780"/>
                <a:gd name="connsiteX114" fmla="*/ 379529 w 466529"/>
                <a:gd name="connsiteY114" fmla="*/ 425542 h 432780"/>
                <a:gd name="connsiteX115" fmla="*/ 383345 w 466529"/>
                <a:gd name="connsiteY115" fmla="*/ 424532 h 432780"/>
                <a:gd name="connsiteX116" fmla="*/ 383345 w 466529"/>
                <a:gd name="connsiteY116" fmla="*/ 430995 h 432780"/>
                <a:gd name="connsiteX117" fmla="*/ 377268 w 466529"/>
                <a:gd name="connsiteY117" fmla="*/ 432610 h 432780"/>
                <a:gd name="connsiteX118" fmla="*/ 369300 w 466529"/>
                <a:gd name="connsiteY118" fmla="*/ 424128 h 432780"/>
                <a:gd name="connsiteX119" fmla="*/ 369300 w 466529"/>
                <a:gd name="connsiteY119" fmla="*/ 410663 h 432780"/>
                <a:gd name="connsiteX120" fmla="*/ 365924 w 466529"/>
                <a:gd name="connsiteY120" fmla="*/ 410663 h 432780"/>
                <a:gd name="connsiteX121" fmla="*/ 365924 w 466529"/>
                <a:gd name="connsiteY121" fmla="*/ 403931 h 432780"/>
                <a:gd name="connsiteX122" fmla="*/ 369300 w 466529"/>
                <a:gd name="connsiteY122" fmla="*/ 403931 h 432780"/>
                <a:gd name="connsiteX123" fmla="*/ 93414 w 466529"/>
                <a:gd name="connsiteY123" fmla="*/ 396593 h 432780"/>
                <a:gd name="connsiteX124" fmla="*/ 101280 w 466529"/>
                <a:gd name="connsiteY124" fmla="*/ 396593 h 432780"/>
                <a:gd name="connsiteX125" fmla="*/ 101280 w 466529"/>
                <a:gd name="connsiteY125" fmla="*/ 403931 h 432780"/>
                <a:gd name="connsiteX126" fmla="*/ 107560 w 466529"/>
                <a:gd name="connsiteY126" fmla="*/ 403931 h 432780"/>
                <a:gd name="connsiteX127" fmla="*/ 107560 w 466529"/>
                <a:gd name="connsiteY127" fmla="*/ 410663 h 432780"/>
                <a:gd name="connsiteX128" fmla="*/ 101145 w 466529"/>
                <a:gd name="connsiteY128" fmla="*/ 410663 h 432780"/>
                <a:gd name="connsiteX129" fmla="*/ 101145 w 466529"/>
                <a:gd name="connsiteY129" fmla="*/ 422781 h 432780"/>
                <a:gd name="connsiteX130" fmla="*/ 103643 w 466529"/>
                <a:gd name="connsiteY130" fmla="*/ 425542 h 432780"/>
                <a:gd name="connsiteX131" fmla="*/ 107459 w 466529"/>
                <a:gd name="connsiteY131" fmla="*/ 424532 h 432780"/>
                <a:gd name="connsiteX132" fmla="*/ 107459 w 466529"/>
                <a:gd name="connsiteY132" fmla="*/ 430995 h 432780"/>
                <a:gd name="connsiteX133" fmla="*/ 101348 w 466529"/>
                <a:gd name="connsiteY133" fmla="*/ 432610 h 432780"/>
                <a:gd name="connsiteX134" fmla="*/ 93414 w 466529"/>
                <a:gd name="connsiteY134" fmla="*/ 424128 h 432780"/>
                <a:gd name="connsiteX135" fmla="*/ 93414 w 466529"/>
                <a:gd name="connsiteY135" fmla="*/ 410663 h 432780"/>
                <a:gd name="connsiteX136" fmla="*/ 90038 w 466529"/>
                <a:gd name="connsiteY136" fmla="*/ 410663 h 432780"/>
                <a:gd name="connsiteX137" fmla="*/ 90038 w 466529"/>
                <a:gd name="connsiteY137" fmla="*/ 403931 h 432780"/>
                <a:gd name="connsiteX138" fmla="*/ 93414 w 466529"/>
                <a:gd name="connsiteY138" fmla="*/ 403931 h 432780"/>
                <a:gd name="connsiteX139" fmla="*/ 0 w 466529"/>
                <a:gd name="connsiteY139" fmla="*/ 395179 h 432780"/>
                <a:gd name="connsiteX140" fmla="*/ 16543 w 466529"/>
                <a:gd name="connsiteY140" fmla="*/ 395179 h 432780"/>
                <a:gd name="connsiteX141" fmla="*/ 25860 w 466529"/>
                <a:gd name="connsiteY141" fmla="*/ 398545 h 432780"/>
                <a:gd name="connsiteX142" fmla="*/ 28291 w 466529"/>
                <a:gd name="connsiteY142" fmla="*/ 404840 h 432780"/>
                <a:gd name="connsiteX143" fmla="*/ 23632 w 466529"/>
                <a:gd name="connsiteY143" fmla="*/ 412818 h 432780"/>
                <a:gd name="connsiteX144" fmla="*/ 30384 w 466529"/>
                <a:gd name="connsiteY144" fmla="*/ 422108 h 432780"/>
                <a:gd name="connsiteX145" fmla="*/ 16880 w 466529"/>
                <a:gd name="connsiteY145" fmla="*/ 432206 h 432780"/>
                <a:gd name="connsiteX146" fmla="*/ 0 w 466529"/>
                <a:gd name="connsiteY146" fmla="*/ 432206 h 432780"/>
                <a:gd name="connsiteX147" fmla="*/ 206071 w 466529"/>
                <a:gd name="connsiteY147" fmla="*/ 395145 h 432780"/>
                <a:gd name="connsiteX148" fmla="*/ 232944 w 466529"/>
                <a:gd name="connsiteY148" fmla="*/ 395145 h 432780"/>
                <a:gd name="connsiteX149" fmla="*/ 232944 w 466529"/>
                <a:gd name="connsiteY149" fmla="*/ 402416 h 432780"/>
                <a:gd name="connsiteX150" fmla="*/ 213869 w 466529"/>
                <a:gd name="connsiteY150" fmla="*/ 402416 h 432780"/>
                <a:gd name="connsiteX151" fmla="*/ 213869 w 466529"/>
                <a:gd name="connsiteY151" fmla="*/ 409889 h 432780"/>
                <a:gd name="connsiteX152" fmla="*/ 230649 w 466529"/>
                <a:gd name="connsiteY152" fmla="*/ 409889 h 432780"/>
                <a:gd name="connsiteX153" fmla="*/ 230649 w 466529"/>
                <a:gd name="connsiteY153" fmla="*/ 417126 h 432780"/>
                <a:gd name="connsiteX154" fmla="*/ 213869 w 466529"/>
                <a:gd name="connsiteY154" fmla="*/ 417126 h 432780"/>
                <a:gd name="connsiteX155" fmla="*/ 213869 w 466529"/>
                <a:gd name="connsiteY155" fmla="*/ 424901 h 432780"/>
                <a:gd name="connsiteX156" fmla="*/ 233214 w 466529"/>
                <a:gd name="connsiteY156" fmla="*/ 424901 h 432780"/>
                <a:gd name="connsiteX157" fmla="*/ 233214 w 466529"/>
                <a:gd name="connsiteY157" fmla="*/ 432139 h 432780"/>
                <a:gd name="connsiteX158" fmla="*/ 206071 w 466529"/>
                <a:gd name="connsiteY158" fmla="*/ 432139 h 432780"/>
                <a:gd name="connsiteX159" fmla="*/ 161913 w 466529"/>
                <a:gd name="connsiteY159" fmla="*/ 395145 h 432780"/>
                <a:gd name="connsiteX160" fmla="*/ 170353 w 466529"/>
                <a:gd name="connsiteY160" fmla="*/ 395145 h 432780"/>
                <a:gd name="connsiteX161" fmla="*/ 179738 w 466529"/>
                <a:gd name="connsiteY161" fmla="*/ 410798 h 432780"/>
                <a:gd name="connsiteX162" fmla="*/ 189090 w 466529"/>
                <a:gd name="connsiteY162" fmla="*/ 395145 h 432780"/>
                <a:gd name="connsiteX163" fmla="*/ 197530 w 466529"/>
                <a:gd name="connsiteY163" fmla="*/ 395145 h 432780"/>
                <a:gd name="connsiteX164" fmla="*/ 197530 w 466529"/>
                <a:gd name="connsiteY164" fmla="*/ 432139 h 432780"/>
                <a:gd name="connsiteX165" fmla="*/ 189765 w 466529"/>
                <a:gd name="connsiteY165" fmla="*/ 432139 h 432780"/>
                <a:gd name="connsiteX166" fmla="*/ 189765 w 466529"/>
                <a:gd name="connsiteY166" fmla="*/ 408003 h 432780"/>
                <a:gd name="connsiteX167" fmla="*/ 179738 w 466529"/>
                <a:gd name="connsiteY167" fmla="*/ 423791 h 432780"/>
                <a:gd name="connsiteX168" fmla="*/ 179536 w 466529"/>
                <a:gd name="connsiteY168" fmla="*/ 423791 h 432780"/>
                <a:gd name="connsiteX169" fmla="*/ 169610 w 466529"/>
                <a:gd name="connsiteY169" fmla="*/ 408172 h 432780"/>
                <a:gd name="connsiteX170" fmla="*/ 169610 w 466529"/>
                <a:gd name="connsiteY170" fmla="*/ 432139 h 432780"/>
                <a:gd name="connsiteX171" fmla="*/ 161913 w 466529"/>
                <a:gd name="connsiteY171" fmla="*/ 432139 h 432780"/>
                <a:gd name="connsiteX172" fmla="*/ 266873 w 466529"/>
                <a:gd name="connsiteY172" fmla="*/ 394607 h 432780"/>
                <a:gd name="connsiteX173" fmla="*/ 280107 w 466529"/>
                <a:gd name="connsiteY173" fmla="*/ 399286 h 432780"/>
                <a:gd name="connsiteX174" fmla="*/ 276055 w 466529"/>
                <a:gd name="connsiteY174" fmla="*/ 405446 h 432780"/>
                <a:gd name="connsiteX175" fmla="*/ 266771 w 466529"/>
                <a:gd name="connsiteY175" fmla="*/ 401777 h 432780"/>
                <a:gd name="connsiteX176" fmla="*/ 262214 w 466529"/>
                <a:gd name="connsiteY176" fmla="*/ 405143 h 432780"/>
                <a:gd name="connsiteX177" fmla="*/ 269877 w 466529"/>
                <a:gd name="connsiteY177" fmla="*/ 409990 h 432780"/>
                <a:gd name="connsiteX178" fmla="*/ 281187 w 466529"/>
                <a:gd name="connsiteY178" fmla="*/ 420862 h 432780"/>
                <a:gd name="connsiteX179" fmla="*/ 268122 w 466529"/>
                <a:gd name="connsiteY179" fmla="*/ 432341 h 432780"/>
                <a:gd name="connsiteX180" fmla="*/ 252997 w 466529"/>
                <a:gd name="connsiteY180" fmla="*/ 426416 h 432780"/>
                <a:gd name="connsiteX181" fmla="*/ 257622 w 466529"/>
                <a:gd name="connsiteY181" fmla="*/ 420661 h 432780"/>
                <a:gd name="connsiteX182" fmla="*/ 268257 w 466529"/>
                <a:gd name="connsiteY182" fmla="*/ 425137 h 432780"/>
                <a:gd name="connsiteX183" fmla="*/ 273388 w 466529"/>
                <a:gd name="connsiteY183" fmla="*/ 421771 h 432780"/>
                <a:gd name="connsiteX184" fmla="*/ 266231 w 466529"/>
                <a:gd name="connsiteY184" fmla="*/ 417059 h 432780"/>
                <a:gd name="connsiteX185" fmla="*/ 254415 w 466529"/>
                <a:gd name="connsiteY185" fmla="*/ 405749 h 432780"/>
                <a:gd name="connsiteX186" fmla="*/ 266873 w 466529"/>
                <a:gd name="connsiteY186" fmla="*/ 394607 h 432780"/>
                <a:gd name="connsiteX187" fmla="*/ 140813 w 466529"/>
                <a:gd name="connsiteY187" fmla="*/ 394607 h 432780"/>
                <a:gd name="connsiteX188" fmla="*/ 154047 w 466529"/>
                <a:gd name="connsiteY188" fmla="*/ 399286 h 432780"/>
                <a:gd name="connsiteX189" fmla="*/ 149962 w 466529"/>
                <a:gd name="connsiteY189" fmla="*/ 405446 h 432780"/>
                <a:gd name="connsiteX190" fmla="*/ 140712 w 466529"/>
                <a:gd name="connsiteY190" fmla="*/ 401777 h 432780"/>
                <a:gd name="connsiteX191" fmla="*/ 136120 w 466529"/>
                <a:gd name="connsiteY191" fmla="*/ 405143 h 432780"/>
                <a:gd name="connsiteX192" fmla="*/ 143818 w 466529"/>
                <a:gd name="connsiteY192" fmla="*/ 409990 h 432780"/>
                <a:gd name="connsiteX193" fmla="*/ 155229 w 466529"/>
                <a:gd name="connsiteY193" fmla="*/ 421199 h 432780"/>
                <a:gd name="connsiteX194" fmla="*/ 142164 w 466529"/>
                <a:gd name="connsiteY194" fmla="*/ 432677 h 432780"/>
                <a:gd name="connsiteX195" fmla="*/ 127039 w 466529"/>
                <a:gd name="connsiteY195" fmla="*/ 426753 h 432780"/>
                <a:gd name="connsiteX196" fmla="*/ 131664 w 466529"/>
                <a:gd name="connsiteY196" fmla="*/ 420997 h 432780"/>
                <a:gd name="connsiteX197" fmla="*/ 142164 w 466529"/>
                <a:gd name="connsiteY197" fmla="*/ 425137 h 432780"/>
                <a:gd name="connsiteX198" fmla="*/ 147329 w 466529"/>
                <a:gd name="connsiteY198" fmla="*/ 421771 h 432780"/>
                <a:gd name="connsiteX199" fmla="*/ 140138 w 466529"/>
                <a:gd name="connsiteY199" fmla="*/ 417059 h 432780"/>
                <a:gd name="connsiteX200" fmla="*/ 128322 w 466529"/>
                <a:gd name="connsiteY200" fmla="*/ 405749 h 432780"/>
                <a:gd name="connsiteX201" fmla="*/ 140813 w 466529"/>
                <a:gd name="connsiteY201" fmla="*/ 394607 h 432780"/>
                <a:gd name="connsiteX202" fmla="*/ 389320 w 466529"/>
                <a:gd name="connsiteY202" fmla="*/ 393563 h 432780"/>
                <a:gd name="connsiteX203" fmla="*/ 397457 w 466529"/>
                <a:gd name="connsiteY203" fmla="*/ 393563 h 432780"/>
                <a:gd name="connsiteX204" fmla="*/ 397457 w 466529"/>
                <a:gd name="connsiteY204" fmla="*/ 400699 h 432780"/>
                <a:gd name="connsiteX205" fmla="*/ 389320 w 466529"/>
                <a:gd name="connsiteY205" fmla="*/ 400699 h 432780"/>
                <a:gd name="connsiteX206" fmla="*/ 321327 w 466529"/>
                <a:gd name="connsiteY206" fmla="*/ 393563 h 432780"/>
                <a:gd name="connsiteX207" fmla="*/ 329059 w 466529"/>
                <a:gd name="connsiteY207" fmla="*/ 393563 h 432780"/>
                <a:gd name="connsiteX208" fmla="*/ 329059 w 466529"/>
                <a:gd name="connsiteY208" fmla="*/ 432139 h 432780"/>
                <a:gd name="connsiteX209" fmla="*/ 321327 w 466529"/>
                <a:gd name="connsiteY209" fmla="*/ 432139 h 432780"/>
                <a:gd name="connsiteX210" fmla="*/ 223423 w 466529"/>
                <a:gd name="connsiteY210" fmla="*/ 335565 h 432780"/>
                <a:gd name="connsiteX211" fmla="*/ 231391 w 466529"/>
                <a:gd name="connsiteY211" fmla="*/ 355056 h 432780"/>
                <a:gd name="connsiteX212" fmla="*/ 215456 w 466529"/>
                <a:gd name="connsiteY212" fmla="*/ 355056 h 432780"/>
                <a:gd name="connsiteX213" fmla="*/ 106040 w 466529"/>
                <a:gd name="connsiteY213" fmla="*/ 335565 h 432780"/>
                <a:gd name="connsiteX214" fmla="*/ 113974 w 466529"/>
                <a:gd name="connsiteY214" fmla="*/ 355056 h 432780"/>
                <a:gd name="connsiteX215" fmla="*/ 98073 w 466529"/>
                <a:gd name="connsiteY215" fmla="*/ 355056 h 432780"/>
                <a:gd name="connsiteX216" fmla="*/ 159752 w 466529"/>
                <a:gd name="connsiteY216" fmla="*/ 328497 h 432780"/>
                <a:gd name="connsiteX217" fmla="*/ 148206 w 466529"/>
                <a:gd name="connsiteY217" fmla="*/ 347515 h 432780"/>
                <a:gd name="connsiteX218" fmla="*/ 163567 w 466529"/>
                <a:gd name="connsiteY218" fmla="*/ 366635 h 432780"/>
                <a:gd name="connsiteX219" fmla="*/ 178624 w 466529"/>
                <a:gd name="connsiteY219" fmla="*/ 360643 h 432780"/>
                <a:gd name="connsiteX220" fmla="*/ 178928 w 466529"/>
                <a:gd name="connsiteY220" fmla="*/ 360172 h 432780"/>
                <a:gd name="connsiteX221" fmla="*/ 178928 w 466529"/>
                <a:gd name="connsiteY221" fmla="*/ 348727 h 432780"/>
                <a:gd name="connsiteX222" fmla="*/ 165424 w 466529"/>
                <a:gd name="connsiteY222" fmla="*/ 348727 h 432780"/>
                <a:gd name="connsiteX223" fmla="*/ 165424 w 466529"/>
                <a:gd name="connsiteY223" fmla="*/ 352665 h 432780"/>
                <a:gd name="connsiteX224" fmla="*/ 174809 w 466529"/>
                <a:gd name="connsiteY224" fmla="*/ 352665 h 432780"/>
                <a:gd name="connsiteX225" fmla="*/ 174809 w 466529"/>
                <a:gd name="connsiteY225" fmla="*/ 358926 h 432780"/>
                <a:gd name="connsiteX226" fmla="*/ 163398 w 466529"/>
                <a:gd name="connsiteY226" fmla="*/ 362696 h 432780"/>
                <a:gd name="connsiteX227" fmla="*/ 151920 w 466529"/>
                <a:gd name="connsiteY227" fmla="*/ 347515 h 432780"/>
                <a:gd name="connsiteX228" fmla="*/ 161001 w 466529"/>
                <a:gd name="connsiteY228" fmla="*/ 332233 h 432780"/>
                <a:gd name="connsiteX229" fmla="*/ 175451 w 466529"/>
                <a:gd name="connsiteY229" fmla="*/ 336710 h 432780"/>
                <a:gd name="connsiteX230" fmla="*/ 176700 w 466529"/>
                <a:gd name="connsiteY230" fmla="*/ 338225 h 432780"/>
                <a:gd name="connsiteX231" fmla="*/ 179738 w 466529"/>
                <a:gd name="connsiteY231" fmla="*/ 335667 h 432780"/>
                <a:gd name="connsiteX232" fmla="*/ 178455 w 466529"/>
                <a:gd name="connsiteY232" fmla="*/ 334185 h 432780"/>
                <a:gd name="connsiteX233" fmla="*/ 159752 w 466529"/>
                <a:gd name="connsiteY233" fmla="*/ 328497 h 432780"/>
                <a:gd name="connsiteX234" fmla="*/ 420852 w 466529"/>
                <a:gd name="connsiteY234" fmla="*/ 328396 h 432780"/>
                <a:gd name="connsiteX235" fmla="*/ 420852 w 466529"/>
                <a:gd name="connsiteY235" fmla="*/ 366635 h 432780"/>
                <a:gd name="connsiteX236" fmla="*/ 445193 w 466529"/>
                <a:gd name="connsiteY236" fmla="*/ 366635 h 432780"/>
                <a:gd name="connsiteX237" fmla="*/ 445193 w 466529"/>
                <a:gd name="connsiteY237" fmla="*/ 362696 h 432780"/>
                <a:gd name="connsiteX238" fmla="*/ 424937 w 466529"/>
                <a:gd name="connsiteY238" fmla="*/ 362696 h 432780"/>
                <a:gd name="connsiteX239" fmla="*/ 424937 w 466529"/>
                <a:gd name="connsiteY239" fmla="*/ 352026 h 432780"/>
                <a:gd name="connsiteX240" fmla="*/ 440872 w 466529"/>
                <a:gd name="connsiteY240" fmla="*/ 352026 h 432780"/>
                <a:gd name="connsiteX241" fmla="*/ 440872 w 466529"/>
                <a:gd name="connsiteY241" fmla="*/ 348088 h 432780"/>
                <a:gd name="connsiteX242" fmla="*/ 424937 w 466529"/>
                <a:gd name="connsiteY242" fmla="*/ 348088 h 432780"/>
                <a:gd name="connsiteX243" fmla="*/ 424937 w 466529"/>
                <a:gd name="connsiteY243" fmla="*/ 332334 h 432780"/>
                <a:gd name="connsiteX244" fmla="*/ 445193 w 466529"/>
                <a:gd name="connsiteY244" fmla="*/ 332334 h 432780"/>
                <a:gd name="connsiteX245" fmla="*/ 445193 w 466529"/>
                <a:gd name="connsiteY245" fmla="*/ 328396 h 432780"/>
                <a:gd name="connsiteX246" fmla="*/ 323319 w 466529"/>
                <a:gd name="connsiteY246" fmla="*/ 328396 h 432780"/>
                <a:gd name="connsiteX247" fmla="*/ 323319 w 466529"/>
                <a:gd name="connsiteY247" fmla="*/ 366635 h 432780"/>
                <a:gd name="connsiteX248" fmla="*/ 327270 w 466529"/>
                <a:gd name="connsiteY248" fmla="*/ 366635 h 432780"/>
                <a:gd name="connsiteX249" fmla="*/ 327270 w 466529"/>
                <a:gd name="connsiteY249" fmla="*/ 328396 h 432780"/>
                <a:gd name="connsiteX250" fmla="*/ 267244 w 466529"/>
                <a:gd name="connsiteY250" fmla="*/ 328396 h 432780"/>
                <a:gd name="connsiteX251" fmla="*/ 267244 w 466529"/>
                <a:gd name="connsiteY251" fmla="*/ 332334 h 432780"/>
                <a:gd name="connsiteX252" fmla="*/ 285576 w 466529"/>
                <a:gd name="connsiteY252" fmla="*/ 332334 h 432780"/>
                <a:gd name="connsiteX253" fmla="*/ 265793 w 466529"/>
                <a:gd name="connsiteY253" fmla="*/ 366635 h 432780"/>
                <a:gd name="connsiteX254" fmla="*/ 290944 w 466529"/>
                <a:gd name="connsiteY254" fmla="*/ 366635 h 432780"/>
                <a:gd name="connsiteX255" fmla="*/ 290944 w 466529"/>
                <a:gd name="connsiteY255" fmla="*/ 362696 h 432780"/>
                <a:gd name="connsiteX256" fmla="*/ 272612 w 466529"/>
                <a:gd name="connsiteY256" fmla="*/ 362696 h 432780"/>
                <a:gd name="connsiteX257" fmla="*/ 292362 w 466529"/>
                <a:gd name="connsiteY257" fmla="*/ 328396 h 432780"/>
                <a:gd name="connsiteX258" fmla="*/ 359038 w 466529"/>
                <a:gd name="connsiteY258" fmla="*/ 326915 h 432780"/>
                <a:gd name="connsiteX259" fmla="*/ 359038 w 466529"/>
                <a:gd name="connsiteY259" fmla="*/ 366635 h 432780"/>
                <a:gd name="connsiteX260" fmla="*/ 362988 w 466529"/>
                <a:gd name="connsiteY260" fmla="*/ 366635 h 432780"/>
                <a:gd name="connsiteX261" fmla="*/ 362988 w 466529"/>
                <a:gd name="connsiteY261" fmla="*/ 337585 h 432780"/>
                <a:gd name="connsiteX262" fmla="*/ 388476 w 466529"/>
                <a:gd name="connsiteY262" fmla="*/ 367375 h 432780"/>
                <a:gd name="connsiteX263" fmla="*/ 388476 w 466529"/>
                <a:gd name="connsiteY263" fmla="*/ 327655 h 432780"/>
                <a:gd name="connsiteX264" fmla="*/ 384527 w 466529"/>
                <a:gd name="connsiteY264" fmla="*/ 327655 h 432780"/>
                <a:gd name="connsiteX265" fmla="*/ 384527 w 466529"/>
                <a:gd name="connsiteY265" fmla="*/ 356805 h 432780"/>
                <a:gd name="connsiteX266" fmla="*/ 223424 w 466529"/>
                <a:gd name="connsiteY266" fmla="*/ 325131 h 432780"/>
                <a:gd name="connsiteX267" fmla="*/ 206847 w 466529"/>
                <a:gd name="connsiteY267" fmla="*/ 365759 h 432780"/>
                <a:gd name="connsiteX268" fmla="*/ 211067 w 466529"/>
                <a:gd name="connsiteY268" fmla="*/ 365759 h 432780"/>
                <a:gd name="connsiteX269" fmla="*/ 213870 w 466529"/>
                <a:gd name="connsiteY269" fmla="*/ 359027 h 432780"/>
                <a:gd name="connsiteX270" fmla="*/ 233012 w 466529"/>
                <a:gd name="connsiteY270" fmla="*/ 359027 h 432780"/>
                <a:gd name="connsiteX271" fmla="*/ 235746 w 466529"/>
                <a:gd name="connsiteY271" fmla="*/ 365759 h 432780"/>
                <a:gd name="connsiteX272" fmla="*/ 240034 w 466529"/>
                <a:gd name="connsiteY272" fmla="*/ 365759 h 432780"/>
                <a:gd name="connsiteX273" fmla="*/ 106006 w 466529"/>
                <a:gd name="connsiteY273" fmla="*/ 325131 h 432780"/>
                <a:gd name="connsiteX274" fmla="*/ 89430 w 466529"/>
                <a:gd name="connsiteY274" fmla="*/ 365759 h 432780"/>
                <a:gd name="connsiteX275" fmla="*/ 93650 w 466529"/>
                <a:gd name="connsiteY275" fmla="*/ 365759 h 432780"/>
                <a:gd name="connsiteX276" fmla="*/ 96452 w 466529"/>
                <a:gd name="connsiteY276" fmla="*/ 359027 h 432780"/>
                <a:gd name="connsiteX277" fmla="*/ 115594 w 466529"/>
                <a:gd name="connsiteY277" fmla="*/ 359027 h 432780"/>
                <a:gd name="connsiteX278" fmla="*/ 118329 w 466529"/>
                <a:gd name="connsiteY278" fmla="*/ 365759 h 432780"/>
                <a:gd name="connsiteX279" fmla="*/ 122616 w 466529"/>
                <a:gd name="connsiteY279" fmla="*/ 365759 h 432780"/>
                <a:gd name="connsiteX280" fmla="*/ 25016 w 466529"/>
                <a:gd name="connsiteY280" fmla="*/ 324458 h 432780"/>
                <a:gd name="connsiteX281" fmla="*/ 25016 w 466529"/>
                <a:gd name="connsiteY281" fmla="*/ 366567 h 432780"/>
                <a:gd name="connsiteX282" fmla="*/ 28966 w 466529"/>
                <a:gd name="connsiteY282" fmla="*/ 366567 h 432780"/>
                <a:gd name="connsiteX283" fmla="*/ 28966 w 466529"/>
                <a:gd name="connsiteY283" fmla="*/ 336272 h 432780"/>
                <a:gd name="connsiteX284" fmla="*/ 42268 w 466529"/>
                <a:gd name="connsiteY284" fmla="*/ 354045 h 432780"/>
                <a:gd name="connsiteX285" fmla="*/ 55603 w 466529"/>
                <a:gd name="connsiteY285" fmla="*/ 336340 h 432780"/>
                <a:gd name="connsiteX286" fmla="*/ 55603 w 466529"/>
                <a:gd name="connsiteY286" fmla="*/ 366635 h 432780"/>
                <a:gd name="connsiteX287" fmla="*/ 59552 w 466529"/>
                <a:gd name="connsiteY287" fmla="*/ 366635 h 432780"/>
                <a:gd name="connsiteX288" fmla="*/ 59552 w 466529"/>
                <a:gd name="connsiteY288" fmla="*/ 324458 h 432780"/>
                <a:gd name="connsiteX289" fmla="*/ 42268 w 466529"/>
                <a:gd name="connsiteY289" fmla="*/ 347414 h 432780"/>
                <a:gd name="connsiteX290" fmla="*/ 0 w 466529"/>
                <a:gd name="connsiteY290" fmla="*/ 110037 h 432780"/>
                <a:gd name="connsiteX291" fmla="*/ 72584 w 466529"/>
                <a:gd name="connsiteY291" fmla="*/ 172949 h 432780"/>
                <a:gd name="connsiteX292" fmla="*/ 150232 w 466529"/>
                <a:gd name="connsiteY292" fmla="*/ 225729 h 432780"/>
                <a:gd name="connsiteX293" fmla="*/ 105669 w 466529"/>
                <a:gd name="connsiteY293" fmla="*/ 258583 h 432780"/>
                <a:gd name="connsiteX294" fmla="*/ 56582 w 466529"/>
                <a:gd name="connsiteY294" fmla="*/ 206442 h 432780"/>
                <a:gd name="connsiteX295" fmla="*/ 0 w 466529"/>
                <a:gd name="connsiteY295" fmla="*/ 206442 h 432780"/>
                <a:gd name="connsiteX296" fmla="*/ 362009 w 466529"/>
                <a:gd name="connsiteY296" fmla="*/ 54463 h 432780"/>
                <a:gd name="connsiteX297" fmla="*/ 408496 w 466529"/>
                <a:gd name="connsiteY297" fmla="*/ 86003 h 432780"/>
                <a:gd name="connsiteX298" fmla="*/ 407889 w 466529"/>
                <a:gd name="connsiteY298" fmla="*/ 113706 h 432780"/>
                <a:gd name="connsiteX299" fmla="*/ 466496 w 466529"/>
                <a:gd name="connsiteY299" fmla="*/ 113706 h 432780"/>
                <a:gd name="connsiteX300" fmla="*/ 466496 w 466529"/>
                <a:gd name="connsiteY300" fmla="*/ 198060 h 432780"/>
                <a:gd name="connsiteX301" fmla="*/ 407889 w 466529"/>
                <a:gd name="connsiteY301" fmla="*/ 198060 h 432780"/>
                <a:gd name="connsiteX302" fmla="*/ 407889 w 466529"/>
                <a:gd name="connsiteY302" fmla="*/ 218795 h 432780"/>
                <a:gd name="connsiteX303" fmla="*/ 366532 w 466529"/>
                <a:gd name="connsiteY303" fmla="*/ 257943 h 432780"/>
                <a:gd name="connsiteX304" fmla="*/ 313563 w 466529"/>
                <a:gd name="connsiteY304" fmla="*/ 211861 h 432780"/>
                <a:gd name="connsiteX305" fmla="*/ 313563 w 466529"/>
                <a:gd name="connsiteY305" fmla="*/ 98895 h 432780"/>
                <a:gd name="connsiteX306" fmla="*/ 362009 w 466529"/>
                <a:gd name="connsiteY306" fmla="*/ 54463 h 432780"/>
                <a:gd name="connsiteX307" fmla="*/ 392257 w 466529"/>
                <a:gd name="connsiteY307" fmla="*/ 0 h 432780"/>
                <a:gd name="connsiteX308" fmla="*/ 466529 w 466529"/>
                <a:gd name="connsiteY308" fmla="*/ 0 h 432780"/>
                <a:gd name="connsiteX309" fmla="*/ 466529 w 466529"/>
                <a:gd name="connsiteY309" fmla="*/ 48337 h 432780"/>
                <a:gd name="connsiteX310" fmla="*/ 392257 w 466529"/>
                <a:gd name="connsiteY310" fmla="*/ 0 h 432780"/>
                <a:gd name="connsiteX311" fmla="*/ 137268 w 466529"/>
                <a:gd name="connsiteY311" fmla="*/ 0 h 432780"/>
                <a:gd name="connsiteX312" fmla="*/ 333076 w 466529"/>
                <a:gd name="connsiteY312" fmla="*/ 0 h 432780"/>
                <a:gd name="connsiteX313" fmla="*/ 242566 w 466529"/>
                <a:gd name="connsiteY313" fmla="*/ 91154 h 432780"/>
                <a:gd name="connsiteX314" fmla="*/ 242566 w 466529"/>
                <a:gd name="connsiteY314" fmla="*/ 224350 h 432780"/>
                <a:gd name="connsiteX315" fmla="*/ 360726 w 466529"/>
                <a:gd name="connsiteY315" fmla="*/ 315234 h 432780"/>
                <a:gd name="connsiteX316" fmla="*/ 466496 w 466529"/>
                <a:gd name="connsiteY316" fmla="*/ 259963 h 432780"/>
                <a:gd name="connsiteX317" fmla="*/ 466496 w 466529"/>
                <a:gd name="connsiteY317" fmla="*/ 377406 h 432780"/>
                <a:gd name="connsiteX318" fmla="*/ 0 w 466529"/>
                <a:gd name="connsiteY318" fmla="*/ 377406 h 432780"/>
                <a:gd name="connsiteX319" fmla="*/ 0 w 466529"/>
                <a:gd name="connsiteY319" fmla="*/ 249494 h 432780"/>
                <a:gd name="connsiteX320" fmla="*/ 109754 w 466529"/>
                <a:gd name="connsiteY320" fmla="*/ 315301 h 432780"/>
                <a:gd name="connsiteX321" fmla="*/ 222445 w 466529"/>
                <a:gd name="connsiteY321" fmla="*/ 203278 h 432780"/>
                <a:gd name="connsiteX322" fmla="*/ 132204 w 466529"/>
                <a:gd name="connsiteY322" fmla="*/ 129224 h 432780"/>
                <a:gd name="connsiteX323" fmla="*/ 65697 w 466529"/>
                <a:gd name="connsiteY323" fmla="*/ 79002 h 432780"/>
                <a:gd name="connsiteX324" fmla="*/ 109585 w 466529"/>
                <a:gd name="connsiteY324" fmla="*/ 52073 h 432780"/>
                <a:gd name="connsiteX325" fmla="*/ 150772 w 466529"/>
                <a:gd name="connsiteY325" fmla="*/ 100983 h 432780"/>
                <a:gd name="connsiteX326" fmla="*/ 221668 w 466529"/>
                <a:gd name="connsiteY326" fmla="*/ 100983 h 432780"/>
                <a:gd name="connsiteX327" fmla="*/ 137268 w 466529"/>
                <a:gd name="connsiteY327" fmla="*/ 0 h 432780"/>
                <a:gd name="connsiteX328" fmla="*/ 0 w 466529"/>
                <a:gd name="connsiteY328" fmla="*/ 0 h 432780"/>
                <a:gd name="connsiteX329" fmla="*/ 78931 w 466529"/>
                <a:gd name="connsiteY329" fmla="*/ 0 h 432780"/>
                <a:gd name="connsiteX330" fmla="*/ 0 w 466529"/>
                <a:gd name="connsiteY330" fmla="*/ 62812 h 43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</a:cxnLst>
              <a:rect l="l" t="t" r="r" b="b"/>
              <a:pathLst>
                <a:path w="466529" h="432780">
                  <a:moveTo>
                    <a:pt x="7630" y="416890"/>
                  </a:moveTo>
                  <a:lnTo>
                    <a:pt x="7630" y="425003"/>
                  </a:lnTo>
                  <a:lnTo>
                    <a:pt x="16948" y="425003"/>
                  </a:lnTo>
                  <a:cubicBezTo>
                    <a:pt x="20425" y="425003"/>
                    <a:pt x="22484" y="423757"/>
                    <a:pt x="22484" y="420997"/>
                  </a:cubicBezTo>
                  <a:lnTo>
                    <a:pt x="22653" y="420896"/>
                  </a:lnTo>
                  <a:cubicBezTo>
                    <a:pt x="22653" y="418405"/>
                    <a:pt x="20898" y="416890"/>
                    <a:pt x="16880" y="416890"/>
                  </a:cubicBezTo>
                  <a:close/>
                  <a:moveTo>
                    <a:pt x="417915" y="410326"/>
                  </a:moveTo>
                  <a:cubicBezTo>
                    <a:pt x="417738" y="410327"/>
                    <a:pt x="417562" y="410335"/>
                    <a:pt x="417386" y="410349"/>
                  </a:cubicBezTo>
                  <a:cubicBezTo>
                    <a:pt x="413445" y="410665"/>
                    <a:pt x="410508" y="414106"/>
                    <a:pt x="410826" y="418035"/>
                  </a:cubicBezTo>
                  <a:cubicBezTo>
                    <a:pt x="410822" y="418096"/>
                    <a:pt x="410819" y="418157"/>
                    <a:pt x="410818" y="418218"/>
                  </a:cubicBezTo>
                  <a:cubicBezTo>
                    <a:pt x="410693" y="422306"/>
                    <a:pt x="413916" y="425720"/>
                    <a:pt x="418016" y="425844"/>
                  </a:cubicBezTo>
                  <a:cubicBezTo>
                    <a:pt x="418206" y="425843"/>
                    <a:pt x="418394" y="425834"/>
                    <a:pt x="418583" y="425818"/>
                  </a:cubicBezTo>
                  <a:cubicBezTo>
                    <a:pt x="422503" y="425484"/>
                    <a:pt x="425408" y="422044"/>
                    <a:pt x="425072" y="418136"/>
                  </a:cubicBezTo>
                  <a:cubicBezTo>
                    <a:pt x="425077" y="418063"/>
                    <a:pt x="425080" y="417990"/>
                    <a:pt x="425082" y="417917"/>
                  </a:cubicBezTo>
                  <a:cubicBezTo>
                    <a:pt x="425205" y="413848"/>
                    <a:pt x="421996" y="410449"/>
                    <a:pt x="417915" y="410326"/>
                  </a:cubicBezTo>
                  <a:close/>
                  <a:moveTo>
                    <a:pt x="300464" y="410226"/>
                  </a:moveTo>
                  <a:cubicBezTo>
                    <a:pt x="300271" y="410229"/>
                    <a:pt x="300078" y="410241"/>
                    <a:pt x="299887" y="410260"/>
                  </a:cubicBezTo>
                  <a:cubicBezTo>
                    <a:pt x="295972" y="410651"/>
                    <a:pt x="293117" y="414132"/>
                    <a:pt x="293509" y="418035"/>
                  </a:cubicBezTo>
                  <a:cubicBezTo>
                    <a:pt x="293505" y="418108"/>
                    <a:pt x="293501" y="418181"/>
                    <a:pt x="293499" y="418254"/>
                  </a:cubicBezTo>
                  <a:cubicBezTo>
                    <a:pt x="293376" y="422323"/>
                    <a:pt x="296585" y="425722"/>
                    <a:pt x="300666" y="425845"/>
                  </a:cubicBezTo>
                  <a:cubicBezTo>
                    <a:pt x="300843" y="425844"/>
                    <a:pt x="301020" y="425836"/>
                    <a:pt x="301196" y="425822"/>
                  </a:cubicBezTo>
                  <a:cubicBezTo>
                    <a:pt x="305136" y="425506"/>
                    <a:pt x="308073" y="422065"/>
                    <a:pt x="307756" y="418136"/>
                  </a:cubicBezTo>
                  <a:lnTo>
                    <a:pt x="307655" y="418035"/>
                  </a:lnTo>
                  <a:cubicBezTo>
                    <a:pt x="307658" y="417974"/>
                    <a:pt x="307661" y="417913"/>
                    <a:pt x="307662" y="417852"/>
                  </a:cubicBezTo>
                  <a:cubicBezTo>
                    <a:pt x="307787" y="413764"/>
                    <a:pt x="304564" y="410350"/>
                    <a:pt x="300464" y="410226"/>
                  </a:cubicBezTo>
                  <a:close/>
                  <a:moveTo>
                    <a:pt x="48074" y="409754"/>
                  </a:moveTo>
                  <a:cubicBezTo>
                    <a:pt x="44867" y="409754"/>
                    <a:pt x="42808" y="412110"/>
                    <a:pt x="42200" y="415779"/>
                  </a:cubicBezTo>
                  <a:lnTo>
                    <a:pt x="53847" y="415779"/>
                  </a:lnTo>
                  <a:cubicBezTo>
                    <a:pt x="53375" y="412178"/>
                    <a:pt x="51282" y="409754"/>
                    <a:pt x="48074" y="409754"/>
                  </a:cubicBezTo>
                  <a:close/>
                  <a:moveTo>
                    <a:pt x="336148" y="403931"/>
                  </a:moveTo>
                  <a:lnTo>
                    <a:pt x="343879" y="403931"/>
                  </a:lnTo>
                  <a:lnTo>
                    <a:pt x="343879" y="419617"/>
                  </a:lnTo>
                  <a:cubicBezTo>
                    <a:pt x="343879" y="423421"/>
                    <a:pt x="345567" y="425373"/>
                    <a:pt x="348538" y="425373"/>
                  </a:cubicBezTo>
                  <a:cubicBezTo>
                    <a:pt x="351509" y="425373"/>
                    <a:pt x="353400" y="423421"/>
                    <a:pt x="353400" y="419617"/>
                  </a:cubicBezTo>
                  <a:lnTo>
                    <a:pt x="353501" y="403931"/>
                  </a:lnTo>
                  <a:lnTo>
                    <a:pt x="361232" y="403931"/>
                  </a:lnTo>
                  <a:lnTo>
                    <a:pt x="361232" y="432240"/>
                  </a:lnTo>
                  <a:lnTo>
                    <a:pt x="353400" y="432240"/>
                  </a:lnTo>
                  <a:lnTo>
                    <a:pt x="353400" y="428234"/>
                  </a:lnTo>
                  <a:cubicBezTo>
                    <a:pt x="351685" y="431011"/>
                    <a:pt x="348668" y="432724"/>
                    <a:pt x="345398" y="432779"/>
                  </a:cubicBezTo>
                  <a:cubicBezTo>
                    <a:pt x="339524" y="432779"/>
                    <a:pt x="336148" y="428773"/>
                    <a:pt x="336148" y="422277"/>
                  </a:cubicBezTo>
                  <a:close/>
                  <a:moveTo>
                    <a:pt x="389522" y="403830"/>
                  </a:moveTo>
                  <a:lnTo>
                    <a:pt x="397254" y="403830"/>
                  </a:lnTo>
                  <a:lnTo>
                    <a:pt x="397254" y="432139"/>
                  </a:lnTo>
                  <a:lnTo>
                    <a:pt x="389522" y="432139"/>
                  </a:lnTo>
                  <a:close/>
                  <a:moveTo>
                    <a:pt x="76365" y="403459"/>
                  </a:moveTo>
                  <a:cubicBezTo>
                    <a:pt x="80004" y="403542"/>
                    <a:pt x="83533" y="404715"/>
                    <a:pt x="86493" y="406825"/>
                  </a:cubicBezTo>
                  <a:lnTo>
                    <a:pt x="83556" y="412346"/>
                  </a:lnTo>
                  <a:cubicBezTo>
                    <a:pt x="81349" y="410871"/>
                    <a:pt x="78808" y="409968"/>
                    <a:pt x="76163" y="409720"/>
                  </a:cubicBezTo>
                  <a:cubicBezTo>
                    <a:pt x="74306" y="409720"/>
                    <a:pt x="73327" y="410562"/>
                    <a:pt x="73327" y="411673"/>
                  </a:cubicBezTo>
                  <a:cubicBezTo>
                    <a:pt x="73327" y="413221"/>
                    <a:pt x="75926" y="413961"/>
                    <a:pt x="78863" y="415039"/>
                  </a:cubicBezTo>
                  <a:cubicBezTo>
                    <a:pt x="82678" y="416352"/>
                    <a:pt x="87135" y="418236"/>
                    <a:pt x="86831" y="423488"/>
                  </a:cubicBezTo>
                  <a:cubicBezTo>
                    <a:pt x="86831" y="429782"/>
                    <a:pt x="82273" y="432644"/>
                    <a:pt x="76365" y="432644"/>
                  </a:cubicBezTo>
                  <a:cubicBezTo>
                    <a:pt x="72094" y="432603"/>
                    <a:pt x="67967" y="431093"/>
                    <a:pt x="64684" y="428369"/>
                  </a:cubicBezTo>
                  <a:lnTo>
                    <a:pt x="68060" y="423084"/>
                  </a:lnTo>
                  <a:cubicBezTo>
                    <a:pt x="70501" y="425084"/>
                    <a:pt x="73515" y="426263"/>
                    <a:pt x="76669" y="426450"/>
                  </a:cubicBezTo>
                  <a:cubicBezTo>
                    <a:pt x="79032" y="426450"/>
                    <a:pt x="80045" y="425608"/>
                    <a:pt x="80045" y="424329"/>
                  </a:cubicBezTo>
                  <a:cubicBezTo>
                    <a:pt x="80045" y="422511"/>
                    <a:pt x="77412" y="421906"/>
                    <a:pt x="74407" y="420963"/>
                  </a:cubicBezTo>
                  <a:cubicBezTo>
                    <a:pt x="70592" y="419785"/>
                    <a:pt x="66237" y="417967"/>
                    <a:pt x="66237" y="412447"/>
                  </a:cubicBezTo>
                  <a:cubicBezTo>
                    <a:pt x="66237" y="412100"/>
                    <a:pt x="66257" y="411754"/>
                    <a:pt x="66297" y="411410"/>
                  </a:cubicBezTo>
                  <a:cubicBezTo>
                    <a:pt x="66875" y="406443"/>
                    <a:pt x="71383" y="402883"/>
                    <a:pt x="76365" y="403459"/>
                  </a:cubicBezTo>
                  <a:close/>
                  <a:moveTo>
                    <a:pt x="300666" y="403291"/>
                  </a:moveTo>
                  <a:cubicBezTo>
                    <a:pt x="300814" y="403290"/>
                    <a:pt x="300961" y="403291"/>
                    <a:pt x="301109" y="403294"/>
                  </a:cubicBezTo>
                  <a:cubicBezTo>
                    <a:pt x="309106" y="403462"/>
                    <a:pt x="315452" y="410062"/>
                    <a:pt x="315284" y="418035"/>
                  </a:cubicBezTo>
                  <a:cubicBezTo>
                    <a:pt x="315286" y="418182"/>
                    <a:pt x="315286" y="418329"/>
                    <a:pt x="315284" y="418476"/>
                  </a:cubicBezTo>
                  <a:cubicBezTo>
                    <a:pt x="315153" y="426506"/>
                    <a:pt x="308517" y="432910"/>
                    <a:pt x="300464" y="432779"/>
                  </a:cubicBezTo>
                  <a:cubicBezTo>
                    <a:pt x="300305" y="432781"/>
                    <a:pt x="300145" y="432779"/>
                    <a:pt x="299986" y="432776"/>
                  </a:cubicBezTo>
                  <a:cubicBezTo>
                    <a:pt x="292008" y="432589"/>
                    <a:pt x="285692" y="425990"/>
                    <a:pt x="285879" y="418035"/>
                  </a:cubicBezTo>
                  <a:cubicBezTo>
                    <a:pt x="285877" y="417899"/>
                    <a:pt x="285877" y="417764"/>
                    <a:pt x="285879" y="417628"/>
                  </a:cubicBezTo>
                  <a:cubicBezTo>
                    <a:pt x="285992" y="409598"/>
                    <a:pt x="292612" y="403179"/>
                    <a:pt x="300666" y="403291"/>
                  </a:cubicBezTo>
                  <a:close/>
                  <a:moveTo>
                    <a:pt x="418016" y="403291"/>
                  </a:moveTo>
                  <a:cubicBezTo>
                    <a:pt x="418198" y="403288"/>
                    <a:pt x="418380" y="403288"/>
                    <a:pt x="418562" y="403292"/>
                  </a:cubicBezTo>
                  <a:cubicBezTo>
                    <a:pt x="426559" y="403461"/>
                    <a:pt x="432905" y="410061"/>
                    <a:pt x="432736" y="418035"/>
                  </a:cubicBezTo>
                  <a:cubicBezTo>
                    <a:pt x="432372" y="425624"/>
                    <a:pt x="426284" y="431694"/>
                    <a:pt x="418672" y="432057"/>
                  </a:cubicBezTo>
                  <a:cubicBezTo>
                    <a:pt x="410515" y="432446"/>
                    <a:pt x="403585" y="426168"/>
                    <a:pt x="403195" y="418035"/>
                  </a:cubicBezTo>
                  <a:cubicBezTo>
                    <a:pt x="403193" y="417888"/>
                    <a:pt x="403194" y="417741"/>
                    <a:pt x="403196" y="417594"/>
                  </a:cubicBezTo>
                  <a:cubicBezTo>
                    <a:pt x="403327" y="409564"/>
                    <a:pt x="409963" y="403160"/>
                    <a:pt x="418016" y="403291"/>
                  </a:cubicBezTo>
                  <a:close/>
                  <a:moveTo>
                    <a:pt x="454038" y="403291"/>
                  </a:moveTo>
                  <a:cubicBezTo>
                    <a:pt x="459879" y="403291"/>
                    <a:pt x="463289" y="407297"/>
                    <a:pt x="463289" y="413928"/>
                  </a:cubicBezTo>
                  <a:lnTo>
                    <a:pt x="463289" y="432240"/>
                  </a:lnTo>
                  <a:lnTo>
                    <a:pt x="455558" y="432240"/>
                  </a:lnTo>
                  <a:lnTo>
                    <a:pt x="455558" y="416453"/>
                  </a:lnTo>
                  <a:cubicBezTo>
                    <a:pt x="455558" y="412649"/>
                    <a:pt x="453802" y="410697"/>
                    <a:pt x="450865" y="410697"/>
                  </a:cubicBezTo>
                  <a:cubicBezTo>
                    <a:pt x="447928" y="410697"/>
                    <a:pt x="446037" y="412649"/>
                    <a:pt x="446037" y="416453"/>
                  </a:cubicBezTo>
                  <a:lnTo>
                    <a:pt x="446037" y="432240"/>
                  </a:lnTo>
                  <a:lnTo>
                    <a:pt x="438306" y="432240"/>
                  </a:lnTo>
                  <a:lnTo>
                    <a:pt x="438306" y="403931"/>
                  </a:lnTo>
                  <a:lnTo>
                    <a:pt x="446037" y="403931"/>
                  </a:lnTo>
                  <a:lnTo>
                    <a:pt x="446037" y="407835"/>
                  </a:lnTo>
                  <a:cubicBezTo>
                    <a:pt x="447761" y="405068"/>
                    <a:pt x="450772" y="403359"/>
                    <a:pt x="454038" y="403291"/>
                  </a:cubicBezTo>
                  <a:close/>
                  <a:moveTo>
                    <a:pt x="48074" y="403291"/>
                  </a:moveTo>
                  <a:cubicBezTo>
                    <a:pt x="57190" y="403291"/>
                    <a:pt x="61376" y="410663"/>
                    <a:pt x="61004" y="418573"/>
                  </a:cubicBezTo>
                  <a:cubicBezTo>
                    <a:pt x="61004" y="419213"/>
                    <a:pt x="61004" y="419953"/>
                    <a:pt x="61004" y="420694"/>
                  </a:cubicBezTo>
                  <a:lnTo>
                    <a:pt x="42031" y="420694"/>
                  </a:lnTo>
                  <a:cubicBezTo>
                    <a:pt x="42453" y="424035"/>
                    <a:pt x="45413" y="426470"/>
                    <a:pt x="48783" y="426248"/>
                  </a:cubicBezTo>
                  <a:cubicBezTo>
                    <a:pt x="51355" y="426301"/>
                    <a:pt x="53821" y="425232"/>
                    <a:pt x="55536" y="423319"/>
                  </a:cubicBezTo>
                  <a:lnTo>
                    <a:pt x="59958" y="427392"/>
                  </a:lnTo>
                  <a:cubicBezTo>
                    <a:pt x="57316" y="430842"/>
                    <a:pt x="53168" y="432809"/>
                    <a:pt x="48817" y="432678"/>
                  </a:cubicBezTo>
                  <a:cubicBezTo>
                    <a:pt x="48437" y="432687"/>
                    <a:pt x="48056" y="432681"/>
                    <a:pt x="47676" y="432660"/>
                  </a:cubicBezTo>
                  <a:cubicBezTo>
                    <a:pt x="40007" y="432230"/>
                    <a:pt x="34139" y="425682"/>
                    <a:pt x="34570" y="418035"/>
                  </a:cubicBezTo>
                  <a:cubicBezTo>
                    <a:pt x="34559" y="417867"/>
                    <a:pt x="34552" y="417698"/>
                    <a:pt x="34547" y="417530"/>
                  </a:cubicBezTo>
                  <a:cubicBezTo>
                    <a:pt x="34339" y="409874"/>
                    <a:pt x="40395" y="403499"/>
                    <a:pt x="48074" y="403291"/>
                  </a:cubicBezTo>
                  <a:close/>
                  <a:moveTo>
                    <a:pt x="7630" y="402281"/>
                  </a:moveTo>
                  <a:lnTo>
                    <a:pt x="7630" y="410023"/>
                  </a:lnTo>
                  <a:lnTo>
                    <a:pt x="14855" y="410023"/>
                  </a:lnTo>
                  <a:cubicBezTo>
                    <a:pt x="18332" y="410023"/>
                    <a:pt x="20526" y="408845"/>
                    <a:pt x="20526" y="406085"/>
                  </a:cubicBezTo>
                  <a:cubicBezTo>
                    <a:pt x="20526" y="403661"/>
                    <a:pt x="18737" y="402281"/>
                    <a:pt x="15361" y="402281"/>
                  </a:cubicBezTo>
                  <a:close/>
                  <a:moveTo>
                    <a:pt x="369300" y="396593"/>
                  </a:moveTo>
                  <a:lnTo>
                    <a:pt x="377031" y="396593"/>
                  </a:lnTo>
                  <a:lnTo>
                    <a:pt x="377031" y="403931"/>
                  </a:lnTo>
                  <a:lnTo>
                    <a:pt x="383446" y="403931"/>
                  </a:lnTo>
                  <a:lnTo>
                    <a:pt x="383446" y="410663"/>
                  </a:lnTo>
                  <a:lnTo>
                    <a:pt x="377031" y="410663"/>
                  </a:lnTo>
                  <a:lnTo>
                    <a:pt x="377031" y="422781"/>
                  </a:lnTo>
                  <a:cubicBezTo>
                    <a:pt x="377031" y="424633"/>
                    <a:pt x="377808" y="425542"/>
                    <a:pt x="379529" y="425542"/>
                  </a:cubicBezTo>
                  <a:cubicBezTo>
                    <a:pt x="380869" y="425553"/>
                    <a:pt x="382187" y="425204"/>
                    <a:pt x="383345" y="424532"/>
                  </a:cubicBezTo>
                  <a:lnTo>
                    <a:pt x="383345" y="430995"/>
                  </a:lnTo>
                  <a:cubicBezTo>
                    <a:pt x="381514" y="432099"/>
                    <a:pt x="379406" y="432660"/>
                    <a:pt x="377268" y="432610"/>
                  </a:cubicBezTo>
                  <a:cubicBezTo>
                    <a:pt x="372676" y="432610"/>
                    <a:pt x="369300" y="430658"/>
                    <a:pt x="369300" y="424128"/>
                  </a:cubicBezTo>
                  <a:lnTo>
                    <a:pt x="369300" y="410663"/>
                  </a:lnTo>
                  <a:lnTo>
                    <a:pt x="365924" y="410663"/>
                  </a:lnTo>
                  <a:lnTo>
                    <a:pt x="365924" y="403931"/>
                  </a:lnTo>
                  <a:lnTo>
                    <a:pt x="369300" y="403931"/>
                  </a:lnTo>
                  <a:close/>
                  <a:moveTo>
                    <a:pt x="93414" y="396593"/>
                  </a:moveTo>
                  <a:lnTo>
                    <a:pt x="101280" y="396593"/>
                  </a:lnTo>
                  <a:lnTo>
                    <a:pt x="101280" y="403931"/>
                  </a:lnTo>
                  <a:lnTo>
                    <a:pt x="107560" y="403931"/>
                  </a:lnTo>
                  <a:lnTo>
                    <a:pt x="107560" y="410663"/>
                  </a:lnTo>
                  <a:lnTo>
                    <a:pt x="101145" y="410663"/>
                  </a:lnTo>
                  <a:lnTo>
                    <a:pt x="101145" y="422781"/>
                  </a:lnTo>
                  <a:cubicBezTo>
                    <a:pt x="101145" y="424633"/>
                    <a:pt x="101922" y="425542"/>
                    <a:pt x="103643" y="425542"/>
                  </a:cubicBezTo>
                  <a:cubicBezTo>
                    <a:pt x="104983" y="425548"/>
                    <a:pt x="106299" y="425199"/>
                    <a:pt x="107459" y="424532"/>
                  </a:cubicBezTo>
                  <a:lnTo>
                    <a:pt x="107459" y="430995"/>
                  </a:lnTo>
                  <a:cubicBezTo>
                    <a:pt x="105618" y="432103"/>
                    <a:pt x="103497" y="432664"/>
                    <a:pt x="101348" y="432610"/>
                  </a:cubicBezTo>
                  <a:cubicBezTo>
                    <a:pt x="96621" y="432610"/>
                    <a:pt x="93414" y="430658"/>
                    <a:pt x="93414" y="424128"/>
                  </a:cubicBezTo>
                  <a:lnTo>
                    <a:pt x="93414" y="410663"/>
                  </a:lnTo>
                  <a:lnTo>
                    <a:pt x="90038" y="410663"/>
                  </a:lnTo>
                  <a:lnTo>
                    <a:pt x="90038" y="403931"/>
                  </a:lnTo>
                  <a:lnTo>
                    <a:pt x="93414" y="403931"/>
                  </a:lnTo>
                  <a:close/>
                  <a:moveTo>
                    <a:pt x="0" y="395179"/>
                  </a:moveTo>
                  <a:lnTo>
                    <a:pt x="16543" y="395179"/>
                  </a:lnTo>
                  <a:cubicBezTo>
                    <a:pt x="19981" y="394976"/>
                    <a:pt x="23351" y="396193"/>
                    <a:pt x="25860" y="398545"/>
                  </a:cubicBezTo>
                  <a:cubicBezTo>
                    <a:pt x="27492" y="400229"/>
                    <a:pt x="28368" y="402500"/>
                    <a:pt x="28291" y="404840"/>
                  </a:cubicBezTo>
                  <a:cubicBezTo>
                    <a:pt x="28410" y="408172"/>
                    <a:pt x="26597" y="411276"/>
                    <a:pt x="23632" y="412818"/>
                  </a:cubicBezTo>
                  <a:cubicBezTo>
                    <a:pt x="27838" y="413881"/>
                    <a:pt x="30681" y="417791"/>
                    <a:pt x="30384" y="422108"/>
                  </a:cubicBezTo>
                  <a:cubicBezTo>
                    <a:pt x="30384" y="428840"/>
                    <a:pt x="24915" y="432206"/>
                    <a:pt x="16880" y="432206"/>
                  </a:cubicBezTo>
                  <a:lnTo>
                    <a:pt x="0" y="432206"/>
                  </a:lnTo>
                  <a:close/>
                  <a:moveTo>
                    <a:pt x="206071" y="395145"/>
                  </a:moveTo>
                  <a:lnTo>
                    <a:pt x="232944" y="395145"/>
                  </a:lnTo>
                  <a:lnTo>
                    <a:pt x="232944" y="402416"/>
                  </a:lnTo>
                  <a:lnTo>
                    <a:pt x="213869" y="402416"/>
                  </a:lnTo>
                  <a:lnTo>
                    <a:pt x="213869" y="409889"/>
                  </a:lnTo>
                  <a:lnTo>
                    <a:pt x="230649" y="409889"/>
                  </a:lnTo>
                  <a:lnTo>
                    <a:pt x="230649" y="417126"/>
                  </a:lnTo>
                  <a:lnTo>
                    <a:pt x="213869" y="417126"/>
                  </a:lnTo>
                  <a:lnTo>
                    <a:pt x="213869" y="424901"/>
                  </a:lnTo>
                  <a:lnTo>
                    <a:pt x="233214" y="424901"/>
                  </a:lnTo>
                  <a:lnTo>
                    <a:pt x="233214" y="432139"/>
                  </a:lnTo>
                  <a:lnTo>
                    <a:pt x="206071" y="432139"/>
                  </a:lnTo>
                  <a:close/>
                  <a:moveTo>
                    <a:pt x="161913" y="395145"/>
                  </a:moveTo>
                  <a:lnTo>
                    <a:pt x="170353" y="395145"/>
                  </a:lnTo>
                  <a:lnTo>
                    <a:pt x="179738" y="410798"/>
                  </a:lnTo>
                  <a:lnTo>
                    <a:pt x="189090" y="395145"/>
                  </a:lnTo>
                  <a:lnTo>
                    <a:pt x="197530" y="395145"/>
                  </a:lnTo>
                  <a:lnTo>
                    <a:pt x="197530" y="432139"/>
                  </a:lnTo>
                  <a:lnTo>
                    <a:pt x="189765" y="432139"/>
                  </a:lnTo>
                  <a:lnTo>
                    <a:pt x="189765" y="408003"/>
                  </a:lnTo>
                  <a:lnTo>
                    <a:pt x="179738" y="423791"/>
                  </a:lnTo>
                  <a:lnTo>
                    <a:pt x="179536" y="423791"/>
                  </a:lnTo>
                  <a:lnTo>
                    <a:pt x="169610" y="408172"/>
                  </a:lnTo>
                  <a:lnTo>
                    <a:pt x="169610" y="432139"/>
                  </a:lnTo>
                  <a:lnTo>
                    <a:pt x="161913" y="432139"/>
                  </a:lnTo>
                  <a:close/>
                  <a:moveTo>
                    <a:pt x="266873" y="394607"/>
                  </a:moveTo>
                  <a:cubicBezTo>
                    <a:pt x="271702" y="394543"/>
                    <a:pt x="276396" y="396203"/>
                    <a:pt x="280107" y="399286"/>
                  </a:cubicBezTo>
                  <a:lnTo>
                    <a:pt x="276055" y="405446"/>
                  </a:lnTo>
                  <a:cubicBezTo>
                    <a:pt x="273421" y="403286"/>
                    <a:pt x="270174" y="402004"/>
                    <a:pt x="266771" y="401777"/>
                  </a:cubicBezTo>
                  <a:cubicBezTo>
                    <a:pt x="263767" y="401777"/>
                    <a:pt x="262214" y="403359"/>
                    <a:pt x="262214" y="405143"/>
                  </a:cubicBezTo>
                  <a:cubicBezTo>
                    <a:pt x="262214" y="407566"/>
                    <a:pt x="263733" y="408374"/>
                    <a:pt x="269877" y="409990"/>
                  </a:cubicBezTo>
                  <a:cubicBezTo>
                    <a:pt x="277102" y="411976"/>
                    <a:pt x="281187" y="414669"/>
                    <a:pt x="281187" y="420862"/>
                  </a:cubicBezTo>
                  <a:cubicBezTo>
                    <a:pt x="281187" y="428200"/>
                    <a:pt x="275785" y="432341"/>
                    <a:pt x="268122" y="432341"/>
                  </a:cubicBezTo>
                  <a:cubicBezTo>
                    <a:pt x="262508" y="432355"/>
                    <a:pt x="257100" y="430237"/>
                    <a:pt x="252997" y="426416"/>
                  </a:cubicBezTo>
                  <a:lnTo>
                    <a:pt x="257622" y="420661"/>
                  </a:lnTo>
                  <a:cubicBezTo>
                    <a:pt x="260483" y="423423"/>
                    <a:pt x="264276" y="425020"/>
                    <a:pt x="268257" y="425137"/>
                  </a:cubicBezTo>
                  <a:cubicBezTo>
                    <a:pt x="271464" y="425137"/>
                    <a:pt x="273388" y="423926"/>
                    <a:pt x="273388" y="421771"/>
                  </a:cubicBezTo>
                  <a:cubicBezTo>
                    <a:pt x="273388" y="419684"/>
                    <a:pt x="272173" y="418641"/>
                    <a:pt x="266231" y="417059"/>
                  </a:cubicBezTo>
                  <a:cubicBezTo>
                    <a:pt x="259040" y="415174"/>
                    <a:pt x="254415" y="413087"/>
                    <a:pt x="254415" y="405749"/>
                  </a:cubicBezTo>
                  <a:cubicBezTo>
                    <a:pt x="254415" y="399050"/>
                    <a:pt x="259614" y="394607"/>
                    <a:pt x="266873" y="394607"/>
                  </a:cubicBezTo>
                  <a:close/>
                  <a:moveTo>
                    <a:pt x="140813" y="394607"/>
                  </a:moveTo>
                  <a:cubicBezTo>
                    <a:pt x="145643" y="394543"/>
                    <a:pt x="150336" y="396203"/>
                    <a:pt x="154047" y="399286"/>
                  </a:cubicBezTo>
                  <a:lnTo>
                    <a:pt x="149962" y="405446"/>
                  </a:lnTo>
                  <a:cubicBezTo>
                    <a:pt x="147343" y="403283"/>
                    <a:pt x="144105" y="401999"/>
                    <a:pt x="140712" y="401777"/>
                  </a:cubicBezTo>
                  <a:cubicBezTo>
                    <a:pt x="137707" y="401777"/>
                    <a:pt x="136120" y="403359"/>
                    <a:pt x="136120" y="405143"/>
                  </a:cubicBezTo>
                  <a:cubicBezTo>
                    <a:pt x="136120" y="407566"/>
                    <a:pt x="137640" y="408374"/>
                    <a:pt x="143818" y="409990"/>
                  </a:cubicBezTo>
                  <a:cubicBezTo>
                    <a:pt x="151043" y="411976"/>
                    <a:pt x="155094" y="414669"/>
                    <a:pt x="155229" y="421199"/>
                  </a:cubicBezTo>
                  <a:cubicBezTo>
                    <a:pt x="155229" y="428537"/>
                    <a:pt x="149827" y="432677"/>
                    <a:pt x="142164" y="432677"/>
                  </a:cubicBezTo>
                  <a:cubicBezTo>
                    <a:pt x="136551" y="432685"/>
                    <a:pt x="131145" y="430567"/>
                    <a:pt x="127039" y="426753"/>
                  </a:cubicBezTo>
                  <a:lnTo>
                    <a:pt x="131664" y="420997"/>
                  </a:lnTo>
                  <a:cubicBezTo>
                    <a:pt x="134541" y="423606"/>
                    <a:pt x="138275" y="425078"/>
                    <a:pt x="142164" y="425137"/>
                  </a:cubicBezTo>
                  <a:cubicBezTo>
                    <a:pt x="145371" y="425137"/>
                    <a:pt x="147329" y="423926"/>
                    <a:pt x="147329" y="421771"/>
                  </a:cubicBezTo>
                  <a:cubicBezTo>
                    <a:pt x="147329" y="419684"/>
                    <a:pt x="146080" y="418641"/>
                    <a:pt x="140138" y="417059"/>
                  </a:cubicBezTo>
                  <a:cubicBezTo>
                    <a:pt x="132947" y="415174"/>
                    <a:pt x="128322" y="413087"/>
                    <a:pt x="128322" y="405749"/>
                  </a:cubicBezTo>
                  <a:cubicBezTo>
                    <a:pt x="128322" y="399050"/>
                    <a:pt x="133521" y="394607"/>
                    <a:pt x="140813" y="394607"/>
                  </a:cubicBezTo>
                  <a:close/>
                  <a:moveTo>
                    <a:pt x="389320" y="393563"/>
                  </a:moveTo>
                  <a:lnTo>
                    <a:pt x="397457" y="393563"/>
                  </a:lnTo>
                  <a:lnTo>
                    <a:pt x="397457" y="400699"/>
                  </a:lnTo>
                  <a:lnTo>
                    <a:pt x="389320" y="400699"/>
                  </a:lnTo>
                  <a:close/>
                  <a:moveTo>
                    <a:pt x="321327" y="393563"/>
                  </a:moveTo>
                  <a:lnTo>
                    <a:pt x="329059" y="393563"/>
                  </a:lnTo>
                  <a:lnTo>
                    <a:pt x="329059" y="432139"/>
                  </a:lnTo>
                  <a:lnTo>
                    <a:pt x="321327" y="432139"/>
                  </a:lnTo>
                  <a:close/>
                  <a:moveTo>
                    <a:pt x="223423" y="335565"/>
                  </a:moveTo>
                  <a:lnTo>
                    <a:pt x="231391" y="355056"/>
                  </a:lnTo>
                  <a:lnTo>
                    <a:pt x="215456" y="355056"/>
                  </a:lnTo>
                  <a:close/>
                  <a:moveTo>
                    <a:pt x="106040" y="335565"/>
                  </a:moveTo>
                  <a:lnTo>
                    <a:pt x="113974" y="355056"/>
                  </a:lnTo>
                  <a:lnTo>
                    <a:pt x="98073" y="355056"/>
                  </a:lnTo>
                  <a:close/>
                  <a:moveTo>
                    <a:pt x="159752" y="328497"/>
                  </a:moveTo>
                  <a:cubicBezTo>
                    <a:pt x="149084" y="332031"/>
                    <a:pt x="148206" y="339504"/>
                    <a:pt x="148206" y="347515"/>
                  </a:cubicBezTo>
                  <a:cubicBezTo>
                    <a:pt x="148206" y="356334"/>
                    <a:pt x="152392" y="366635"/>
                    <a:pt x="163567" y="366635"/>
                  </a:cubicBezTo>
                  <a:cubicBezTo>
                    <a:pt x="174742" y="366635"/>
                    <a:pt x="178624" y="360879"/>
                    <a:pt x="178624" y="360643"/>
                  </a:cubicBezTo>
                  <a:lnTo>
                    <a:pt x="178928" y="360172"/>
                  </a:lnTo>
                  <a:lnTo>
                    <a:pt x="178928" y="348727"/>
                  </a:lnTo>
                  <a:lnTo>
                    <a:pt x="165424" y="348727"/>
                  </a:lnTo>
                  <a:lnTo>
                    <a:pt x="165424" y="352665"/>
                  </a:lnTo>
                  <a:lnTo>
                    <a:pt x="174809" y="352665"/>
                  </a:lnTo>
                  <a:lnTo>
                    <a:pt x="174809" y="358926"/>
                  </a:lnTo>
                  <a:cubicBezTo>
                    <a:pt x="171712" y="361737"/>
                    <a:pt x="167566" y="363107"/>
                    <a:pt x="163398" y="362696"/>
                  </a:cubicBezTo>
                  <a:cubicBezTo>
                    <a:pt x="152528" y="362696"/>
                    <a:pt x="151920" y="350073"/>
                    <a:pt x="151920" y="347515"/>
                  </a:cubicBezTo>
                  <a:cubicBezTo>
                    <a:pt x="151920" y="339975"/>
                    <a:pt x="152595" y="334959"/>
                    <a:pt x="161001" y="332233"/>
                  </a:cubicBezTo>
                  <a:cubicBezTo>
                    <a:pt x="166280" y="330833"/>
                    <a:pt x="171897" y="332573"/>
                    <a:pt x="175451" y="336710"/>
                  </a:cubicBezTo>
                  <a:lnTo>
                    <a:pt x="176700" y="338225"/>
                  </a:lnTo>
                  <a:lnTo>
                    <a:pt x="179738" y="335667"/>
                  </a:lnTo>
                  <a:lnTo>
                    <a:pt x="178455" y="334185"/>
                  </a:lnTo>
                  <a:cubicBezTo>
                    <a:pt x="178118" y="333781"/>
                    <a:pt x="170420" y="324962"/>
                    <a:pt x="159752" y="328497"/>
                  </a:cubicBezTo>
                  <a:close/>
                  <a:moveTo>
                    <a:pt x="420852" y="328396"/>
                  </a:moveTo>
                  <a:lnTo>
                    <a:pt x="420852" y="366635"/>
                  </a:lnTo>
                  <a:lnTo>
                    <a:pt x="445193" y="366635"/>
                  </a:lnTo>
                  <a:lnTo>
                    <a:pt x="445193" y="362696"/>
                  </a:lnTo>
                  <a:lnTo>
                    <a:pt x="424937" y="362696"/>
                  </a:lnTo>
                  <a:lnTo>
                    <a:pt x="424937" y="352026"/>
                  </a:lnTo>
                  <a:lnTo>
                    <a:pt x="440872" y="352026"/>
                  </a:lnTo>
                  <a:lnTo>
                    <a:pt x="440872" y="348088"/>
                  </a:lnTo>
                  <a:lnTo>
                    <a:pt x="424937" y="348088"/>
                  </a:lnTo>
                  <a:lnTo>
                    <a:pt x="424937" y="332334"/>
                  </a:lnTo>
                  <a:lnTo>
                    <a:pt x="445193" y="332334"/>
                  </a:lnTo>
                  <a:lnTo>
                    <a:pt x="445193" y="328396"/>
                  </a:lnTo>
                  <a:close/>
                  <a:moveTo>
                    <a:pt x="323319" y="328396"/>
                  </a:moveTo>
                  <a:lnTo>
                    <a:pt x="323319" y="366635"/>
                  </a:lnTo>
                  <a:lnTo>
                    <a:pt x="327270" y="366635"/>
                  </a:lnTo>
                  <a:lnTo>
                    <a:pt x="327270" y="328396"/>
                  </a:lnTo>
                  <a:close/>
                  <a:moveTo>
                    <a:pt x="267244" y="328396"/>
                  </a:moveTo>
                  <a:lnTo>
                    <a:pt x="267244" y="332334"/>
                  </a:lnTo>
                  <a:lnTo>
                    <a:pt x="285576" y="332334"/>
                  </a:lnTo>
                  <a:lnTo>
                    <a:pt x="265793" y="366635"/>
                  </a:lnTo>
                  <a:lnTo>
                    <a:pt x="290944" y="366635"/>
                  </a:lnTo>
                  <a:lnTo>
                    <a:pt x="290944" y="362696"/>
                  </a:lnTo>
                  <a:lnTo>
                    <a:pt x="272612" y="362696"/>
                  </a:lnTo>
                  <a:lnTo>
                    <a:pt x="292362" y="328396"/>
                  </a:lnTo>
                  <a:close/>
                  <a:moveTo>
                    <a:pt x="359038" y="326915"/>
                  </a:moveTo>
                  <a:lnTo>
                    <a:pt x="359038" y="366635"/>
                  </a:lnTo>
                  <a:lnTo>
                    <a:pt x="362988" y="366635"/>
                  </a:lnTo>
                  <a:lnTo>
                    <a:pt x="362988" y="337585"/>
                  </a:lnTo>
                  <a:lnTo>
                    <a:pt x="388476" y="367375"/>
                  </a:lnTo>
                  <a:lnTo>
                    <a:pt x="388476" y="327655"/>
                  </a:lnTo>
                  <a:lnTo>
                    <a:pt x="384527" y="327655"/>
                  </a:lnTo>
                  <a:lnTo>
                    <a:pt x="384527" y="356805"/>
                  </a:lnTo>
                  <a:close/>
                  <a:moveTo>
                    <a:pt x="223424" y="325131"/>
                  </a:moveTo>
                  <a:lnTo>
                    <a:pt x="206847" y="365759"/>
                  </a:lnTo>
                  <a:lnTo>
                    <a:pt x="211067" y="365759"/>
                  </a:lnTo>
                  <a:lnTo>
                    <a:pt x="213870" y="359027"/>
                  </a:lnTo>
                  <a:lnTo>
                    <a:pt x="233012" y="359027"/>
                  </a:lnTo>
                  <a:lnTo>
                    <a:pt x="235746" y="365759"/>
                  </a:lnTo>
                  <a:lnTo>
                    <a:pt x="240034" y="365759"/>
                  </a:lnTo>
                  <a:close/>
                  <a:moveTo>
                    <a:pt x="106006" y="325131"/>
                  </a:moveTo>
                  <a:lnTo>
                    <a:pt x="89430" y="365759"/>
                  </a:lnTo>
                  <a:lnTo>
                    <a:pt x="93650" y="365759"/>
                  </a:lnTo>
                  <a:lnTo>
                    <a:pt x="96452" y="359027"/>
                  </a:lnTo>
                  <a:lnTo>
                    <a:pt x="115594" y="359027"/>
                  </a:lnTo>
                  <a:lnTo>
                    <a:pt x="118329" y="365759"/>
                  </a:lnTo>
                  <a:lnTo>
                    <a:pt x="122616" y="365759"/>
                  </a:lnTo>
                  <a:close/>
                  <a:moveTo>
                    <a:pt x="25016" y="324458"/>
                  </a:moveTo>
                  <a:lnTo>
                    <a:pt x="25016" y="366567"/>
                  </a:lnTo>
                  <a:lnTo>
                    <a:pt x="28966" y="366567"/>
                  </a:lnTo>
                  <a:lnTo>
                    <a:pt x="28966" y="336272"/>
                  </a:lnTo>
                  <a:lnTo>
                    <a:pt x="42268" y="354045"/>
                  </a:lnTo>
                  <a:lnTo>
                    <a:pt x="55603" y="336340"/>
                  </a:lnTo>
                  <a:lnTo>
                    <a:pt x="55603" y="366635"/>
                  </a:lnTo>
                  <a:lnTo>
                    <a:pt x="59552" y="366635"/>
                  </a:lnTo>
                  <a:lnTo>
                    <a:pt x="59552" y="324458"/>
                  </a:lnTo>
                  <a:lnTo>
                    <a:pt x="42268" y="347414"/>
                  </a:lnTo>
                  <a:close/>
                  <a:moveTo>
                    <a:pt x="0" y="110037"/>
                  </a:moveTo>
                  <a:cubicBezTo>
                    <a:pt x="4895" y="125723"/>
                    <a:pt x="20864" y="154503"/>
                    <a:pt x="72584" y="172949"/>
                  </a:cubicBezTo>
                  <a:cubicBezTo>
                    <a:pt x="146856" y="199339"/>
                    <a:pt x="151549" y="210919"/>
                    <a:pt x="150232" y="225729"/>
                  </a:cubicBezTo>
                  <a:cubicBezTo>
                    <a:pt x="148915" y="240541"/>
                    <a:pt x="141826" y="258583"/>
                    <a:pt x="105669" y="258583"/>
                  </a:cubicBezTo>
                  <a:cubicBezTo>
                    <a:pt x="69478" y="258583"/>
                    <a:pt x="56582" y="237982"/>
                    <a:pt x="56582" y="206442"/>
                  </a:cubicBezTo>
                  <a:lnTo>
                    <a:pt x="0" y="206442"/>
                  </a:lnTo>
                  <a:close/>
                  <a:moveTo>
                    <a:pt x="362009" y="54463"/>
                  </a:moveTo>
                  <a:cubicBezTo>
                    <a:pt x="403972" y="54463"/>
                    <a:pt x="408496" y="86003"/>
                    <a:pt x="408496" y="86003"/>
                  </a:cubicBezTo>
                  <a:lnTo>
                    <a:pt x="407889" y="113706"/>
                  </a:lnTo>
                  <a:lnTo>
                    <a:pt x="466496" y="113706"/>
                  </a:lnTo>
                  <a:lnTo>
                    <a:pt x="466496" y="198060"/>
                  </a:lnTo>
                  <a:lnTo>
                    <a:pt x="407889" y="198060"/>
                  </a:lnTo>
                  <a:lnTo>
                    <a:pt x="407889" y="218795"/>
                  </a:lnTo>
                  <a:cubicBezTo>
                    <a:pt x="407889" y="218795"/>
                    <a:pt x="409172" y="257943"/>
                    <a:pt x="366532" y="257943"/>
                  </a:cubicBezTo>
                  <a:cubicBezTo>
                    <a:pt x="323894" y="257943"/>
                    <a:pt x="313563" y="230139"/>
                    <a:pt x="313563" y="211861"/>
                  </a:cubicBezTo>
                  <a:lnTo>
                    <a:pt x="313563" y="98895"/>
                  </a:lnTo>
                  <a:cubicBezTo>
                    <a:pt x="313563" y="86003"/>
                    <a:pt x="320045" y="54463"/>
                    <a:pt x="362009" y="54463"/>
                  </a:cubicBezTo>
                  <a:close/>
                  <a:moveTo>
                    <a:pt x="392257" y="0"/>
                  </a:moveTo>
                  <a:lnTo>
                    <a:pt x="466529" y="0"/>
                  </a:lnTo>
                  <a:lnTo>
                    <a:pt x="466529" y="48337"/>
                  </a:lnTo>
                  <a:cubicBezTo>
                    <a:pt x="460351" y="30530"/>
                    <a:pt x="442391" y="6968"/>
                    <a:pt x="392257" y="0"/>
                  </a:cubicBezTo>
                  <a:close/>
                  <a:moveTo>
                    <a:pt x="137268" y="0"/>
                  </a:moveTo>
                  <a:lnTo>
                    <a:pt x="333076" y="0"/>
                  </a:lnTo>
                  <a:cubicBezTo>
                    <a:pt x="257724" y="11647"/>
                    <a:pt x="242566" y="70318"/>
                    <a:pt x="242566" y="91154"/>
                  </a:cubicBezTo>
                  <a:lnTo>
                    <a:pt x="242566" y="224350"/>
                  </a:lnTo>
                  <a:cubicBezTo>
                    <a:pt x="242566" y="224350"/>
                    <a:pt x="246448" y="315234"/>
                    <a:pt x="360726" y="315234"/>
                  </a:cubicBezTo>
                  <a:cubicBezTo>
                    <a:pt x="436179" y="315234"/>
                    <a:pt x="459406" y="286623"/>
                    <a:pt x="466496" y="259963"/>
                  </a:cubicBezTo>
                  <a:lnTo>
                    <a:pt x="466496" y="377406"/>
                  </a:lnTo>
                  <a:lnTo>
                    <a:pt x="0" y="377406"/>
                  </a:lnTo>
                  <a:lnTo>
                    <a:pt x="0" y="249494"/>
                  </a:lnTo>
                  <a:cubicBezTo>
                    <a:pt x="8575" y="279890"/>
                    <a:pt x="34705" y="315234"/>
                    <a:pt x="109754" y="315301"/>
                  </a:cubicBezTo>
                  <a:cubicBezTo>
                    <a:pt x="241350" y="315301"/>
                    <a:pt x="222445" y="203278"/>
                    <a:pt x="222445" y="203278"/>
                  </a:cubicBezTo>
                  <a:cubicBezTo>
                    <a:pt x="222445" y="203278"/>
                    <a:pt x="211000" y="149151"/>
                    <a:pt x="132204" y="129224"/>
                  </a:cubicBezTo>
                  <a:cubicBezTo>
                    <a:pt x="53408" y="109297"/>
                    <a:pt x="65697" y="79002"/>
                    <a:pt x="65697" y="79002"/>
                  </a:cubicBezTo>
                  <a:cubicBezTo>
                    <a:pt x="65697" y="79002"/>
                    <a:pt x="66473" y="54026"/>
                    <a:pt x="109585" y="52073"/>
                  </a:cubicBezTo>
                  <a:cubicBezTo>
                    <a:pt x="152697" y="50121"/>
                    <a:pt x="150772" y="100983"/>
                    <a:pt x="150772" y="100983"/>
                  </a:cubicBezTo>
                  <a:lnTo>
                    <a:pt x="221668" y="100983"/>
                  </a:lnTo>
                  <a:cubicBezTo>
                    <a:pt x="221668" y="100983"/>
                    <a:pt x="233720" y="14440"/>
                    <a:pt x="137268" y="0"/>
                  </a:cubicBezTo>
                  <a:close/>
                  <a:moveTo>
                    <a:pt x="0" y="0"/>
                  </a:moveTo>
                  <a:lnTo>
                    <a:pt x="78931" y="0"/>
                  </a:lnTo>
                  <a:cubicBezTo>
                    <a:pt x="25421" y="7978"/>
                    <a:pt x="6381" y="37936"/>
                    <a:pt x="0" y="62812"/>
                  </a:cubicBezTo>
                  <a:close/>
                </a:path>
              </a:pathLst>
            </a:custGeom>
            <a:solidFill>
              <a:srgbClr val="7F807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2" name="그래픽 1">
              <a:extLst>
                <a:ext uri="{FF2B5EF4-FFF2-40B4-BE49-F238E27FC236}">
                  <a16:creationId xmlns:a16="http://schemas.microsoft.com/office/drawing/2014/main" id="{F79968BD-8A49-2F41-96C4-ACE7E2175630}"/>
                </a:ext>
              </a:extLst>
            </p:cNvPr>
            <p:cNvGrpSpPr/>
            <p:nvPr userDrawn="1"/>
          </p:nvGrpSpPr>
          <p:grpSpPr>
            <a:xfrm>
              <a:off x="1544470" y="363187"/>
              <a:ext cx="744949" cy="285058"/>
              <a:chOff x="2408118" y="3868190"/>
              <a:chExt cx="1866900" cy="714375"/>
            </a:xfrm>
          </p:grpSpPr>
          <p:sp>
            <p:nvSpPr>
              <p:cNvPr id="53" name="자유형: 도형 77">
                <a:extLst>
                  <a:ext uri="{FF2B5EF4-FFF2-40B4-BE49-F238E27FC236}">
                    <a16:creationId xmlns:a16="http://schemas.microsoft.com/office/drawing/2014/main" id="{862474B0-EBAD-B845-858D-35734A7AC2A9}"/>
                  </a:ext>
                </a:extLst>
              </p:cNvPr>
              <p:cNvSpPr/>
              <p:nvPr/>
            </p:nvSpPr>
            <p:spPr>
              <a:xfrm>
                <a:off x="2446408" y="3868190"/>
                <a:ext cx="247650" cy="238125"/>
              </a:xfrm>
              <a:custGeom>
                <a:avLst/>
                <a:gdLst>
                  <a:gd name="connsiteX0" fmla="*/ 28385 w 247650"/>
                  <a:gd name="connsiteY0" fmla="*/ 225743 h 238125"/>
                  <a:gd name="connsiteX1" fmla="*/ 110204 w 247650"/>
                  <a:gd name="connsiteY1" fmla="*/ 195358 h 238125"/>
                  <a:gd name="connsiteX2" fmla="*/ 181547 w 247650"/>
                  <a:gd name="connsiteY2" fmla="*/ 245555 h 238125"/>
                  <a:gd name="connsiteX3" fmla="*/ 177927 w 247650"/>
                  <a:gd name="connsiteY3" fmla="*/ 158401 h 238125"/>
                  <a:gd name="connsiteX4" fmla="*/ 247745 w 247650"/>
                  <a:gd name="connsiteY4" fmla="*/ 106109 h 238125"/>
                  <a:gd name="connsiteX5" fmla="*/ 163735 w 247650"/>
                  <a:gd name="connsiteY5" fmla="*/ 82582 h 238125"/>
                  <a:gd name="connsiteX6" fmla="*/ 135541 w 247650"/>
                  <a:gd name="connsiteY6" fmla="*/ 0 h 238125"/>
                  <a:gd name="connsiteX7" fmla="*/ 87154 w 247650"/>
                  <a:gd name="connsiteY7" fmla="*/ 72581 h 238125"/>
                  <a:gd name="connsiteX8" fmla="*/ 0 w 247650"/>
                  <a:gd name="connsiteY8" fmla="*/ 73914 h 238125"/>
                  <a:gd name="connsiteX9" fmla="*/ 54102 w 247650"/>
                  <a:gd name="connsiteY9" fmla="*/ 14230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38125">
                    <a:moveTo>
                      <a:pt x="28385" y="225743"/>
                    </a:moveTo>
                    <a:lnTo>
                      <a:pt x="110204" y="195358"/>
                    </a:lnTo>
                    <a:lnTo>
                      <a:pt x="181547" y="245555"/>
                    </a:lnTo>
                    <a:lnTo>
                      <a:pt x="177927" y="158401"/>
                    </a:lnTo>
                    <a:lnTo>
                      <a:pt x="247745" y="106109"/>
                    </a:lnTo>
                    <a:lnTo>
                      <a:pt x="163735" y="82582"/>
                    </a:lnTo>
                    <a:lnTo>
                      <a:pt x="135541" y="0"/>
                    </a:lnTo>
                    <a:lnTo>
                      <a:pt x="87154" y="72581"/>
                    </a:lnTo>
                    <a:lnTo>
                      <a:pt x="0" y="73914"/>
                    </a:lnTo>
                    <a:lnTo>
                      <a:pt x="54102" y="142304"/>
                    </a:lnTo>
                    <a:close/>
                  </a:path>
                </a:pathLst>
              </a:custGeom>
              <a:solidFill>
                <a:srgbClr val="7F807E"/>
              </a:solidFill>
              <a:ln w="3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54" name="자유형: 도형 78">
                <a:extLst>
                  <a:ext uri="{FF2B5EF4-FFF2-40B4-BE49-F238E27FC236}">
                    <a16:creationId xmlns:a16="http://schemas.microsoft.com/office/drawing/2014/main" id="{46C7A0EA-352B-5F46-9896-09A10EF03AC9}"/>
                  </a:ext>
                </a:extLst>
              </p:cNvPr>
              <p:cNvSpPr/>
              <p:nvPr/>
            </p:nvSpPr>
            <p:spPr>
              <a:xfrm>
                <a:off x="2408118" y="4146034"/>
                <a:ext cx="190500" cy="190500"/>
              </a:xfrm>
              <a:custGeom>
                <a:avLst/>
                <a:gdLst>
                  <a:gd name="connsiteX0" fmla="*/ 110871 w 190500"/>
                  <a:gd name="connsiteY0" fmla="*/ 155353 h 190500"/>
                  <a:gd name="connsiteX1" fmla="*/ 176498 w 190500"/>
                  <a:gd name="connsiteY1" fmla="*/ 178403 h 190500"/>
                  <a:gd name="connsiteX2" fmla="*/ 154877 w 190500"/>
                  <a:gd name="connsiteY2" fmla="*/ 112300 h 190500"/>
                  <a:gd name="connsiteX3" fmla="*/ 197072 w 190500"/>
                  <a:gd name="connsiteY3" fmla="*/ 57055 h 190500"/>
                  <a:gd name="connsiteX4" fmla="*/ 127540 w 190500"/>
                  <a:gd name="connsiteY4" fmla="*/ 57150 h 190500"/>
                  <a:gd name="connsiteX5" fmla="*/ 88011 w 190500"/>
                  <a:gd name="connsiteY5" fmla="*/ 0 h 190500"/>
                  <a:gd name="connsiteX6" fmla="*/ 66580 w 190500"/>
                  <a:gd name="connsiteY6" fmla="*/ 66199 h 190500"/>
                  <a:gd name="connsiteX7" fmla="*/ 0 w 190500"/>
                  <a:gd name="connsiteY7" fmla="*/ 86106 h 190500"/>
                  <a:gd name="connsiteX8" fmla="*/ 56293 w 190500"/>
                  <a:gd name="connsiteY8" fmla="*/ 126873 h 190500"/>
                  <a:gd name="connsiteX9" fmla="*/ 54673 w 190500"/>
                  <a:gd name="connsiteY9" fmla="*/ 196406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500" h="190500">
                    <a:moveTo>
                      <a:pt x="110871" y="155353"/>
                    </a:moveTo>
                    <a:lnTo>
                      <a:pt x="176498" y="178403"/>
                    </a:lnTo>
                    <a:lnTo>
                      <a:pt x="154877" y="112300"/>
                    </a:lnTo>
                    <a:lnTo>
                      <a:pt x="197072" y="57055"/>
                    </a:lnTo>
                    <a:lnTo>
                      <a:pt x="127540" y="57150"/>
                    </a:lnTo>
                    <a:lnTo>
                      <a:pt x="88011" y="0"/>
                    </a:lnTo>
                    <a:lnTo>
                      <a:pt x="66580" y="66199"/>
                    </a:lnTo>
                    <a:lnTo>
                      <a:pt x="0" y="86106"/>
                    </a:lnTo>
                    <a:lnTo>
                      <a:pt x="56293" y="126873"/>
                    </a:lnTo>
                    <a:lnTo>
                      <a:pt x="54673" y="196406"/>
                    </a:lnTo>
                    <a:close/>
                  </a:path>
                </a:pathLst>
              </a:custGeom>
              <a:solidFill>
                <a:srgbClr val="7F807E"/>
              </a:solidFill>
              <a:ln w="3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5" name="자유형: 도형 79">
                <a:extLst>
                  <a:ext uri="{FF2B5EF4-FFF2-40B4-BE49-F238E27FC236}">
                    <a16:creationId xmlns:a16="http://schemas.microsoft.com/office/drawing/2014/main" id="{EF9988B1-DC69-E14B-B6A2-C15FE4725758}"/>
                  </a:ext>
                </a:extLst>
              </p:cNvPr>
              <p:cNvSpPr/>
              <p:nvPr/>
            </p:nvSpPr>
            <p:spPr>
              <a:xfrm>
                <a:off x="2518989" y="4374634"/>
                <a:ext cx="133350" cy="123825"/>
              </a:xfrm>
              <a:custGeom>
                <a:avLst/>
                <a:gdLst>
                  <a:gd name="connsiteX0" fmla="*/ 110395 w 133350"/>
                  <a:gd name="connsiteY0" fmla="*/ 0 h 123825"/>
                  <a:gd name="connsiteX1" fmla="*/ 68104 w 133350"/>
                  <a:gd name="connsiteY1" fmla="*/ 23241 h 123825"/>
                  <a:gd name="connsiteX2" fmla="*/ 24955 w 133350"/>
                  <a:gd name="connsiteY2" fmla="*/ 1619 h 123825"/>
                  <a:gd name="connsiteX3" fmla="*/ 34004 w 133350"/>
                  <a:gd name="connsiteY3" fmla="*/ 49054 h 123825"/>
                  <a:gd name="connsiteX4" fmla="*/ 0 w 133350"/>
                  <a:gd name="connsiteY4" fmla="*/ 83344 h 123825"/>
                  <a:gd name="connsiteX5" fmla="*/ 47911 w 133350"/>
                  <a:gd name="connsiteY5" fmla="*/ 89440 h 123825"/>
                  <a:gd name="connsiteX6" fmla="*/ 70104 w 133350"/>
                  <a:gd name="connsiteY6" fmla="*/ 132398 h 123825"/>
                  <a:gd name="connsiteX7" fmla="*/ 90678 w 133350"/>
                  <a:gd name="connsiteY7" fmla="*/ 88678 h 123825"/>
                  <a:gd name="connsiteX8" fmla="*/ 138303 w 133350"/>
                  <a:gd name="connsiteY8" fmla="*/ 80867 h 123825"/>
                  <a:gd name="connsiteX9" fmla="*/ 103156 w 133350"/>
                  <a:gd name="connsiteY9" fmla="*/ 4772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50" h="123825">
                    <a:moveTo>
                      <a:pt x="110395" y="0"/>
                    </a:moveTo>
                    <a:lnTo>
                      <a:pt x="68104" y="23241"/>
                    </a:lnTo>
                    <a:lnTo>
                      <a:pt x="24955" y="1619"/>
                    </a:lnTo>
                    <a:lnTo>
                      <a:pt x="34004" y="49054"/>
                    </a:lnTo>
                    <a:lnTo>
                      <a:pt x="0" y="83344"/>
                    </a:lnTo>
                    <a:lnTo>
                      <a:pt x="47911" y="89440"/>
                    </a:lnTo>
                    <a:lnTo>
                      <a:pt x="70104" y="132398"/>
                    </a:lnTo>
                    <a:lnTo>
                      <a:pt x="90678" y="88678"/>
                    </a:lnTo>
                    <a:lnTo>
                      <a:pt x="138303" y="80867"/>
                    </a:lnTo>
                    <a:lnTo>
                      <a:pt x="103156" y="47720"/>
                    </a:lnTo>
                    <a:close/>
                  </a:path>
                </a:pathLst>
              </a:custGeom>
              <a:solidFill>
                <a:srgbClr val="7F807E"/>
              </a:solidFill>
              <a:ln w="3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6" name="자유형: 도형 80">
                <a:extLst>
                  <a:ext uri="{FF2B5EF4-FFF2-40B4-BE49-F238E27FC236}">
                    <a16:creationId xmlns:a16="http://schemas.microsoft.com/office/drawing/2014/main" id="{8B7A66D8-B8AA-724F-B56D-E848F41B6FD8}"/>
                  </a:ext>
                </a:extLst>
              </p:cNvPr>
              <p:cNvSpPr/>
              <p:nvPr/>
            </p:nvSpPr>
            <p:spPr>
              <a:xfrm>
                <a:off x="2692439" y="4500650"/>
                <a:ext cx="76200" cy="76200"/>
              </a:xfrm>
              <a:custGeom>
                <a:avLst/>
                <a:gdLst>
                  <a:gd name="connsiteX0" fmla="*/ 85439 w 76200"/>
                  <a:gd name="connsiteY0" fmla="*/ 35433 h 76200"/>
                  <a:gd name="connsiteX1" fmla="*/ 56388 w 76200"/>
                  <a:gd name="connsiteY1" fmla="*/ 28099 h 76200"/>
                  <a:gd name="connsiteX2" fmla="*/ 45910 w 76200"/>
                  <a:gd name="connsiteY2" fmla="*/ 0 h 76200"/>
                  <a:gd name="connsiteX3" fmla="*/ 29909 w 76200"/>
                  <a:gd name="connsiteY3" fmla="*/ 25432 h 76200"/>
                  <a:gd name="connsiteX4" fmla="*/ 0 w 76200"/>
                  <a:gd name="connsiteY4" fmla="*/ 26670 h 76200"/>
                  <a:gd name="connsiteX5" fmla="*/ 19241 w 76200"/>
                  <a:gd name="connsiteY5" fmla="*/ 49721 h 76200"/>
                  <a:gd name="connsiteX6" fmla="*/ 11144 w 76200"/>
                  <a:gd name="connsiteY6" fmla="*/ 78581 h 76200"/>
                  <a:gd name="connsiteX7" fmla="*/ 38957 w 76200"/>
                  <a:gd name="connsiteY7" fmla="*/ 67437 h 76200"/>
                  <a:gd name="connsiteX8" fmla="*/ 64008 w 76200"/>
                  <a:gd name="connsiteY8" fmla="*/ 84011 h 76200"/>
                  <a:gd name="connsiteX9" fmla="*/ 61912 w 76200"/>
                  <a:gd name="connsiteY9" fmla="*/ 54102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76200">
                    <a:moveTo>
                      <a:pt x="85439" y="35433"/>
                    </a:moveTo>
                    <a:lnTo>
                      <a:pt x="56388" y="28099"/>
                    </a:lnTo>
                    <a:lnTo>
                      <a:pt x="45910" y="0"/>
                    </a:lnTo>
                    <a:lnTo>
                      <a:pt x="29909" y="25432"/>
                    </a:lnTo>
                    <a:lnTo>
                      <a:pt x="0" y="26670"/>
                    </a:lnTo>
                    <a:lnTo>
                      <a:pt x="19241" y="49721"/>
                    </a:lnTo>
                    <a:lnTo>
                      <a:pt x="11144" y="78581"/>
                    </a:lnTo>
                    <a:lnTo>
                      <a:pt x="38957" y="67437"/>
                    </a:lnTo>
                    <a:lnTo>
                      <a:pt x="64008" y="84011"/>
                    </a:lnTo>
                    <a:lnTo>
                      <a:pt x="61912" y="54102"/>
                    </a:lnTo>
                    <a:close/>
                  </a:path>
                </a:pathLst>
              </a:custGeom>
              <a:solidFill>
                <a:srgbClr val="7F807E"/>
              </a:solidFill>
              <a:ln w="3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7" name="자유형: 도형 81">
                <a:extLst>
                  <a:ext uri="{FF2B5EF4-FFF2-40B4-BE49-F238E27FC236}">
                    <a16:creationId xmlns:a16="http://schemas.microsoft.com/office/drawing/2014/main" id="{A2DF02AD-EE44-E045-A52D-ED11013462B9}"/>
                  </a:ext>
                </a:extLst>
              </p:cNvPr>
              <p:cNvSpPr/>
              <p:nvPr/>
            </p:nvSpPr>
            <p:spPr>
              <a:xfrm>
                <a:off x="2765020" y="4146034"/>
                <a:ext cx="247650" cy="247650"/>
              </a:xfrm>
              <a:custGeom>
                <a:avLst/>
                <a:gdLst>
                  <a:gd name="connsiteX0" fmla="*/ 99250 w 247650"/>
                  <a:gd name="connsiteY0" fmla="*/ 0 h 247650"/>
                  <a:gd name="connsiteX1" fmla="*/ 0 w 247650"/>
                  <a:gd name="connsiteY1" fmla="*/ 250603 h 247650"/>
                  <a:gd name="connsiteX2" fmla="*/ 60293 w 247650"/>
                  <a:gd name="connsiteY2" fmla="*/ 250603 h 247650"/>
                  <a:gd name="connsiteX3" fmla="*/ 77724 w 247650"/>
                  <a:gd name="connsiteY3" fmla="*/ 206978 h 247650"/>
                  <a:gd name="connsiteX4" fmla="*/ 178498 w 247650"/>
                  <a:gd name="connsiteY4" fmla="*/ 206978 h 247650"/>
                  <a:gd name="connsiteX5" fmla="*/ 198311 w 247650"/>
                  <a:gd name="connsiteY5" fmla="*/ 250603 h 247650"/>
                  <a:gd name="connsiteX6" fmla="*/ 253079 w 247650"/>
                  <a:gd name="connsiteY6" fmla="*/ 250603 h 247650"/>
                  <a:gd name="connsiteX7" fmla="*/ 154781 w 247650"/>
                  <a:gd name="connsiteY7" fmla="*/ 0 h 247650"/>
                  <a:gd name="connsiteX8" fmla="*/ 99250 w 247650"/>
                  <a:gd name="connsiteY8" fmla="*/ 0 h 247650"/>
                  <a:gd name="connsiteX9" fmla="*/ 90488 w 247650"/>
                  <a:gd name="connsiteY9" fmla="*/ 163259 h 247650"/>
                  <a:gd name="connsiteX10" fmla="*/ 128206 w 247650"/>
                  <a:gd name="connsiteY10" fmla="*/ 60103 h 247650"/>
                  <a:gd name="connsiteX11" fmla="*/ 165925 w 247650"/>
                  <a:gd name="connsiteY11" fmla="*/ 163259 h 247650"/>
                  <a:gd name="connsiteX12" fmla="*/ 90488 w 247650"/>
                  <a:gd name="connsiteY12" fmla="*/ 163259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7650" h="247650">
                    <a:moveTo>
                      <a:pt x="99250" y="0"/>
                    </a:moveTo>
                    <a:lnTo>
                      <a:pt x="0" y="250603"/>
                    </a:lnTo>
                    <a:lnTo>
                      <a:pt x="60293" y="250603"/>
                    </a:lnTo>
                    <a:lnTo>
                      <a:pt x="77724" y="206978"/>
                    </a:lnTo>
                    <a:lnTo>
                      <a:pt x="178498" y="206978"/>
                    </a:lnTo>
                    <a:lnTo>
                      <a:pt x="198311" y="250603"/>
                    </a:lnTo>
                    <a:lnTo>
                      <a:pt x="253079" y="250603"/>
                    </a:lnTo>
                    <a:lnTo>
                      <a:pt x="154781" y="0"/>
                    </a:lnTo>
                    <a:lnTo>
                      <a:pt x="99250" y="0"/>
                    </a:lnTo>
                    <a:close/>
                    <a:moveTo>
                      <a:pt x="90488" y="163259"/>
                    </a:moveTo>
                    <a:lnTo>
                      <a:pt x="128206" y="60103"/>
                    </a:lnTo>
                    <a:lnTo>
                      <a:pt x="165925" y="163259"/>
                    </a:lnTo>
                    <a:lnTo>
                      <a:pt x="90488" y="163259"/>
                    </a:lnTo>
                    <a:close/>
                  </a:path>
                </a:pathLst>
              </a:custGeom>
              <a:solidFill>
                <a:srgbClr val="7F807E"/>
              </a:solidFill>
              <a:ln w="3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8" name="자유형: 도형 82">
                <a:extLst>
                  <a:ext uri="{FF2B5EF4-FFF2-40B4-BE49-F238E27FC236}">
                    <a16:creationId xmlns:a16="http://schemas.microsoft.com/office/drawing/2014/main" id="{66CA9874-9EA9-F44B-8E16-29EF3F6EA7B3}"/>
                  </a:ext>
                </a:extLst>
              </p:cNvPr>
              <p:cNvSpPr/>
              <p:nvPr/>
            </p:nvSpPr>
            <p:spPr>
              <a:xfrm>
                <a:off x="2996858" y="4146034"/>
                <a:ext cx="342900" cy="247650"/>
              </a:xfrm>
              <a:custGeom>
                <a:avLst/>
                <a:gdLst>
                  <a:gd name="connsiteX0" fmla="*/ 294418 w 342900"/>
                  <a:gd name="connsiteY0" fmla="*/ 0 h 247650"/>
                  <a:gd name="connsiteX1" fmla="*/ 242887 w 342900"/>
                  <a:gd name="connsiteY1" fmla="*/ 151829 h 247650"/>
                  <a:gd name="connsiteX2" fmla="*/ 192024 w 342900"/>
                  <a:gd name="connsiteY2" fmla="*/ 7715 h 247650"/>
                  <a:gd name="connsiteX3" fmla="*/ 156305 w 342900"/>
                  <a:gd name="connsiteY3" fmla="*/ 7715 h 247650"/>
                  <a:gd name="connsiteX4" fmla="*/ 105537 w 342900"/>
                  <a:gd name="connsiteY4" fmla="*/ 151829 h 247650"/>
                  <a:gd name="connsiteX5" fmla="*/ 55531 w 342900"/>
                  <a:gd name="connsiteY5" fmla="*/ 0 h 247650"/>
                  <a:gd name="connsiteX6" fmla="*/ 0 w 342900"/>
                  <a:gd name="connsiteY6" fmla="*/ 0 h 247650"/>
                  <a:gd name="connsiteX7" fmla="*/ 80962 w 342900"/>
                  <a:gd name="connsiteY7" fmla="*/ 250603 h 247650"/>
                  <a:gd name="connsiteX8" fmla="*/ 126206 w 342900"/>
                  <a:gd name="connsiteY8" fmla="*/ 250603 h 247650"/>
                  <a:gd name="connsiteX9" fmla="*/ 173831 w 342900"/>
                  <a:gd name="connsiteY9" fmla="*/ 109252 h 247650"/>
                  <a:gd name="connsiteX10" fmla="*/ 221456 w 342900"/>
                  <a:gd name="connsiteY10" fmla="*/ 250603 h 247650"/>
                  <a:gd name="connsiteX11" fmla="*/ 268224 w 342900"/>
                  <a:gd name="connsiteY11" fmla="*/ 250603 h 247650"/>
                  <a:gd name="connsiteX12" fmla="*/ 347662 w 342900"/>
                  <a:gd name="connsiteY12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2900" h="247650">
                    <a:moveTo>
                      <a:pt x="294418" y="0"/>
                    </a:moveTo>
                    <a:lnTo>
                      <a:pt x="242887" y="151829"/>
                    </a:lnTo>
                    <a:lnTo>
                      <a:pt x="192024" y="7715"/>
                    </a:lnTo>
                    <a:lnTo>
                      <a:pt x="156305" y="7715"/>
                    </a:lnTo>
                    <a:lnTo>
                      <a:pt x="105537" y="151829"/>
                    </a:lnTo>
                    <a:lnTo>
                      <a:pt x="55531" y="0"/>
                    </a:lnTo>
                    <a:lnTo>
                      <a:pt x="0" y="0"/>
                    </a:lnTo>
                    <a:lnTo>
                      <a:pt x="80962" y="250603"/>
                    </a:lnTo>
                    <a:lnTo>
                      <a:pt x="126206" y="250603"/>
                    </a:lnTo>
                    <a:lnTo>
                      <a:pt x="173831" y="109252"/>
                    </a:lnTo>
                    <a:lnTo>
                      <a:pt x="221456" y="250603"/>
                    </a:lnTo>
                    <a:lnTo>
                      <a:pt x="268224" y="250603"/>
                    </a:lnTo>
                    <a:lnTo>
                      <a:pt x="347662" y="0"/>
                    </a:lnTo>
                    <a:close/>
                  </a:path>
                </a:pathLst>
              </a:custGeom>
              <a:solidFill>
                <a:srgbClr val="7F807E"/>
              </a:solidFill>
              <a:ln w="3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9" name="자유형: 도형 83">
                <a:extLst>
                  <a:ext uri="{FF2B5EF4-FFF2-40B4-BE49-F238E27FC236}">
                    <a16:creationId xmlns:a16="http://schemas.microsoft.com/office/drawing/2014/main" id="{C5ADE185-A9A1-3547-AE32-02289264CDC0}"/>
                  </a:ext>
                </a:extLst>
              </p:cNvPr>
              <p:cNvSpPr/>
              <p:nvPr/>
            </p:nvSpPr>
            <p:spPr>
              <a:xfrm>
                <a:off x="3597600" y="4146034"/>
                <a:ext cx="219075" cy="247650"/>
              </a:xfrm>
              <a:custGeom>
                <a:avLst/>
                <a:gdLst>
                  <a:gd name="connsiteX0" fmla="*/ 165164 w 219075"/>
                  <a:gd name="connsiteY0" fmla="*/ 208502 h 247650"/>
                  <a:gd name="connsiteX1" fmla="*/ 134969 w 219075"/>
                  <a:gd name="connsiteY1" fmla="*/ 156115 h 247650"/>
                  <a:gd name="connsiteX2" fmla="*/ 194501 w 219075"/>
                  <a:gd name="connsiteY2" fmla="*/ 77534 h 247650"/>
                  <a:gd name="connsiteX3" fmla="*/ 159544 w 219075"/>
                  <a:gd name="connsiteY3" fmla="*/ 14383 h 247650"/>
                  <a:gd name="connsiteX4" fmla="*/ 107728 w 219075"/>
                  <a:gd name="connsiteY4" fmla="*/ 0 h 247650"/>
                  <a:gd name="connsiteX5" fmla="*/ 0 w 219075"/>
                  <a:gd name="connsiteY5" fmla="*/ 0 h 247650"/>
                  <a:gd name="connsiteX6" fmla="*/ 0 w 219075"/>
                  <a:gd name="connsiteY6" fmla="*/ 250603 h 247650"/>
                  <a:gd name="connsiteX7" fmla="*/ 50768 w 219075"/>
                  <a:gd name="connsiteY7" fmla="*/ 250603 h 247650"/>
                  <a:gd name="connsiteX8" fmla="*/ 50768 w 219075"/>
                  <a:gd name="connsiteY8" fmla="*/ 156115 h 247650"/>
                  <a:gd name="connsiteX9" fmla="*/ 92011 w 219075"/>
                  <a:gd name="connsiteY9" fmla="*/ 156115 h 247650"/>
                  <a:gd name="connsiteX10" fmla="*/ 164021 w 219075"/>
                  <a:gd name="connsiteY10" fmla="*/ 250603 h 247650"/>
                  <a:gd name="connsiteX11" fmla="*/ 223456 w 219075"/>
                  <a:gd name="connsiteY11" fmla="*/ 232219 h 247650"/>
                  <a:gd name="connsiteX12" fmla="*/ 200406 w 219075"/>
                  <a:gd name="connsiteY12" fmla="*/ 200882 h 247650"/>
                  <a:gd name="connsiteX13" fmla="*/ 165164 w 219075"/>
                  <a:gd name="connsiteY13" fmla="*/ 208502 h 247650"/>
                  <a:gd name="connsiteX14" fmla="*/ 114776 w 219075"/>
                  <a:gd name="connsiteY14" fmla="*/ 118396 h 247650"/>
                  <a:gd name="connsiteX15" fmla="*/ 49911 w 219075"/>
                  <a:gd name="connsiteY15" fmla="*/ 118396 h 247650"/>
                  <a:gd name="connsiteX16" fmla="*/ 49911 w 219075"/>
                  <a:gd name="connsiteY16" fmla="*/ 42196 h 247650"/>
                  <a:gd name="connsiteX17" fmla="*/ 111919 w 219075"/>
                  <a:gd name="connsiteY17" fmla="*/ 42196 h 247650"/>
                  <a:gd name="connsiteX18" fmla="*/ 143351 w 219075"/>
                  <a:gd name="connsiteY18" fmla="*/ 80296 h 247650"/>
                  <a:gd name="connsiteX19" fmla="*/ 114776 w 219075"/>
                  <a:gd name="connsiteY19" fmla="*/ 11839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9075" h="247650">
                    <a:moveTo>
                      <a:pt x="165164" y="208502"/>
                    </a:moveTo>
                    <a:cubicBezTo>
                      <a:pt x="135255" y="197930"/>
                      <a:pt x="134969" y="156115"/>
                      <a:pt x="134969" y="156115"/>
                    </a:cubicBezTo>
                    <a:cubicBezTo>
                      <a:pt x="134969" y="156115"/>
                      <a:pt x="194501" y="142589"/>
                      <a:pt x="194501" y="77534"/>
                    </a:cubicBezTo>
                    <a:cubicBezTo>
                      <a:pt x="194501" y="44958"/>
                      <a:pt x="177070" y="25622"/>
                      <a:pt x="159544" y="14383"/>
                    </a:cubicBezTo>
                    <a:cubicBezTo>
                      <a:pt x="144209" y="4477"/>
                      <a:pt x="126016" y="0"/>
                      <a:pt x="107728" y="0"/>
                    </a:cubicBezTo>
                    <a:lnTo>
                      <a:pt x="0" y="0"/>
                    </a:lnTo>
                    <a:lnTo>
                      <a:pt x="0" y="250603"/>
                    </a:lnTo>
                    <a:lnTo>
                      <a:pt x="50768" y="250603"/>
                    </a:lnTo>
                    <a:lnTo>
                      <a:pt x="50768" y="156115"/>
                    </a:lnTo>
                    <a:lnTo>
                      <a:pt x="92011" y="156115"/>
                    </a:lnTo>
                    <a:cubicBezTo>
                      <a:pt x="92011" y="156115"/>
                      <a:pt x="99536" y="250603"/>
                      <a:pt x="164021" y="250603"/>
                    </a:cubicBezTo>
                    <a:cubicBezTo>
                      <a:pt x="212598" y="250603"/>
                      <a:pt x="223456" y="232219"/>
                      <a:pt x="223456" y="232219"/>
                    </a:cubicBezTo>
                    <a:lnTo>
                      <a:pt x="200406" y="200882"/>
                    </a:lnTo>
                    <a:cubicBezTo>
                      <a:pt x="200692" y="200787"/>
                      <a:pt x="184690" y="215456"/>
                      <a:pt x="165164" y="208502"/>
                    </a:cubicBezTo>
                    <a:close/>
                    <a:moveTo>
                      <a:pt x="114776" y="118396"/>
                    </a:moveTo>
                    <a:lnTo>
                      <a:pt x="49911" y="118396"/>
                    </a:lnTo>
                    <a:lnTo>
                      <a:pt x="49911" y="42196"/>
                    </a:lnTo>
                    <a:lnTo>
                      <a:pt x="111919" y="42196"/>
                    </a:lnTo>
                    <a:cubicBezTo>
                      <a:pt x="111919" y="42196"/>
                      <a:pt x="143351" y="43434"/>
                      <a:pt x="143351" y="80296"/>
                    </a:cubicBezTo>
                    <a:cubicBezTo>
                      <a:pt x="143351" y="117158"/>
                      <a:pt x="114776" y="118396"/>
                      <a:pt x="114776" y="118396"/>
                    </a:cubicBezTo>
                    <a:close/>
                  </a:path>
                </a:pathLst>
              </a:custGeom>
              <a:solidFill>
                <a:srgbClr val="7F807E"/>
              </a:solidFill>
              <a:ln w="3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0" name="자유형: 도형 84">
                <a:extLst>
                  <a:ext uri="{FF2B5EF4-FFF2-40B4-BE49-F238E27FC236}">
                    <a16:creationId xmlns:a16="http://schemas.microsoft.com/office/drawing/2014/main" id="{EAAF0F70-99AC-EE46-AD59-482E26581C4A}"/>
                  </a:ext>
                </a:extLst>
              </p:cNvPr>
              <p:cNvSpPr/>
              <p:nvPr/>
            </p:nvSpPr>
            <p:spPr>
              <a:xfrm>
                <a:off x="3846964" y="4145939"/>
                <a:ext cx="219075" cy="247650"/>
              </a:xfrm>
              <a:custGeom>
                <a:avLst/>
                <a:gdLst>
                  <a:gd name="connsiteX0" fmla="*/ 128683 w 219075"/>
                  <a:gd name="connsiteY0" fmla="*/ 6477 h 247650"/>
                  <a:gd name="connsiteX1" fmla="*/ 92297 w 219075"/>
                  <a:gd name="connsiteY1" fmla="*/ 0 h 247650"/>
                  <a:gd name="connsiteX2" fmla="*/ 0 w 219075"/>
                  <a:gd name="connsiteY2" fmla="*/ 0 h 247650"/>
                  <a:gd name="connsiteX3" fmla="*/ 0 w 219075"/>
                  <a:gd name="connsiteY3" fmla="*/ 250603 h 247650"/>
                  <a:gd name="connsiteX4" fmla="*/ 77343 w 219075"/>
                  <a:gd name="connsiteY4" fmla="*/ 250603 h 247650"/>
                  <a:gd name="connsiteX5" fmla="*/ 172784 w 219075"/>
                  <a:gd name="connsiteY5" fmla="*/ 221551 h 247650"/>
                  <a:gd name="connsiteX6" fmla="*/ 225076 w 219075"/>
                  <a:gd name="connsiteY6" fmla="*/ 125349 h 247650"/>
                  <a:gd name="connsiteX7" fmla="*/ 128683 w 219075"/>
                  <a:gd name="connsiteY7" fmla="*/ 6477 h 247650"/>
                  <a:gd name="connsiteX8" fmla="*/ 86868 w 219075"/>
                  <a:gd name="connsiteY8" fmla="*/ 213741 h 247650"/>
                  <a:gd name="connsiteX9" fmla="*/ 49911 w 219075"/>
                  <a:gd name="connsiteY9" fmla="*/ 213741 h 247650"/>
                  <a:gd name="connsiteX10" fmla="*/ 49911 w 219075"/>
                  <a:gd name="connsiteY10" fmla="*/ 42291 h 247650"/>
                  <a:gd name="connsiteX11" fmla="*/ 85154 w 219075"/>
                  <a:gd name="connsiteY11" fmla="*/ 42291 h 247650"/>
                  <a:gd name="connsiteX12" fmla="*/ 111824 w 219075"/>
                  <a:gd name="connsiteY12" fmla="*/ 46863 h 247650"/>
                  <a:gd name="connsiteX13" fmla="*/ 173069 w 219075"/>
                  <a:gd name="connsiteY13" fmla="*/ 128016 h 247650"/>
                  <a:gd name="connsiteX14" fmla="*/ 130778 w 219075"/>
                  <a:gd name="connsiteY14" fmla="*/ 200597 h 247650"/>
                  <a:gd name="connsiteX15" fmla="*/ 86868 w 219075"/>
                  <a:gd name="connsiteY15" fmla="*/ 213741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9075" h="247650">
                    <a:moveTo>
                      <a:pt x="128683" y="6477"/>
                    </a:moveTo>
                    <a:cubicBezTo>
                      <a:pt x="116967" y="2191"/>
                      <a:pt x="104680" y="0"/>
                      <a:pt x="92297" y="0"/>
                    </a:cubicBezTo>
                    <a:lnTo>
                      <a:pt x="0" y="0"/>
                    </a:lnTo>
                    <a:lnTo>
                      <a:pt x="0" y="250603"/>
                    </a:lnTo>
                    <a:lnTo>
                      <a:pt x="77343" y="250603"/>
                    </a:lnTo>
                    <a:cubicBezTo>
                      <a:pt x="111347" y="250603"/>
                      <a:pt x="144971" y="241078"/>
                      <a:pt x="172784" y="221551"/>
                    </a:cubicBezTo>
                    <a:cubicBezTo>
                      <a:pt x="199834" y="202406"/>
                      <a:pt x="225076" y="172117"/>
                      <a:pt x="225076" y="125349"/>
                    </a:cubicBezTo>
                    <a:cubicBezTo>
                      <a:pt x="224980" y="51911"/>
                      <a:pt x="162496" y="18955"/>
                      <a:pt x="128683" y="6477"/>
                    </a:cubicBezTo>
                    <a:close/>
                    <a:moveTo>
                      <a:pt x="86868" y="213741"/>
                    </a:moveTo>
                    <a:lnTo>
                      <a:pt x="49911" y="213741"/>
                    </a:lnTo>
                    <a:lnTo>
                      <a:pt x="49911" y="42291"/>
                    </a:lnTo>
                    <a:lnTo>
                      <a:pt x="85154" y="42291"/>
                    </a:lnTo>
                    <a:cubicBezTo>
                      <a:pt x="94202" y="42291"/>
                      <a:pt x="103346" y="43625"/>
                      <a:pt x="111824" y="46863"/>
                    </a:cubicBezTo>
                    <a:cubicBezTo>
                      <a:pt x="132493" y="54578"/>
                      <a:pt x="173069" y="75057"/>
                      <a:pt x="173069" y="128016"/>
                    </a:cubicBezTo>
                    <a:cubicBezTo>
                      <a:pt x="173069" y="167640"/>
                      <a:pt x="147161" y="189071"/>
                      <a:pt x="130778" y="200597"/>
                    </a:cubicBezTo>
                    <a:cubicBezTo>
                      <a:pt x="118110" y="209550"/>
                      <a:pt x="102584" y="213741"/>
                      <a:pt x="86868" y="213741"/>
                    </a:cubicBezTo>
                    <a:close/>
                  </a:path>
                </a:pathLst>
              </a:custGeom>
              <a:solidFill>
                <a:srgbClr val="7F807E"/>
              </a:solidFill>
              <a:ln w="3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1" name="자유형: 도형 85">
                <a:extLst>
                  <a:ext uri="{FF2B5EF4-FFF2-40B4-BE49-F238E27FC236}">
                    <a16:creationId xmlns:a16="http://schemas.microsoft.com/office/drawing/2014/main" id="{C0897114-1532-FA4A-BFC4-21C8C6315488}"/>
                  </a:ext>
                </a:extLst>
              </p:cNvPr>
              <p:cNvSpPr/>
              <p:nvPr/>
            </p:nvSpPr>
            <p:spPr>
              <a:xfrm>
                <a:off x="4085851" y="4146034"/>
                <a:ext cx="180975" cy="247650"/>
              </a:xfrm>
              <a:custGeom>
                <a:avLst/>
                <a:gdLst>
                  <a:gd name="connsiteX0" fmla="*/ 100013 w 180975"/>
                  <a:gd name="connsiteY0" fmla="*/ 103727 h 247650"/>
                  <a:gd name="connsiteX1" fmla="*/ 63532 w 180975"/>
                  <a:gd name="connsiteY1" fmla="*/ 60674 h 247650"/>
                  <a:gd name="connsiteX2" fmla="*/ 140779 w 180975"/>
                  <a:gd name="connsiteY2" fmla="*/ 70199 h 247650"/>
                  <a:gd name="connsiteX3" fmla="*/ 180975 w 180975"/>
                  <a:gd name="connsiteY3" fmla="*/ 46577 h 247650"/>
                  <a:gd name="connsiteX4" fmla="*/ 96869 w 180975"/>
                  <a:gd name="connsiteY4" fmla="*/ 0 h 247650"/>
                  <a:gd name="connsiteX5" fmla="*/ 13525 w 180975"/>
                  <a:gd name="connsiteY5" fmla="*/ 77534 h 247650"/>
                  <a:gd name="connsiteX6" fmla="*/ 97250 w 180975"/>
                  <a:gd name="connsiteY6" fmla="*/ 148971 h 247650"/>
                  <a:gd name="connsiteX7" fmla="*/ 134969 w 180975"/>
                  <a:gd name="connsiteY7" fmla="*/ 187833 h 247650"/>
                  <a:gd name="connsiteX8" fmla="*/ 97250 w 180975"/>
                  <a:gd name="connsiteY8" fmla="*/ 209264 h 247650"/>
                  <a:gd name="connsiteX9" fmla="*/ 41243 w 180975"/>
                  <a:gd name="connsiteY9" fmla="*/ 175165 h 247650"/>
                  <a:gd name="connsiteX10" fmla="*/ 0 w 180975"/>
                  <a:gd name="connsiteY10" fmla="*/ 187833 h 247650"/>
                  <a:gd name="connsiteX11" fmla="*/ 101632 w 180975"/>
                  <a:gd name="connsiteY11" fmla="*/ 250508 h 247650"/>
                  <a:gd name="connsiteX12" fmla="*/ 186595 w 180975"/>
                  <a:gd name="connsiteY12" fmla="*/ 173546 h 247650"/>
                  <a:gd name="connsiteX13" fmla="*/ 100013 w 180975"/>
                  <a:gd name="connsiteY13" fmla="*/ 103727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0975" h="247650">
                    <a:moveTo>
                      <a:pt x="100013" y="103727"/>
                    </a:moveTo>
                    <a:cubicBezTo>
                      <a:pt x="66484" y="103727"/>
                      <a:pt x="59722" y="73724"/>
                      <a:pt x="63532" y="60674"/>
                    </a:cubicBezTo>
                    <a:cubicBezTo>
                      <a:pt x="68866" y="42196"/>
                      <a:pt x="115348" y="22574"/>
                      <a:pt x="140779" y="70199"/>
                    </a:cubicBezTo>
                    <a:lnTo>
                      <a:pt x="180975" y="46577"/>
                    </a:lnTo>
                    <a:cubicBezTo>
                      <a:pt x="180975" y="46577"/>
                      <a:pt x="165925" y="0"/>
                      <a:pt x="96869" y="0"/>
                    </a:cubicBezTo>
                    <a:cubicBezTo>
                      <a:pt x="21431" y="0"/>
                      <a:pt x="13525" y="48578"/>
                      <a:pt x="13525" y="77534"/>
                    </a:cubicBezTo>
                    <a:cubicBezTo>
                      <a:pt x="13525" y="106489"/>
                      <a:pt x="43720" y="148971"/>
                      <a:pt x="97250" y="148971"/>
                    </a:cubicBezTo>
                    <a:cubicBezTo>
                      <a:pt x="138493" y="148971"/>
                      <a:pt x="134969" y="187833"/>
                      <a:pt x="134969" y="187833"/>
                    </a:cubicBezTo>
                    <a:cubicBezTo>
                      <a:pt x="134969" y="187833"/>
                      <a:pt x="132588" y="209264"/>
                      <a:pt x="97250" y="209264"/>
                    </a:cubicBezTo>
                    <a:cubicBezTo>
                      <a:pt x="53150" y="209264"/>
                      <a:pt x="41243" y="175165"/>
                      <a:pt x="41243" y="175165"/>
                    </a:cubicBezTo>
                    <a:lnTo>
                      <a:pt x="0" y="187833"/>
                    </a:lnTo>
                    <a:cubicBezTo>
                      <a:pt x="0" y="187833"/>
                      <a:pt x="10287" y="250508"/>
                      <a:pt x="101632" y="250508"/>
                    </a:cubicBezTo>
                    <a:cubicBezTo>
                      <a:pt x="184404" y="250508"/>
                      <a:pt x="187452" y="189929"/>
                      <a:pt x="186595" y="173546"/>
                    </a:cubicBezTo>
                    <a:cubicBezTo>
                      <a:pt x="185547" y="156115"/>
                      <a:pt x="168307" y="103727"/>
                      <a:pt x="100013" y="103727"/>
                    </a:cubicBezTo>
                    <a:close/>
                  </a:path>
                </a:pathLst>
              </a:custGeom>
              <a:solidFill>
                <a:srgbClr val="7F807E"/>
              </a:solidFill>
              <a:ln w="3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2" name="자유형: 도형 86">
                <a:extLst>
                  <a:ext uri="{FF2B5EF4-FFF2-40B4-BE49-F238E27FC236}">
                    <a16:creationId xmlns:a16="http://schemas.microsoft.com/office/drawing/2014/main" id="{EBE6C7B6-68B0-A14F-BAA7-B7AD6BBA036C}"/>
                  </a:ext>
                </a:extLst>
              </p:cNvPr>
              <p:cNvSpPr/>
              <p:nvPr/>
            </p:nvSpPr>
            <p:spPr>
              <a:xfrm>
                <a:off x="3322899" y="4146034"/>
                <a:ext cx="247650" cy="247650"/>
              </a:xfrm>
              <a:custGeom>
                <a:avLst/>
                <a:gdLst>
                  <a:gd name="connsiteX0" fmla="*/ 99155 w 247650"/>
                  <a:gd name="connsiteY0" fmla="*/ 0 h 247650"/>
                  <a:gd name="connsiteX1" fmla="*/ 0 w 247650"/>
                  <a:gd name="connsiteY1" fmla="*/ 250603 h 247650"/>
                  <a:gd name="connsiteX2" fmla="*/ 60293 w 247650"/>
                  <a:gd name="connsiteY2" fmla="*/ 250603 h 247650"/>
                  <a:gd name="connsiteX3" fmla="*/ 77724 w 247650"/>
                  <a:gd name="connsiteY3" fmla="*/ 206978 h 247650"/>
                  <a:gd name="connsiteX4" fmla="*/ 178498 w 247650"/>
                  <a:gd name="connsiteY4" fmla="*/ 206978 h 247650"/>
                  <a:gd name="connsiteX5" fmla="*/ 198311 w 247650"/>
                  <a:gd name="connsiteY5" fmla="*/ 250603 h 247650"/>
                  <a:gd name="connsiteX6" fmla="*/ 253079 w 247650"/>
                  <a:gd name="connsiteY6" fmla="*/ 250603 h 247650"/>
                  <a:gd name="connsiteX7" fmla="*/ 154686 w 247650"/>
                  <a:gd name="connsiteY7" fmla="*/ 0 h 247650"/>
                  <a:gd name="connsiteX8" fmla="*/ 99155 w 247650"/>
                  <a:gd name="connsiteY8" fmla="*/ 0 h 247650"/>
                  <a:gd name="connsiteX9" fmla="*/ 90488 w 247650"/>
                  <a:gd name="connsiteY9" fmla="*/ 163259 h 247650"/>
                  <a:gd name="connsiteX10" fmla="*/ 128206 w 247650"/>
                  <a:gd name="connsiteY10" fmla="*/ 60103 h 247650"/>
                  <a:gd name="connsiteX11" fmla="*/ 165925 w 247650"/>
                  <a:gd name="connsiteY11" fmla="*/ 163259 h 247650"/>
                  <a:gd name="connsiteX12" fmla="*/ 90488 w 247650"/>
                  <a:gd name="connsiteY12" fmla="*/ 163259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7650" h="247650">
                    <a:moveTo>
                      <a:pt x="99155" y="0"/>
                    </a:moveTo>
                    <a:lnTo>
                      <a:pt x="0" y="250603"/>
                    </a:lnTo>
                    <a:lnTo>
                      <a:pt x="60293" y="250603"/>
                    </a:lnTo>
                    <a:lnTo>
                      <a:pt x="77724" y="206978"/>
                    </a:lnTo>
                    <a:lnTo>
                      <a:pt x="178498" y="206978"/>
                    </a:lnTo>
                    <a:lnTo>
                      <a:pt x="198311" y="250603"/>
                    </a:lnTo>
                    <a:lnTo>
                      <a:pt x="253079" y="250603"/>
                    </a:lnTo>
                    <a:lnTo>
                      <a:pt x="154686" y="0"/>
                    </a:lnTo>
                    <a:lnTo>
                      <a:pt x="99155" y="0"/>
                    </a:lnTo>
                    <a:close/>
                    <a:moveTo>
                      <a:pt x="90488" y="163259"/>
                    </a:moveTo>
                    <a:lnTo>
                      <a:pt x="128206" y="60103"/>
                    </a:lnTo>
                    <a:lnTo>
                      <a:pt x="165925" y="163259"/>
                    </a:lnTo>
                    <a:lnTo>
                      <a:pt x="90488" y="163259"/>
                    </a:lnTo>
                    <a:close/>
                  </a:path>
                </a:pathLst>
              </a:custGeom>
              <a:solidFill>
                <a:srgbClr val="7F807E"/>
              </a:solidFill>
              <a:ln w="3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63" name="자유형: 도형 87">
                <a:extLst>
                  <a:ext uri="{FF2B5EF4-FFF2-40B4-BE49-F238E27FC236}">
                    <a16:creationId xmlns:a16="http://schemas.microsoft.com/office/drawing/2014/main" id="{FA39804C-035C-3949-8141-C9E3016BD452}"/>
                  </a:ext>
                </a:extLst>
              </p:cNvPr>
              <p:cNvSpPr/>
              <p:nvPr/>
            </p:nvSpPr>
            <p:spPr>
              <a:xfrm>
                <a:off x="2782450" y="3938008"/>
                <a:ext cx="95250" cy="123825"/>
              </a:xfrm>
              <a:custGeom>
                <a:avLst/>
                <a:gdLst>
                  <a:gd name="connsiteX0" fmla="*/ 39624 w 95250"/>
                  <a:gd name="connsiteY0" fmla="*/ 20384 h 123825"/>
                  <a:gd name="connsiteX1" fmla="*/ 0 w 95250"/>
                  <a:gd name="connsiteY1" fmla="*/ 20384 h 123825"/>
                  <a:gd name="connsiteX2" fmla="*/ 0 w 95250"/>
                  <a:gd name="connsiteY2" fmla="*/ 0 h 123825"/>
                  <a:gd name="connsiteX3" fmla="*/ 101251 w 95250"/>
                  <a:gd name="connsiteY3" fmla="*/ 0 h 123825"/>
                  <a:gd name="connsiteX4" fmla="*/ 101251 w 95250"/>
                  <a:gd name="connsiteY4" fmla="*/ 20288 h 123825"/>
                  <a:gd name="connsiteX5" fmla="*/ 61627 w 95250"/>
                  <a:gd name="connsiteY5" fmla="*/ 20288 h 123825"/>
                  <a:gd name="connsiteX6" fmla="*/ 61627 w 95250"/>
                  <a:gd name="connsiteY6" fmla="*/ 124778 h 123825"/>
                  <a:gd name="connsiteX7" fmla="*/ 39529 w 95250"/>
                  <a:gd name="connsiteY7" fmla="*/ 124778 h 123825"/>
                  <a:gd name="connsiteX8" fmla="*/ 39529 w 95250"/>
                  <a:gd name="connsiteY8" fmla="*/ 20384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250" h="123825">
                    <a:moveTo>
                      <a:pt x="39624" y="20384"/>
                    </a:moveTo>
                    <a:lnTo>
                      <a:pt x="0" y="20384"/>
                    </a:lnTo>
                    <a:lnTo>
                      <a:pt x="0" y="0"/>
                    </a:lnTo>
                    <a:lnTo>
                      <a:pt x="101251" y="0"/>
                    </a:lnTo>
                    <a:lnTo>
                      <a:pt x="101251" y="20288"/>
                    </a:lnTo>
                    <a:lnTo>
                      <a:pt x="61627" y="20288"/>
                    </a:lnTo>
                    <a:lnTo>
                      <a:pt x="61627" y="124778"/>
                    </a:lnTo>
                    <a:lnTo>
                      <a:pt x="39529" y="124778"/>
                    </a:lnTo>
                    <a:lnTo>
                      <a:pt x="39529" y="20384"/>
                    </a:lnTo>
                    <a:close/>
                  </a:path>
                </a:pathLst>
              </a:custGeom>
              <a:solidFill>
                <a:srgbClr val="7F807E"/>
              </a:solidFill>
              <a:ln w="3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88">
                <a:extLst>
                  <a:ext uri="{FF2B5EF4-FFF2-40B4-BE49-F238E27FC236}">
                    <a16:creationId xmlns:a16="http://schemas.microsoft.com/office/drawing/2014/main" id="{F5A0F645-D3D3-CB42-8CCE-D2565BEF7EFF}"/>
                  </a:ext>
                </a:extLst>
              </p:cNvPr>
              <p:cNvSpPr/>
              <p:nvPr/>
            </p:nvSpPr>
            <p:spPr>
              <a:xfrm>
                <a:off x="2905133" y="3938008"/>
                <a:ext cx="104775" cy="123825"/>
              </a:xfrm>
              <a:custGeom>
                <a:avLst/>
                <a:gdLst>
                  <a:gd name="connsiteX0" fmla="*/ 53054 w 104775"/>
                  <a:gd name="connsiteY0" fmla="*/ 126778 h 123825"/>
                  <a:gd name="connsiteX1" fmla="*/ 31147 w 104775"/>
                  <a:gd name="connsiteY1" fmla="*/ 123254 h 123825"/>
                  <a:gd name="connsiteX2" fmla="*/ 14383 w 104775"/>
                  <a:gd name="connsiteY2" fmla="*/ 112776 h 123825"/>
                  <a:gd name="connsiteX3" fmla="*/ 3715 w 104775"/>
                  <a:gd name="connsiteY3" fmla="*/ 95536 h 123825"/>
                  <a:gd name="connsiteX4" fmla="*/ 0 w 104775"/>
                  <a:gd name="connsiteY4" fmla="*/ 71723 h 123825"/>
                  <a:gd name="connsiteX5" fmla="*/ 0 w 104775"/>
                  <a:gd name="connsiteY5" fmla="*/ 0 h 123825"/>
                  <a:gd name="connsiteX6" fmla="*/ 21717 w 104775"/>
                  <a:gd name="connsiteY6" fmla="*/ 0 h 123825"/>
                  <a:gd name="connsiteX7" fmla="*/ 21717 w 104775"/>
                  <a:gd name="connsiteY7" fmla="*/ 70961 h 123825"/>
                  <a:gd name="connsiteX8" fmla="*/ 30099 w 104775"/>
                  <a:gd name="connsiteY8" fmla="*/ 97536 h 123825"/>
                  <a:gd name="connsiteX9" fmla="*/ 53435 w 104775"/>
                  <a:gd name="connsiteY9" fmla="*/ 106585 h 123825"/>
                  <a:gd name="connsiteX10" fmla="*/ 76581 w 104775"/>
                  <a:gd name="connsiteY10" fmla="*/ 97822 h 123825"/>
                  <a:gd name="connsiteX11" fmla="*/ 84963 w 104775"/>
                  <a:gd name="connsiteY11" fmla="*/ 71819 h 123825"/>
                  <a:gd name="connsiteX12" fmla="*/ 84963 w 104775"/>
                  <a:gd name="connsiteY12" fmla="*/ 0 h 123825"/>
                  <a:gd name="connsiteX13" fmla="*/ 106680 w 104775"/>
                  <a:gd name="connsiteY13" fmla="*/ 0 h 123825"/>
                  <a:gd name="connsiteX14" fmla="*/ 106680 w 104775"/>
                  <a:gd name="connsiteY14" fmla="*/ 70771 h 123825"/>
                  <a:gd name="connsiteX15" fmla="*/ 102870 w 104775"/>
                  <a:gd name="connsiteY15" fmla="*/ 95155 h 123825"/>
                  <a:gd name="connsiteX16" fmla="*/ 92107 w 104775"/>
                  <a:gd name="connsiteY16" fmla="*/ 112681 h 123825"/>
                  <a:gd name="connsiteX17" fmla="*/ 75248 w 104775"/>
                  <a:gd name="connsiteY17" fmla="*/ 123158 h 123825"/>
                  <a:gd name="connsiteX18" fmla="*/ 53054 w 104775"/>
                  <a:gd name="connsiteY18" fmla="*/ 126778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4775" h="123825">
                    <a:moveTo>
                      <a:pt x="53054" y="126778"/>
                    </a:moveTo>
                    <a:cubicBezTo>
                      <a:pt x="44958" y="126778"/>
                      <a:pt x="37624" y="125635"/>
                      <a:pt x="31147" y="123254"/>
                    </a:cubicBezTo>
                    <a:cubicBezTo>
                      <a:pt x="24574" y="120968"/>
                      <a:pt x="19050" y="117443"/>
                      <a:pt x="14383" y="112776"/>
                    </a:cubicBezTo>
                    <a:cubicBezTo>
                      <a:pt x="9716" y="108109"/>
                      <a:pt x="6191" y="102394"/>
                      <a:pt x="3715" y="95536"/>
                    </a:cubicBezTo>
                    <a:cubicBezTo>
                      <a:pt x="1238" y="88678"/>
                      <a:pt x="0" y="80772"/>
                      <a:pt x="0" y="71723"/>
                    </a:cubicBezTo>
                    <a:lnTo>
                      <a:pt x="0" y="0"/>
                    </a:lnTo>
                    <a:lnTo>
                      <a:pt x="21717" y="0"/>
                    </a:lnTo>
                    <a:lnTo>
                      <a:pt x="21717" y="70961"/>
                    </a:lnTo>
                    <a:cubicBezTo>
                      <a:pt x="21717" y="82582"/>
                      <a:pt x="24479" y="91440"/>
                      <a:pt x="30099" y="97536"/>
                    </a:cubicBezTo>
                    <a:cubicBezTo>
                      <a:pt x="35719" y="103632"/>
                      <a:pt x="43529" y="106585"/>
                      <a:pt x="53435" y="106585"/>
                    </a:cubicBezTo>
                    <a:cubicBezTo>
                      <a:pt x="63246" y="106585"/>
                      <a:pt x="70961" y="103632"/>
                      <a:pt x="76581" y="97822"/>
                    </a:cubicBezTo>
                    <a:cubicBezTo>
                      <a:pt x="82201" y="92012"/>
                      <a:pt x="84963" y="83344"/>
                      <a:pt x="84963" y="71819"/>
                    </a:cubicBezTo>
                    <a:lnTo>
                      <a:pt x="84963" y="0"/>
                    </a:lnTo>
                    <a:lnTo>
                      <a:pt x="106680" y="0"/>
                    </a:lnTo>
                    <a:lnTo>
                      <a:pt x="106680" y="70771"/>
                    </a:lnTo>
                    <a:cubicBezTo>
                      <a:pt x="106680" y="80010"/>
                      <a:pt x="105442" y="88202"/>
                      <a:pt x="102870" y="95155"/>
                    </a:cubicBezTo>
                    <a:cubicBezTo>
                      <a:pt x="100298" y="102203"/>
                      <a:pt x="96679" y="108014"/>
                      <a:pt x="92107" y="112681"/>
                    </a:cubicBezTo>
                    <a:cubicBezTo>
                      <a:pt x="87440" y="117348"/>
                      <a:pt x="81820" y="120872"/>
                      <a:pt x="75248" y="123158"/>
                    </a:cubicBezTo>
                    <a:cubicBezTo>
                      <a:pt x="68580" y="125635"/>
                      <a:pt x="61246" y="126778"/>
                      <a:pt x="53054" y="126778"/>
                    </a:cubicBezTo>
                    <a:close/>
                  </a:path>
                </a:pathLst>
              </a:custGeom>
              <a:solidFill>
                <a:srgbClr val="7F807E"/>
              </a:solidFill>
              <a:ln w="3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5" name="자유형: 도형 94">
                <a:extLst>
                  <a:ext uri="{FF2B5EF4-FFF2-40B4-BE49-F238E27FC236}">
                    <a16:creationId xmlns:a16="http://schemas.microsoft.com/office/drawing/2014/main" id="{3DD85D84-20CA-284C-A95C-BC76B46D9931}"/>
                  </a:ext>
                </a:extLst>
              </p:cNvPr>
              <p:cNvSpPr/>
              <p:nvPr/>
            </p:nvSpPr>
            <p:spPr>
              <a:xfrm>
                <a:off x="3035911" y="3997635"/>
                <a:ext cx="47625" cy="19050"/>
              </a:xfrm>
              <a:custGeom>
                <a:avLst/>
                <a:gdLst>
                  <a:gd name="connsiteX0" fmla="*/ 0 w 47625"/>
                  <a:gd name="connsiteY0" fmla="*/ 0 h 19050"/>
                  <a:gd name="connsiteX1" fmla="*/ 52768 w 47625"/>
                  <a:gd name="connsiteY1" fmla="*/ 0 h 19050"/>
                  <a:gd name="connsiteX2" fmla="*/ 52768 w 47625"/>
                  <a:gd name="connsiteY2" fmla="*/ 21241 h 19050"/>
                  <a:gd name="connsiteX3" fmla="*/ 0 w 47625"/>
                  <a:gd name="connsiteY3" fmla="*/ 21241 h 19050"/>
                  <a:gd name="connsiteX4" fmla="*/ 0 w 47625"/>
                  <a:gd name="connsiteY4" fmla="*/ 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19050">
                    <a:moveTo>
                      <a:pt x="0" y="0"/>
                    </a:moveTo>
                    <a:lnTo>
                      <a:pt x="52768" y="0"/>
                    </a:lnTo>
                    <a:lnTo>
                      <a:pt x="52768" y="21241"/>
                    </a:lnTo>
                    <a:lnTo>
                      <a:pt x="0" y="21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807E"/>
              </a:solidFill>
              <a:ln w="3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6" name="자유형: 도형 95">
                <a:extLst>
                  <a:ext uri="{FF2B5EF4-FFF2-40B4-BE49-F238E27FC236}">
                    <a16:creationId xmlns:a16="http://schemas.microsoft.com/office/drawing/2014/main" id="{C77B4091-4B06-2840-AA02-0474AB4ED015}"/>
                  </a:ext>
                </a:extLst>
              </p:cNvPr>
              <p:cNvSpPr/>
              <p:nvPr/>
            </p:nvSpPr>
            <p:spPr>
              <a:xfrm>
                <a:off x="3104014" y="3937151"/>
                <a:ext cx="123825" cy="123825"/>
              </a:xfrm>
              <a:custGeom>
                <a:avLst/>
                <a:gdLst>
                  <a:gd name="connsiteX0" fmla="*/ 54959 w 123825"/>
                  <a:gd name="connsiteY0" fmla="*/ 0 h 123825"/>
                  <a:gd name="connsiteX1" fmla="*/ 75248 w 123825"/>
                  <a:gd name="connsiteY1" fmla="*/ 0 h 123825"/>
                  <a:gd name="connsiteX2" fmla="*/ 130207 w 123825"/>
                  <a:gd name="connsiteY2" fmla="*/ 125730 h 123825"/>
                  <a:gd name="connsiteX3" fmla="*/ 107061 w 123825"/>
                  <a:gd name="connsiteY3" fmla="*/ 125730 h 123825"/>
                  <a:gd name="connsiteX4" fmla="*/ 94393 w 123825"/>
                  <a:gd name="connsiteY4" fmla="*/ 95631 h 123825"/>
                  <a:gd name="connsiteX5" fmla="*/ 35338 w 123825"/>
                  <a:gd name="connsiteY5" fmla="*/ 95631 h 123825"/>
                  <a:gd name="connsiteX6" fmla="*/ 22479 w 123825"/>
                  <a:gd name="connsiteY6" fmla="*/ 125730 h 123825"/>
                  <a:gd name="connsiteX7" fmla="*/ 0 w 123825"/>
                  <a:gd name="connsiteY7" fmla="*/ 125730 h 123825"/>
                  <a:gd name="connsiteX8" fmla="*/ 54959 w 123825"/>
                  <a:gd name="connsiteY8" fmla="*/ 0 h 123825"/>
                  <a:gd name="connsiteX9" fmla="*/ 86297 w 123825"/>
                  <a:gd name="connsiteY9" fmla="*/ 76105 h 123825"/>
                  <a:gd name="connsiteX10" fmla="*/ 64675 w 123825"/>
                  <a:gd name="connsiteY10" fmla="*/ 26194 h 123825"/>
                  <a:gd name="connsiteX11" fmla="*/ 43244 w 123825"/>
                  <a:gd name="connsiteY11" fmla="*/ 76105 h 123825"/>
                  <a:gd name="connsiteX12" fmla="*/ 86297 w 123825"/>
                  <a:gd name="connsiteY12" fmla="*/ 7610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3825" h="123825">
                    <a:moveTo>
                      <a:pt x="54959" y="0"/>
                    </a:moveTo>
                    <a:lnTo>
                      <a:pt x="75248" y="0"/>
                    </a:lnTo>
                    <a:lnTo>
                      <a:pt x="130207" y="125730"/>
                    </a:lnTo>
                    <a:lnTo>
                      <a:pt x="107061" y="125730"/>
                    </a:lnTo>
                    <a:lnTo>
                      <a:pt x="94393" y="95631"/>
                    </a:lnTo>
                    <a:lnTo>
                      <a:pt x="35338" y="95631"/>
                    </a:lnTo>
                    <a:lnTo>
                      <a:pt x="22479" y="125730"/>
                    </a:lnTo>
                    <a:lnTo>
                      <a:pt x="0" y="125730"/>
                    </a:lnTo>
                    <a:lnTo>
                      <a:pt x="54959" y="0"/>
                    </a:lnTo>
                    <a:close/>
                    <a:moveTo>
                      <a:pt x="86297" y="76105"/>
                    </a:moveTo>
                    <a:lnTo>
                      <a:pt x="64675" y="26194"/>
                    </a:lnTo>
                    <a:lnTo>
                      <a:pt x="43244" y="76105"/>
                    </a:lnTo>
                    <a:lnTo>
                      <a:pt x="86297" y="76105"/>
                    </a:lnTo>
                    <a:close/>
                  </a:path>
                </a:pathLst>
              </a:custGeom>
              <a:solidFill>
                <a:srgbClr val="7F807E"/>
              </a:solidFill>
              <a:ln w="3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7" name="자유형: 도형 96">
                <a:extLst>
                  <a:ext uri="{FF2B5EF4-FFF2-40B4-BE49-F238E27FC236}">
                    <a16:creationId xmlns:a16="http://schemas.microsoft.com/office/drawing/2014/main" id="{AC59DC37-81F3-ED43-BAC8-C98665552FC3}"/>
                  </a:ext>
                </a:extLst>
              </p:cNvPr>
              <p:cNvSpPr/>
              <p:nvPr/>
            </p:nvSpPr>
            <p:spPr>
              <a:xfrm>
                <a:off x="3252033" y="3968679"/>
                <a:ext cx="76200" cy="95250"/>
              </a:xfrm>
              <a:custGeom>
                <a:avLst/>
                <a:gdLst>
                  <a:gd name="connsiteX0" fmla="*/ 33433 w 76200"/>
                  <a:gd name="connsiteY0" fmla="*/ 96107 h 95250"/>
                  <a:gd name="connsiteX1" fmla="*/ 8668 w 76200"/>
                  <a:gd name="connsiteY1" fmla="*/ 86297 h 95250"/>
                  <a:gd name="connsiteX2" fmla="*/ 0 w 76200"/>
                  <a:gd name="connsiteY2" fmla="*/ 59912 h 95250"/>
                  <a:gd name="connsiteX3" fmla="*/ 0 w 76200"/>
                  <a:gd name="connsiteY3" fmla="*/ 0 h 95250"/>
                  <a:gd name="connsiteX4" fmla="*/ 21717 w 76200"/>
                  <a:gd name="connsiteY4" fmla="*/ 0 h 95250"/>
                  <a:gd name="connsiteX5" fmla="*/ 21717 w 76200"/>
                  <a:gd name="connsiteY5" fmla="*/ 53340 h 95250"/>
                  <a:gd name="connsiteX6" fmla="*/ 26956 w 76200"/>
                  <a:gd name="connsiteY6" fmla="*/ 70295 h 95250"/>
                  <a:gd name="connsiteX7" fmla="*/ 41720 w 76200"/>
                  <a:gd name="connsiteY7" fmla="*/ 76295 h 95250"/>
                  <a:gd name="connsiteX8" fmla="*/ 56960 w 76200"/>
                  <a:gd name="connsiteY8" fmla="*/ 70199 h 95250"/>
                  <a:gd name="connsiteX9" fmla="*/ 62770 w 76200"/>
                  <a:gd name="connsiteY9" fmla="*/ 53054 h 95250"/>
                  <a:gd name="connsiteX10" fmla="*/ 62770 w 76200"/>
                  <a:gd name="connsiteY10" fmla="*/ 0 h 95250"/>
                  <a:gd name="connsiteX11" fmla="*/ 84487 w 76200"/>
                  <a:gd name="connsiteY11" fmla="*/ 0 h 95250"/>
                  <a:gd name="connsiteX12" fmla="*/ 84487 w 76200"/>
                  <a:gd name="connsiteY12" fmla="*/ 94107 h 95250"/>
                  <a:gd name="connsiteX13" fmla="*/ 62770 w 76200"/>
                  <a:gd name="connsiteY13" fmla="*/ 94107 h 95250"/>
                  <a:gd name="connsiteX14" fmla="*/ 62770 w 76200"/>
                  <a:gd name="connsiteY14" fmla="*/ 79343 h 95250"/>
                  <a:gd name="connsiteX15" fmla="*/ 51245 w 76200"/>
                  <a:gd name="connsiteY15" fmla="*/ 91154 h 95250"/>
                  <a:gd name="connsiteX16" fmla="*/ 33433 w 76200"/>
                  <a:gd name="connsiteY16" fmla="*/ 96107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33433" y="96107"/>
                    </a:moveTo>
                    <a:cubicBezTo>
                      <a:pt x="22765" y="96107"/>
                      <a:pt x="14478" y="92869"/>
                      <a:pt x="8668" y="86297"/>
                    </a:cubicBezTo>
                    <a:cubicBezTo>
                      <a:pt x="2858" y="79820"/>
                      <a:pt x="0" y="70961"/>
                      <a:pt x="0" y="59912"/>
                    </a:cubicBezTo>
                    <a:lnTo>
                      <a:pt x="0" y="0"/>
                    </a:lnTo>
                    <a:lnTo>
                      <a:pt x="21717" y="0"/>
                    </a:lnTo>
                    <a:lnTo>
                      <a:pt x="21717" y="53340"/>
                    </a:lnTo>
                    <a:cubicBezTo>
                      <a:pt x="21717" y="60674"/>
                      <a:pt x="23431" y="66389"/>
                      <a:pt x="26956" y="70295"/>
                    </a:cubicBezTo>
                    <a:cubicBezTo>
                      <a:pt x="30480" y="74295"/>
                      <a:pt x="35338" y="76295"/>
                      <a:pt x="41720" y="76295"/>
                    </a:cubicBezTo>
                    <a:cubicBezTo>
                      <a:pt x="48006" y="76295"/>
                      <a:pt x="53054" y="74295"/>
                      <a:pt x="56960" y="70199"/>
                    </a:cubicBezTo>
                    <a:cubicBezTo>
                      <a:pt x="60865" y="66103"/>
                      <a:pt x="62770" y="60388"/>
                      <a:pt x="62770" y="53054"/>
                    </a:cubicBezTo>
                    <a:lnTo>
                      <a:pt x="62770" y="0"/>
                    </a:lnTo>
                    <a:lnTo>
                      <a:pt x="84487" y="0"/>
                    </a:lnTo>
                    <a:lnTo>
                      <a:pt x="84487" y="94107"/>
                    </a:lnTo>
                    <a:lnTo>
                      <a:pt x="62770" y="94107"/>
                    </a:lnTo>
                    <a:lnTo>
                      <a:pt x="62770" y="79343"/>
                    </a:lnTo>
                    <a:cubicBezTo>
                      <a:pt x="59722" y="83915"/>
                      <a:pt x="55817" y="87821"/>
                      <a:pt x="51245" y="91154"/>
                    </a:cubicBezTo>
                    <a:cubicBezTo>
                      <a:pt x="46577" y="94488"/>
                      <a:pt x="40672" y="96107"/>
                      <a:pt x="33433" y="96107"/>
                    </a:cubicBezTo>
                    <a:close/>
                  </a:path>
                </a:pathLst>
              </a:custGeom>
              <a:solidFill>
                <a:srgbClr val="7F807E"/>
              </a:solidFill>
              <a:ln w="3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8" name="자유형: 도형 97">
                <a:extLst>
                  <a:ext uri="{FF2B5EF4-FFF2-40B4-BE49-F238E27FC236}">
                    <a16:creationId xmlns:a16="http://schemas.microsoft.com/office/drawing/2014/main" id="{9411B671-830E-F64E-BDEB-F767DD23613F}"/>
                  </a:ext>
                </a:extLst>
              </p:cNvPr>
              <p:cNvSpPr/>
              <p:nvPr/>
            </p:nvSpPr>
            <p:spPr>
              <a:xfrm>
                <a:off x="3356141" y="3942866"/>
                <a:ext cx="57150" cy="114300"/>
              </a:xfrm>
              <a:custGeom>
                <a:avLst/>
                <a:gdLst>
                  <a:gd name="connsiteX0" fmla="*/ 39243 w 57150"/>
                  <a:gd name="connsiteY0" fmla="*/ 121634 h 114300"/>
                  <a:gd name="connsiteX1" fmla="*/ 28289 w 57150"/>
                  <a:gd name="connsiteY1" fmla="*/ 120205 h 114300"/>
                  <a:gd name="connsiteX2" fmla="*/ 19526 w 57150"/>
                  <a:gd name="connsiteY2" fmla="*/ 115538 h 114300"/>
                  <a:gd name="connsiteX3" fmla="*/ 13906 w 57150"/>
                  <a:gd name="connsiteY3" fmla="*/ 107061 h 114300"/>
                  <a:gd name="connsiteX4" fmla="*/ 11906 w 57150"/>
                  <a:gd name="connsiteY4" fmla="*/ 93917 h 114300"/>
                  <a:gd name="connsiteX5" fmla="*/ 11906 w 57150"/>
                  <a:gd name="connsiteY5" fmla="*/ 44387 h 114300"/>
                  <a:gd name="connsiteX6" fmla="*/ 0 w 57150"/>
                  <a:gd name="connsiteY6" fmla="*/ 44387 h 114300"/>
                  <a:gd name="connsiteX7" fmla="*/ 0 w 57150"/>
                  <a:gd name="connsiteY7" fmla="*/ 25813 h 114300"/>
                  <a:gd name="connsiteX8" fmla="*/ 11906 w 57150"/>
                  <a:gd name="connsiteY8" fmla="*/ 25813 h 114300"/>
                  <a:gd name="connsiteX9" fmla="*/ 11906 w 57150"/>
                  <a:gd name="connsiteY9" fmla="*/ 0 h 114300"/>
                  <a:gd name="connsiteX10" fmla="*/ 33623 w 57150"/>
                  <a:gd name="connsiteY10" fmla="*/ 0 h 114300"/>
                  <a:gd name="connsiteX11" fmla="*/ 33623 w 57150"/>
                  <a:gd name="connsiteY11" fmla="*/ 25813 h 114300"/>
                  <a:gd name="connsiteX12" fmla="*/ 58960 w 57150"/>
                  <a:gd name="connsiteY12" fmla="*/ 25813 h 114300"/>
                  <a:gd name="connsiteX13" fmla="*/ 58960 w 57150"/>
                  <a:gd name="connsiteY13" fmla="*/ 44387 h 114300"/>
                  <a:gd name="connsiteX14" fmla="*/ 33623 w 57150"/>
                  <a:gd name="connsiteY14" fmla="*/ 44387 h 114300"/>
                  <a:gd name="connsiteX15" fmla="*/ 33623 w 57150"/>
                  <a:gd name="connsiteY15" fmla="*/ 90583 h 114300"/>
                  <a:gd name="connsiteX16" fmla="*/ 36671 w 57150"/>
                  <a:gd name="connsiteY16" fmla="*/ 99631 h 114300"/>
                  <a:gd name="connsiteX17" fmla="*/ 45244 w 57150"/>
                  <a:gd name="connsiteY17" fmla="*/ 102394 h 114300"/>
                  <a:gd name="connsiteX18" fmla="*/ 58579 w 57150"/>
                  <a:gd name="connsiteY18" fmla="*/ 99155 h 114300"/>
                  <a:gd name="connsiteX19" fmla="*/ 58579 w 57150"/>
                  <a:gd name="connsiteY19" fmla="*/ 116777 h 114300"/>
                  <a:gd name="connsiteX20" fmla="*/ 49816 w 57150"/>
                  <a:gd name="connsiteY20" fmla="*/ 120301 h 114300"/>
                  <a:gd name="connsiteX21" fmla="*/ 39243 w 57150"/>
                  <a:gd name="connsiteY21" fmla="*/ 1216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7150" h="114300">
                    <a:moveTo>
                      <a:pt x="39243" y="121634"/>
                    </a:moveTo>
                    <a:cubicBezTo>
                      <a:pt x="35338" y="121634"/>
                      <a:pt x="31718" y="121158"/>
                      <a:pt x="28289" y="120205"/>
                    </a:cubicBezTo>
                    <a:cubicBezTo>
                      <a:pt x="24956" y="119253"/>
                      <a:pt x="22003" y="117729"/>
                      <a:pt x="19526" y="115538"/>
                    </a:cubicBezTo>
                    <a:cubicBezTo>
                      <a:pt x="17050" y="113443"/>
                      <a:pt x="15145" y="110585"/>
                      <a:pt x="13906" y="107061"/>
                    </a:cubicBezTo>
                    <a:cubicBezTo>
                      <a:pt x="12573" y="103537"/>
                      <a:pt x="11906" y="99155"/>
                      <a:pt x="11906" y="93917"/>
                    </a:cubicBezTo>
                    <a:lnTo>
                      <a:pt x="11906" y="44387"/>
                    </a:lnTo>
                    <a:lnTo>
                      <a:pt x="0" y="44387"/>
                    </a:lnTo>
                    <a:lnTo>
                      <a:pt x="0" y="25813"/>
                    </a:lnTo>
                    <a:lnTo>
                      <a:pt x="11906" y="25813"/>
                    </a:lnTo>
                    <a:lnTo>
                      <a:pt x="11906" y="0"/>
                    </a:lnTo>
                    <a:lnTo>
                      <a:pt x="33623" y="0"/>
                    </a:lnTo>
                    <a:lnTo>
                      <a:pt x="33623" y="25813"/>
                    </a:lnTo>
                    <a:lnTo>
                      <a:pt x="58960" y="25813"/>
                    </a:lnTo>
                    <a:lnTo>
                      <a:pt x="58960" y="44387"/>
                    </a:lnTo>
                    <a:lnTo>
                      <a:pt x="33623" y="44387"/>
                    </a:lnTo>
                    <a:lnTo>
                      <a:pt x="33623" y="90583"/>
                    </a:lnTo>
                    <a:cubicBezTo>
                      <a:pt x="33623" y="94774"/>
                      <a:pt x="34671" y="97727"/>
                      <a:pt x="36671" y="99631"/>
                    </a:cubicBezTo>
                    <a:cubicBezTo>
                      <a:pt x="38671" y="101441"/>
                      <a:pt x="41529" y="102394"/>
                      <a:pt x="45244" y="102394"/>
                    </a:cubicBezTo>
                    <a:cubicBezTo>
                      <a:pt x="49911" y="102394"/>
                      <a:pt x="54388" y="101346"/>
                      <a:pt x="58579" y="99155"/>
                    </a:cubicBezTo>
                    <a:lnTo>
                      <a:pt x="58579" y="116777"/>
                    </a:lnTo>
                    <a:cubicBezTo>
                      <a:pt x="55817" y="118301"/>
                      <a:pt x="52959" y="119539"/>
                      <a:pt x="49816" y="120301"/>
                    </a:cubicBezTo>
                    <a:cubicBezTo>
                      <a:pt x="46863" y="121158"/>
                      <a:pt x="43244" y="121634"/>
                      <a:pt x="39243" y="121634"/>
                    </a:cubicBezTo>
                    <a:close/>
                  </a:path>
                </a:pathLst>
              </a:custGeom>
              <a:solidFill>
                <a:srgbClr val="7F807E"/>
              </a:solidFill>
              <a:ln w="3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98">
                <a:extLst>
                  <a:ext uri="{FF2B5EF4-FFF2-40B4-BE49-F238E27FC236}">
                    <a16:creationId xmlns:a16="http://schemas.microsoft.com/office/drawing/2014/main" id="{7BDB9B59-DC7E-7C47-9337-30E0341EF6CC}"/>
                  </a:ext>
                </a:extLst>
              </p:cNvPr>
              <p:cNvSpPr/>
              <p:nvPr/>
            </p:nvSpPr>
            <p:spPr>
              <a:xfrm>
                <a:off x="3431484" y="3966774"/>
                <a:ext cx="95250" cy="95250"/>
              </a:xfrm>
              <a:custGeom>
                <a:avLst/>
                <a:gdLst>
                  <a:gd name="connsiteX0" fmla="*/ 50006 w 95250"/>
                  <a:gd name="connsiteY0" fmla="*/ 98203 h 95250"/>
                  <a:gd name="connsiteX1" fmla="*/ 30099 w 95250"/>
                  <a:gd name="connsiteY1" fmla="*/ 94393 h 95250"/>
                  <a:gd name="connsiteX2" fmla="*/ 14192 w 95250"/>
                  <a:gd name="connsiteY2" fmla="*/ 83915 h 95250"/>
                  <a:gd name="connsiteX3" fmla="*/ 3715 w 95250"/>
                  <a:gd name="connsiteY3" fmla="*/ 68390 h 95250"/>
                  <a:gd name="connsiteX4" fmla="*/ 0 w 95250"/>
                  <a:gd name="connsiteY4" fmla="*/ 49530 h 95250"/>
                  <a:gd name="connsiteX5" fmla="*/ 0 w 95250"/>
                  <a:gd name="connsiteY5" fmla="*/ 49149 h 95250"/>
                  <a:gd name="connsiteX6" fmla="*/ 3810 w 95250"/>
                  <a:gd name="connsiteY6" fmla="*/ 30099 h 95250"/>
                  <a:gd name="connsiteX7" fmla="*/ 14288 w 95250"/>
                  <a:gd name="connsiteY7" fmla="*/ 14478 h 95250"/>
                  <a:gd name="connsiteX8" fmla="*/ 30194 w 95250"/>
                  <a:gd name="connsiteY8" fmla="*/ 3905 h 95250"/>
                  <a:gd name="connsiteX9" fmla="*/ 50292 w 95250"/>
                  <a:gd name="connsiteY9" fmla="*/ 0 h 95250"/>
                  <a:gd name="connsiteX10" fmla="*/ 70390 w 95250"/>
                  <a:gd name="connsiteY10" fmla="*/ 3810 h 95250"/>
                  <a:gd name="connsiteX11" fmla="*/ 86296 w 95250"/>
                  <a:gd name="connsiteY11" fmla="*/ 14288 h 95250"/>
                  <a:gd name="connsiteX12" fmla="*/ 96774 w 95250"/>
                  <a:gd name="connsiteY12" fmla="*/ 29813 h 95250"/>
                  <a:gd name="connsiteX13" fmla="*/ 100489 w 95250"/>
                  <a:gd name="connsiteY13" fmla="*/ 48768 h 95250"/>
                  <a:gd name="connsiteX14" fmla="*/ 100489 w 95250"/>
                  <a:gd name="connsiteY14" fmla="*/ 49149 h 95250"/>
                  <a:gd name="connsiteX15" fmla="*/ 96679 w 95250"/>
                  <a:gd name="connsiteY15" fmla="*/ 68008 h 95250"/>
                  <a:gd name="connsiteX16" fmla="*/ 86201 w 95250"/>
                  <a:gd name="connsiteY16" fmla="*/ 83629 h 95250"/>
                  <a:gd name="connsiteX17" fmla="*/ 70199 w 95250"/>
                  <a:gd name="connsiteY17" fmla="*/ 94202 h 95250"/>
                  <a:gd name="connsiteX18" fmla="*/ 50006 w 95250"/>
                  <a:gd name="connsiteY18" fmla="*/ 98203 h 95250"/>
                  <a:gd name="connsiteX19" fmla="*/ 50387 w 95250"/>
                  <a:gd name="connsiteY19" fmla="*/ 79534 h 95250"/>
                  <a:gd name="connsiteX20" fmla="*/ 62198 w 95250"/>
                  <a:gd name="connsiteY20" fmla="*/ 77153 h 95250"/>
                  <a:gd name="connsiteX21" fmla="*/ 71152 w 95250"/>
                  <a:gd name="connsiteY21" fmla="*/ 70676 h 95250"/>
                  <a:gd name="connsiteX22" fmla="*/ 76867 w 95250"/>
                  <a:gd name="connsiteY22" fmla="*/ 61151 h 95250"/>
                  <a:gd name="connsiteX23" fmla="*/ 78867 w 95250"/>
                  <a:gd name="connsiteY23" fmla="*/ 49625 h 95250"/>
                  <a:gd name="connsiteX24" fmla="*/ 78867 w 95250"/>
                  <a:gd name="connsiteY24" fmla="*/ 49244 h 95250"/>
                  <a:gd name="connsiteX25" fmla="*/ 76771 w 95250"/>
                  <a:gd name="connsiteY25" fmla="*/ 37433 h 95250"/>
                  <a:gd name="connsiteX26" fmla="*/ 70866 w 95250"/>
                  <a:gd name="connsiteY26" fmla="*/ 27813 h 95250"/>
                  <a:gd name="connsiteX27" fmla="*/ 61817 w 95250"/>
                  <a:gd name="connsiteY27" fmla="*/ 21336 h 95250"/>
                  <a:gd name="connsiteX28" fmla="*/ 50197 w 95250"/>
                  <a:gd name="connsiteY28" fmla="*/ 18955 h 95250"/>
                  <a:gd name="connsiteX29" fmla="*/ 38576 w 95250"/>
                  <a:gd name="connsiteY29" fmla="*/ 21336 h 95250"/>
                  <a:gd name="connsiteX30" fmla="*/ 29623 w 95250"/>
                  <a:gd name="connsiteY30" fmla="*/ 27718 h 95250"/>
                  <a:gd name="connsiteX31" fmla="*/ 23908 w 95250"/>
                  <a:gd name="connsiteY31" fmla="*/ 37243 h 95250"/>
                  <a:gd name="connsiteX32" fmla="*/ 22003 w 95250"/>
                  <a:gd name="connsiteY32" fmla="*/ 48863 h 95250"/>
                  <a:gd name="connsiteX33" fmla="*/ 22003 w 95250"/>
                  <a:gd name="connsiteY33" fmla="*/ 49244 h 95250"/>
                  <a:gd name="connsiteX34" fmla="*/ 24098 w 95250"/>
                  <a:gd name="connsiteY34" fmla="*/ 60960 h 95250"/>
                  <a:gd name="connsiteX35" fmla="*/ 30004 w 95250"/>
                  <a:gd name="connsiteY35" fmla="*/ 70580 h 95250"/>
                  <a:gd name="connsiteX36" fmla="*/ 39052 w 95250"/>
                  <a:gd name="connsiteY36" fmla="*/ 77153 h 95250"/>
                  <a:gd name="connsiteX37" fmla="*/ 50387 w 95250"/>
                  <a:gd name="connsiteY37" fmla="*/ 7953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5250" h="95250">
                    <a:moveTo>
                      <a:pt x="50006" y="98203"/>
                    </a:moveTo>
                    <a:cubicBezTo>
                      <a:pt x="42863" y="98203"/>
                      <a:pt x="36290" y="96965"/>
                      <a:pt x="30099" y="94393"/>
                    </a:cubicBezTo>
                    <a:cubicBezTo>
                      <a:pt x="24003" y="91821"/>
                      <a:pt x="18669" y="88392"/>
                      <a:pt x="14192" y="83915"/>
                    </a:cubicBezTo>
                    <a:cubicBezTo>
                      <a:pt x="9715" y="79534"/>
                      <a:pt x="6286" y="74390"/>
                      <a:pt x="3715" y="68390"/>
                    </a:cubicBezTo>
                    <a:cubicBezTo>
                      <a:pt x="1238" y="62484"/>
                      <a:pt x="0" y="56102"/>
                      <a:pt x="0" y="49530"/>
                    </a:cubicBezTo>
                    <a:lnTo>
                      <a:pt x="0" y="49149"/>
                    </a:lnTo>
                    <a:cubicBezTo>
                      <a:pt x="0" y="42386"/>
                      <a:pt x="1238" y="36004"/>
                      <a:pt x="3810" y="30099"/>
                    </a:cubicBezTo>
                    <a:cubicBezTo>
                      <a:pt x="6382" y="24194"/>
                      <a:pt x="9906" y="18955"/>
                      <a:pt x="14288" y="14478"/>
                    </a:cubicBezTo>
                    <a:cubicBezTo>
                      <a:pt x="18764" y="10001"/>
                      <a:pt x="24003" y="6477"/>
                      <a:pt x="30194" y="3905"/>
                    </a:cubicBezTo>
                    <a:cubicBezTo>
                      <a:pt x="36290" y="1333"/>
                      <a:pt x="42958" y="0"/>
                      <a:pt x="50292" y="0"/>
                    </a:cubicBezTo>
                    <a:cubicBezTo>
                      <a:pt x="57626" y="0"/>
                      <a:pt x="64198" y="1238"/>
                      <a:pt x="70390" y="3810"/>
                    </a:cubicBezTo>
                    <a:cubicBezTo>
                      <a:pt x="76486" y="6382"/>
                      <a:pt x="81820" y="9906"/>
                      <a:pt x="86296" y="14288"/>
                    </a:cubicBezTo>
                    <a:cubicBezTo>
                      <a:pt x="90773" y="18764"/>
                      <a:pt x="94202" y="23908"/>
                      <a:pt x="96774" y="29813"/>
                    </a:cubicBezTo>
                    <a:cubicBezTo>
                      <a:pt x="99346" y="35719"/>
                      <a:pt x="100489" y="42005"/>
                      <a:pt x="100489" y="48768"/>
                    </a:cubicBezTo>
                    <a:lnTo>
                      <a:pt x="100489" y="49149"/>
                    </a:lnTo>
                    <a:cubicBezTo>
                      <a:pt x="100489" y="55816"/>
                      <a:pt x="99250" y="62103"/>
                      <a:pt x="96679" y="68008"/>
                    </a:cubicBezTo>
                    <a:cubicBezTo>
                      <a:pt x="94107" y="73914"/>
                      <a:pt x="90583" y="79153"/>
                      <a:pt x="86201" y="83629"/>
                    </a:cubicBezTo>
                    <a:cubicBezTo>
                      <a:pt x="81724" y="88106"/>
                      <a:pt x="76390" y="91630"/>
                      <a:pt x="70199" y="94202"/>
                    </a:cubicBezTo>
                    <a:cubicBezTo>
                      <a:pt x="64008" y="96774"/>
                      <a:pt x="57245" y="98203"/>
                      <a:pt x="50006" y="98203"/>
                    </a:cubicBezTo>
                    <a:close/>
                    <a:moveTo>
                      <a:pt x="50387" y="79534"/>
                    </a:moveTo>
                    <a:cubicBezTo>
                      <a:pt x="54769" y="79534"/>
                      <a:pt x="58674" y="78772"/>
                      <a:pt x="62198" y="77153"/>
                    </a:cubicBezTo>
                    <a:cubicBezTo>
                      <a:pt x="65722" y="75533"/>
                      <a:pt x="68675" y="73342"/>
                      <a:pt x="71152" y="70676"/>
                    </a:cubicBezTo>
                    <a:cubicBezTo>
                      <a:pt x="73628" y="68008"/>
                      <a:pt x="75533" y="64770"/>
                      <a:pt x="76867" y="61151"/>
                    </a:cubicBezTo>
                    <a:cubicBezTo>
                      <a:pt x="78200" y="57531"/>
                      <a:pt x="78867" y="53721"/>
                      <a:pt x="78867" y="49625"/>
                    </a:cubicBezTo>
                    <a:lnTo>
                      <a:pt x="78867" y="49244"/>
                    </a:lnTo>
                    <a:cubicBezTo>
                      <a:pt x="78867" y="45053"/>
                      <a:pt x="78200" y="41148"/>
                      <a:pt x="76771" y="37433"/>
                    </a:cubicBezTo>
                    <a:cubicBezTo>
                      <a:pt x="75343" y="33719"/>
                      <a:pt x="73342" y="30575"/>
                      <a:pt x="70866" y="27813"/>
                    </a:cubicBezTo>
                    <a:cubicBezTo>
                      <a:pt x="68294" y="25051"/>
                      <a:pt x="65342" y="22955"/>
                      <a:pt x="61817" y="21336"/>
                    </a:cubicBezTo>
                    <a:cubicBezTo>
                      <a:pt x="58293" y="19717"/>
                      <a:pt x="54483" y="18955"/>
                      <a:pt x="50197" y="18955"/>
                    </a:cubicBezTo>
                    <a:cubicBezTo>
                      <a:pt x="45910" y="18955"/>
                      <a:pt x="42100" y="19717"/>
                      <a:pt x="38576" y="21336"/>
                    </a:cubicBezTo>
                    <a:cubicBezTo>
                      <a:pt x="35052" y="22955"/>
                      <a:pt x="32099" y="25051"/>
                      <a:pt x="29623" y="27718"/>
                    </a:cubicBezTo>
                    <a:cubicBezTo>
                      <a:pt x="27146" y="30385"/>
                      <a:pt x="25241" y="33528"/>
                      <a:pt x="23908" y="37243"/>
                    </a:cubicBezTo>
                    <a:cubicBezTo>
                      <a:pt x="22574" y="40957"/>
                      <a:pt x="22003" y="44768"/>
                      <a:pt x="22003" y="48863"/>
                    </a:cubicBezTo>
                    <a:lnTo>
                      <a:pt x="22003" y="49244"/>
                    </a:lnTo>
                    <a:cubicBezTo>
                      <a:pt x="22003" y="53435"/>
                      <a:pt x="22669" y="57341"/>
                      <a:pt x="24098" y="60960"/>
                    </a:cubicBezTo>
                    <a:cubicBezTo>
                      <a:pt x="25527" y="64579"/>
                      <a:pt x="27527" y="67818"/>
                      <a:pt x="30004" y="70580"/>
                    </a:cubicBezTo>
                    <a:cubicBezTo>
                      <a:pt x="32575" y="73342"/>
                      <a:pt x="35528" y="75533"/>
                      <a:pt x="39052" y="77153"/>
                    </a:cubicBezTo>
                    <a:cubicBezTo>
                      <a:pt x="42481" y="78677"/>
                      <a:pt x="46292" y="79534"/>
                      <a:pt x="50387" y="79534"/>
                    </a:cubicBezTo>
                    <a:close/>
                  </a:path>
                </a:pathLst>
              </a:custGeom>
              <a:solidFill>
                <a:srgbClr val="7F807E"/>
              </a:solidFill>
              <a:ln w="3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99">
                <a:extLst>
                  <a:ext uri="{FF2B5EF4-FFF2-40B4-BE49-F238E27FC236}">
                    <a16:creationId xmlns:a16="http://schemas.microsoft.com/office/drawing/2014/main" id="{D777A68F-D7CA-1A45-B2CD-655F8F0EB5A1}"/>
                  </a:ext>
                </a:extLst>
              </p:cNvPr>
              <p:cNvSpPr/>
              <p:nvPr/>
            </p:nvSpPr>
            <p:spPr>
              <a:xfrm>
                <a:off x="3553880" y="3966679"/>
                <a:ext cx="142875" cy="95250"/>
              </a:xfrm>
              <a:custGeom>
                <a:avLst/>
                <a:gdLst>
                  <a:gd name="connsiteX0" fmla="*/ 0 w 142875"/>
                  <a:gd name="connsiteY0" fmla="*/ 2000 h 95250"/>
                  <a:gd name="connsiteX1" fmla="*/ 21717 w 142875"/>
                  <a:gd name="connsiteY1" fmla="*/ 2000 h 95250"/>
                  <a:gd name="connsiteX2" fmla="*/ 21717 w 142875"/>
                  <a:gd name="connsiteY2" fmla="*/ 16383 h 95250"/>
                  <a:gd name="connsiteX3" fmla="*/ 26670 w 142875"/>
                  <a:gd name="connsiteY3" fmla="*/ 10287 h 95250"/>
                  <a:gd name="connsiteX4" fmla="*/ 32766 w 142875"/>
                  <a:gd name="connsiteY4" fmla="*/ 5048 h 95250"/>
                  <a:gd name="connsiteX5" fmla="*/ 40577 w 142875"/>
                  <a:gd name="connsiteY5" fmla="*/ 1333 h 95250"/>
                  <a:gd name="connsiteX6" fmla="*/ 50292 w 142875"/>
                  <a:gd name="connsiteY6" fmla="*/ 0 h 95250"/>
                  <a:gd name="connsiteX7" fmla="*/ 67437 w 142875"/>
                  <a:gd name="connsiteY7" fmla="*/ 4572 h 95250"/>
                  <a:gd name="connsiteX8" fmla="*/ 78200 w 142875"/>
                  <a:gd name="connsiteY8" fmla="*/ 16669 h 95250"/>
                  <a:gd name="connsiteX9" fmla="*/ 91726 w 142875"/>
                  <a:gd name="connsiteY9" fmla="*/ 4572 h 95250"/>
                  <a:gd name="connsiteX10" fmla="*/ 110204 w 142875"/>
                  <a:gd name="connsiteY10" fmla="*/ 0 h 95250"/>
                  <a:gd name="connsiteX11" fmla="*/ 134493 w 142875"/>
                  <a:gd name="connsiteY11" fmla="*/ 9334 h 95250"/>
                  <a:gd name="connsiteX12" fmla="*/ 143256 w 142875"/>
                  <a:gd name="connsiteY12" fmla="*/ 36004 h 95250"/>
                  <a:gd name="connsiteX13" fmla="*/ 143256 w 142875"/>
                  <a:gd name="connsiteY13" fmla="*/ 96107 h 95250"/>
                  <a:gd name="connsiteX14" fmla="*/ 121539 w 142875"/>
                  <a:gd name="connsiteY14" fmla="*/ 96107 h 95250"/>
                  <a:gd name="connsiteX15" fmla="*/ 121539 w 142875"/>
                  <a:gd name="connsiteY15" fmla="*/ 42767 h 95250"/>
                  <a:gd name="connsiteX16" fmla="*/ 116586 w 142875"/>
                  <a:gd name="connsiteY16" fmla="*/ 25717 h 95250"/>
                  <a:gd name="connsiteX17" fmla="*/ 102584 w 142875"/>
                  <a:gd name="connsiteY17" fmla="*/ 19812 h 95250"/>
                  <a:gd name="connsiteX18" fmla="*/ 88106 w 142875"/>
                  <a:gd name="connsiteY18" fmla="*/ 25813 h 95250"/>
                  <a:gd name="connsiteX19" fmla="*/ 82486 w 142875"/>
                  <a:gd name="connsiteY19" fmla="*/ 43148 h 95250"/>
                  <a:gd name="connsiteX20" fmla="*/ 82486 w 142875"/>
                  <a:gd name="connsiteY20" fmla="*/ 96203 h 95250"/>
                  <a:gd name="connsiteX21" fmla="*/ 60769 w 142875"/>
                  <a:gd name="connsiteY21" fmla="*/ 96203 h 95250"/>
                  <a:gd name="connsiteX22" fmla="*/ 60769 w 142875"/>
                  <a:gd name="connsiteY22" fmla="*/ 42672 h 95250"/>
                  <a:gd name="connsiteX23" fmla="*/ 55817 w 142875"/>
                  <a:gd name="connsiteY23" fmla="*/ 25813 h 95250"/>
                  <a:gd name="connsiteX24" fmla="*/ 41815 w 142875"/>
                  <a:gd name="connsiteY24" fmla="*/ 19907 h 95250"/>
                  <a:gd name="connsiteX25" fmla="*/ 27242 w 142875"/>
                  <a:gd name="connsiteY25" fmla="*/ 26098 h 95250"/>
                  <a:gd name="connsiteX26" fmla="*/ 21717 w 142875"/>
                  <a:gd name="connsiteY26" fmla="*/ 43339 h 95250"/>
                  <a:gd name="connsiteX27" fmla="*/ 21717 w 142875"/>
                  <a:gd name="connsiteY27" fmla="*/ 96203 h 95250"/>
                  <a:gd name="connsiteX28" fmla="*/ 0 w 142875"/>
                  <a:gd name="connsiteY28" fmla="*/ 96203 h 95250"/>
                  <a:gd name="connsiteX29" fmla="*/ 0 w 142875"/>
                  <a:gd name="connsiteY29" fmla="*/ 200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42875" h="95250">
                    <a:moveTo>
                      <a:pt x="0" y="2000"/>
                    </a:moveTo>
                    <a:lnTo>
                      <a:pt x="21717" y="2000"/>
                    </a:lnTo>
                    <a:lnTo>
                      <a:pt x="21717" y="16383"/>
                    </a:lnTo>
                    <a:cubicBezTo>
                      <a:pt x="23241" y="14192"/>
                      <a:pt x="24956" y="12192"/>
                      <a:pt x="26670" y="10287"/>
                    </a:cubicBezTo>
                    <a:cubicBezTo>
                      <a:pt x="28480" y="8382"/>
                      <a:pt x="30480" y="6667"/>
                      <a:pt x="32766" y="5048"/>
                    </a:cubicBezTo>
                    <a:cubicBezTo>
                      <a:pt x="35052" y="3524"/>
                      <a:pt x="37719" y="2286"/>
                      <a:pt x="40577" y="1333"/>
                    </a:cubicBezTo>
                    <a:cubicBezTo>
                      <a:pt x="43434" y="476"/>
                      <a:pt x="46673" y="0"/>
                      <a:pt x="50292" y="0"/>
                    </a:cubicBezTo>
                    <a:cubicBezTo>
                      <a:pt x="57055" y="0"/>
                      <a:pt x="62770" y="1524"/>
                      <a:pt x="67437" y="4572"/>
                    </a:cubicBezTo>
                    <a:cubicBezTo>
                      <a:pt x="72104" y="7620"/>
                      <a:pt x="75724" y="11716"/>
                      <a:pt x="78200" y="16669"/>
                    </a:cubicBezTo>
                    <a:cubicBezTo>
                      <a:pt x="82010" y="11621"/>
                      <a:pt x="86487" y="7620"/>
                      <a:pt x="91726" y="4572"/>
                    </a:cubicBezTo>
                    <a:cubicBezTo>
                      <a:pt x="96965" y="1524"/>
                      <a:pt x="103061" y="0"/>
                      <a:pt x="110204" y="0"/>
                    </a:cubicBezTo>
                    <a:cubicBezTo>
                      <a:pt x="120586" y="0"/>
                      <a:pt x="128683" y="3143"/>
                      <a:pt x="134493" y="9334"/>
                    </a:cubicBezTo>
                    <a:cubicBezTo>
                      <a:pt x="140303" y="15621"/>
                      <a:pt x="143256" y="24479"/>
                      <a:pt x="143256" y="36004"/>
                    </a:cubicBezTo>
                    <a:lnTo>
                      <a:pt x="143256" y="96107"/>
                    </a:lnTo>
                    <a:lnTo>
                      <a:pt x="121539" y="96107"/>
                    </a:lnTo>
                    <a:lnTo>
                      <a:pt x="121539" y="42767"/>
                    </a:lnTo>
                    <a:cubicBezTo>
                      <a:pt x="121539" y="35338"/>
                      <a:pt x="119920" y="29623"/>
                      <a:pt x="116586" y="25717"/>
                    </a:cubicBezTo>
                    <a:cubicBezTo>
                      <a:pt x="113252" y="21812"/>
                      <a:pt x="108585" y="19812"/>
                      <a:pt x="102584" y="19812"/>
                    </a:cubicBezTo>
                    <a:cubicBezTo>
                      <a:pt x="96679" y="19812"/>
                      <a:pt x="91821" y="21812"/>
                      <a:pt x="88106" y="25813"/>
                    </a:cubicBezTo>
                    <a:cubicBezTo>
                      <a:pt x="84391" y="29813"/>
                      <a:pt x="82486" y="35528"/>
                      <a:pt x="82486" y="43148"/>
                    </a:cubicBezTo>
                    <a:lnTo>
                      <a:pt x="82486" y="96203"/>
                    </a:lnTo>
                    <a:lnTo>
                      <a:pt x="60769" y="96203"/>
                    </a:lnTo>
                    <a:lnTo>
                      <a:pt x="60769" y="42672"/>
                    </a:lnTo>
                    <a:cubicBezTo>
                      <a:pt x="60769" y="35338"/>
                      <a:pt x="59150" y="29718"/>
                      <a:pt x="55817" y="25813"/>
                    </a:cubicBezTo>
                    <a:cubicBezTo>
                      <a:pt x="52483" y="21908"/>
                      <a:pt x="47815" y="19907"/>
                      <a:pt x="41815" y="19907"/>
                    </a:cubicBezTo>
                    <a:cubicBezTo>
                      <a:pt x="35814" y="19907"/>
                      <a:pt x="30956" y="22003"/>
                      <a:pt x="27242" y="26098"/>
                    </a:cubicBezTo>
                    <a:cubicBezTo>
                      <a:pt x="23527" y="30290"/>
                      <a:pt x="21717" y="36004"/>
                      <a:pt x="21717" y="43339"/>
                    </a:cubicBezTo>
                    <a:lnTo>
                      <a:pt x="21717" y="96203"/>
                    </a:lnTo>
                    <a:lnTo>
                      <a:pt x="0" y="96203"/>
                    </a:lnTo>
                    <a:lnTo>
                      <a:pt x="0" y="2000"/>
                    </a:lnTo>
                    <a:close/>
                  </a:path>
                </a:pathLst>
              </a:custGeom>
              <a:solidFill>
                <a:srgbClr val="7F807E"/>
              </a:solidFill>
              <a:ln w="3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1" name="자유형: 도형 100">
                <a:extLst>
                  <a:ext uri="{FF2B5EF4-FFF2-40B4-BE49-F238E27FC236}">
                    <a16:creationId xmlns:a16="http://schemas.microsoft.com/office/drawing/2014/main" id="{231E92E6-6A9D-FD43-83A5-BB9598BCB075}"/>
                  </a:ext>
                </a:extLst>
              </p:cNvPr>
              <p:cNvSpPr/>
              <p:nvPr/>
            </p:nvSpPr>
            <p:spPr>
              <a:xfrm>
                <a:off x="3718091" y="3966774"/>
                <a:ext cx="95250" cy="95250"/>
              </a:xfrm>
              <a:custGeom>
                <a:avLst/>
                <a:gdLst>
                  <a:gd name="connsiteX0" fmla="*/ 50006 w 95250"/>
                  <a:gd name="connsiteY0" fmla="*/ 98203 h 95250"/>
                  <a:gd name="connsiteX1" fmla="*/ 30099 w 95250"/>
                  <a:gd name="connsiteY1" fmla="*/ 94393 h 95250"/>
                  <a:gd name="connsiteX2" fmla="*/ 14192 w 95250"/>
                  <a:gd name="connsiteY2" fmla="*/ 83915 h 95250"/>
                  <a:gd name="connsiteX3" fmla="*/ 3715 w 95250"/>
                  <a:gd name="connsiteY3" fmla="*/ 68390 h 95250"/>
                  <a:gd name="connsiteX4" fmla="*/ 0 w 95250"/>
                  <a:gd name="connsiteY4" fmla="*/ 49530 h 95250"/>
                  <a:gd name="connsiteX5" fmla="*/ 0 w 95250"/>
                  <a:gd name="connsiteY5" fmla="*/ 49149 h 95250"/>
                  <a:gd name="connsiteX6" fmla="*/ 3810 w 95250"/>
                  <a:gd name="connsiteY6" fmla="*/ 30099 h 95250"/>
                  <a:gd name="connsiteX7" fmla="*/ 14288 w 95250"/>
                  <a:gd name="connsiteY7" fmla="*/ 14478 h 95250"/>
                  <a:gd name="connsiteX8" fmla="*/ 30194 w 95250"/>
                  <a:gd name="connsiteY8" fmla="*/ 3905 h 95250"/>
                  <a:gd name="connsiteX9" fmla="*/ 50292 w 95250"/>
                  <a:gd name="connsiteY9" fmla="*/ 0 h 95250"/>
                  <a:gd name="connsiteX10" fmla="*/ 70390 w 95250"/>
                  <a:gd name="connsiteY10" fmla="*/ 3810 h 95250"/>
                  <a:gd name="connsiteX11" fmla="*/ 86296 w 95250"/>
                  <a:gd name="connsiteY11" fmla="*/ 14288 h 95250"/>
                  <a:gd name="connsiteX12" fmla="*/ 96774 w 95250"/>
                  <a:gd name="connsiteY12" fmla="*/ 29813 h 95250"/>
                  <a:gd name="connsiteX13" fmla="*/ 100489 w 95250"/>
                  <a:gd name="connsiteY13" fmla="*/ 48768 h 95250"/>
                  <a:gd name="connsiteX14" fmla="*/ 100489 w 95250"/>
                  <a:gd name="connsiteY14" fmla="*/ 49149 h 95250"/>
                  <a:gd name="connsiteX15" fmla="*/ 96679 w 95250"/>
                  <a:gd name="connsiteY15" fmla="*/ 68008 h 95250"/>
                  <a:gd name="connsiteX16" fmla="*/ 86201 w 95250"/>
                  <a:gd name="connsiteY16" fmla="*/ 83629 h 95250"/>
                  <a:gd name="connsiteX17" fmla="*/ 70199 w 95250"/>
                  <a:gd name="connsiteY17" fmla="*/ 94202 h 95250"/>
                  <a:gd name="connsiteX18" fmla="*/ 50006 w 95250"/>
                  <a:gd name="connsiteY18" fmla="*/ 98203 h 95250"/>
                  <a:gd name="connsiteX19" fmla="*/ 50292 w 95250"/>
                  <a:gd name="connsiteY19" fmla="*/ 79534 h 95250"/>
                  <a:gd name="connsiteX20" fmla="*/ 62103 w 95250"/>
                  <a:gd name="connsiteY20" fmla="*/ 77153 h 95250"/>
                  <a:gd name="connsiteX21" fmla="*/ 71057 w 95250"/>
                  <a:gd name="connsiteY21" fmla="*/ 70676 h 95250"/>
                  <a:gd name="connsiteX22" fmla="*/ 76771 w 95250"/>
                  <a:gd name="connsiteY22" fmla="*/ 61151 h 95250"/>
                  <a:gd name="connsiteX23" fmla="*/ 78772 w 95250"/>
                  <a:gd name="connsiteY23" fmla="*/ 49625 h 95250"/>
                  <a:gd name="connsiteX24" fmla="*/ 78772 w 95250"/>
                  <a:gd name="connsiteY24" fmla="*/ 49244 h 95250"/>
                  <a:gd name="connsiteX25" fmla="*/ 76676 w 95250"/>
                  <a:gd name="connsiteY25" fmla="*/ 37433 h 95250"/>
                  <a:gd name="connsiteX26" fmla="*/ 70771 w 95250"/>
                  <a:gd name="connsiteY26" fmla="*/ 27813 h 95250"/>
                  <a:gd name="connsiteX27" fmla="*/ 61722 w 95250"/>
                  <a:gd name="connsiteY27" fmla="*/ 21336 h 95250"/>
                  <a:gd name="connsiteX28" fmla="*/ 50101 w 95250"/>
                  <a:gd name="connsiteY28" fmla="*/ 18955 h 95250"/>
                  <a:gd name="connsiteX29" fmla="*/ 38481 w 95250"/>
                  <a:gd name="connsiteY29" fmla="*/ 21336 h 95250"/>
                  <a:gd name="connsiteX30" fmla="*/ 29528 w 95250"/>
                  <a:gd name="connsiteY30" fmla="*/ 27718 h 95250"/>
                  <a:gd name="connsiteX31" fmla="*/ 23813 w 95250"/>
                  <a:gd name="connsiteY31" fmla="*/ 37243 h 95250"/>
                  <a:gd name="connsiteX32" fmla="*/ 21908 w 95250"/>
                  <a:gd name="connsiteY32" fmla="*/ 48863 h 95250"/>
                  <a:gd name="connsiteX33" fmla="*/ 21908 w 95250"/>
                  <a:gd name="connsiteY33" fmla="*/ 49244 h 95250"/>
                  <a:gd name="connsiteX34" fmla="*/ 24003 w 95250"/>
                  <a:gd name="connsiteY34" fmla="*/ 60960 h 95250"/>
                  <a:gd name="connsiteX35" fmla="*/ 29908 w 95250"/>
                  <a:gd name="connsiteY35" fmla="*/ 70580 h 95250"/>
                  <a:gd name="connsiteX36" fmla="*/ 38957 w 95250"/>
                  <a:gd name="connsiteY36" fmla="*/ 77153 h 95250"/>
                  <a:gd name="connsiteX37" fmla="*/ 50292 w 95250"/>
                  <a:gd name="connsiteY37" fmla="*/ 7953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5250" h="95250">
                    <a:moveTo>
                      <a:pt x="50006" y="98203"/>
                    </a:moveTo>
                    <a:cubicBezTo>
                      <a:pt x="42863" y="98203"/>
                      <a:pt x="36290" y="96965"/>
                      <a:pt x="30099" y="94393"/>
                    </a:cubicBezTo>
                    <a:cubicBezTo>
                      <a:pt x="24003" y="91821"/>
                      <a:pt x="18669" y="88392"/>
                      <a:pt x="14192" y="83915"/>
                    </a:cubicBezTo>
                    <a:cubicBezTo>
                      <a:pt x="9716" y="79534"/>
                      <a:pt x="6287" y="74390"/>
                      <a:pt x="3715" y="68390"/>
                    </a:cubicBezTo>
                    <a:cubicBezTo>
                      <a:pt x="1238" y="62484"/>
                      <a:pt x="0" y="56102"/>
                      <a:pt x="0" y="49530"/>
                    </a:cubicBezTo>
                    <a:lnTo>
                      <a:pt x="0" y="49149"/>
                    </a:lnTo>
                    <a:cubicBezTo>
                      <a:pt x="0" y="42386"/>
                      <a:pt x="1238" y="36004"/>
                      <a:pt x="3810" y="30099"/>
                    </a:cubicBezTo>
                    <a:cubicBezTo>
                      <a:pt x="6382" y="24194"/>
                      <a:pt x="9906" y="18955"/>
                      <a:pt x="14288" y="14478"/>
                    </a:cubicBezTo>
                    <a:cubicBezTo>
                      <a:pt x="18764" y="10001"/>
                      <a:pt x="24003" y="6477"/>
                      <a:pt x="30194" y="3905"/>
                    </a:cubicBezTo>
                    <a:cubicBezTo>
                      <a:pt x="36290" y="1333"/>
                      <a:pt x="42958" y="0"/>
                      <a:pt x="50292" y="0"/>
                    </a:cubicBezTo>
                    <a:cubicBezTo>
                      <a:pt x="57626" y="0"/>
                      <a:pt x="64199" y="1238"/>
                      <a:pt x="70390" y="3810"/>
                    </a:cubicBezTo>
                    <a:cubicBezTo>
                      <a:pt x="76486" y="6382"/>
                      <a:pt x="81820" y="9906"/>
                      <a:pt x="86296" y="14288"/>
                    </a:cubicBezTo>
                    <a:cubicBezTo>
                      <a:pt x="90773" y="18764"/>
                      <a:pt x="94202" y="23908"/>
                      <a:pt x="96774" y="29813"/>
                    </a:cubicBezTo>
                    <a:cubicBezTo>
                      <a:pt x="99346" y="35719"/>
                      <a:pt x="100489" y="42005"/>
                      <a:pt x="100489" y="48768"/>
                    </a:cubicBezTo>
                    <a:lnTo>
                      <a:pt x="100489" y="49149"/>
                    </a:lnTo>
                    <a:cubicBezTo>
                      <a:pt x="100489" y="55816"/>
                      <a:pt x="99250" y="62103"/>
                      <a:pt x="96679" y="68008"/>
                    </a:cubicBezTo>
                    <a:cubicBezTo>
                      <a:pt x="94107" y="73914"/>
                      <a:pt x="90583" y="79153"/>
                      <a:pt x="86201" y="83629"/>
                    </a:cubicBezTo>
                    <a:cubicBezTo>
                      <a:pt x="81725" y="88106"/>
                      <a:pt x="76391" y="91630"/>
                      <a:pt x="70199" y="94202"/>
                    </a:cubicBezTo>
                    <a:cubicBezTo>
                      <a:pt x="64008" y="96774"/>
                      <a:pt x="57245" y="98203"/>
                      <a:pt x="50006" y="98203"/>
                    </a:cubicBezTo>
                    <a:close/>
                    <a:moveTo>
                      <a:pt x="50292" y="79534"/>
                    </a:moveTo>
                    <a:cubicBezTo>
                      <a:pt x="54674" y="79534"/>
                      <a:pt x="58579" y="78772"/>
                      <a:pt x="62103" y="77153"/>
                    </a:cubicBezTo>
                    <a:cubicBezTo>
                      <a:pt x="65627" y="75533"/>
                      <a:pt x="68580" y="73342"/>
                      <a:pt x="71057" y="70676"/>
                    </a:cubicBezTo>
                    <a:cubicBezTo>
                      <a:pt x="73533" y="68008"/>
                      <a:pt x="75438" y="64770"/>
                      <a:pt x="76771" y="61151"/>
                    </a:cubicBezTo>
                    <a:cubicBezTo>
                      <a:pt x="78105" y="57531"/>
                      <a:pt x="78772" y="53721"/>
                      <a:pt x="78772" y="49625"/>
                    </a:cubicBezTo>
                    <a:lnTo>
                      <a:pt x="78772" y="49244"/>
                    </a:lnTo>
                    <a:cubicBezTo>
                      <a:pt x="78772" y="45053"/>
                      <a:pt x="78105" y="41148"/>
                      <a:pt x="76676" y="37433"/>
                    </a:cubicBezTo>
                    <a:cubicBezTo>
                      <a:pt x="75247" y="33719"/>
                      <a:pt x="73247" y="30575"/>
                      <a:pt x="70771" y="27813"/>
                    </a:cubicBezTo>
                    <a:cubicBezTo>
                      <a:pt x="68199" y="25051"/>
                      <a:pt x="65246" y="22955"/>
                      <a:pt x="61722" y="21336"/>
                    </a:cubicBezTo>
                    <a:cubicBezTo>
                      <a:pt x="58198" y="19717"/>
                      <a:pt x="54388" y="18955"/>
                      <a:pt x="50101" y="18955"/>
                    </a:cubicBezTo>
                    <a:cubicBezTo>
                      <a:pt x="45815" y="18955"/>
                      <a:pt x="42005" y="19717"/>
                      <a:pt x="38481" y="21336"/>
                    </a:cubicBezTo>
                    <a:cubicBezTo>
                      <a:pt x="34957" y="22955"/>
                      <a:pt x="32004" y="25051"/>
                      <a:pt x="29528" y="27718"/>
                    </a:cubicBezTo>
                    <a:cubicBezTo>
                      <a:pt x="27051" y="30385"/>
                      <a:pt x="25146" y="33528"/>
                      <a:pt x="23813" y="37243"/>
                    </a:cubicBezTo>
                    <a:cubicBezTo>
                      <a:pt x="22479" y="40957"/>
                      <a:pt x="21908" y="44768"/>
                      <a:pt x="21908" y="48863"/>
                    </a:cubicBezTo>
                    <a:lnTo>
                      <a:pt x="21908" y="49244"/>
                    </a:lnTo>
                    <a:cubicBezTo>
                      <a:pt x="21908" y="53435"/>
                      <a:pt x="22574" y="57341"/>
                      <a:pt x="24003" y="60960"/>
                    </a:cubicBezTo>
                    <a:cubicBezTo>
                      <a:pt x="25432" y="64579"/>
                      <a:pt x="27432" y="67818"/>
                      <a:pt x="29908" y="70580"/>
                    </a:cubicBezTo>
                    <a:cubicBezTo>
                      <a:pt x="32480" y="73342"/>
                      <a:pt x="35433" y="75533"/>
                      <a:pt x="38957" y="77153"/>
                    </a:cubicBezTo>
                    <a:cubicBezTo>
                      <a:pt x="42386" y="78677"/>
                      <a:pt x="46196" y="79534"/>
                      <a:pt x="50292" y="79534"/>
                    </a:cubicBezTo>
                    <a:close/>
                  </a:path>
                </a:pathLst>
              </a:custGeom>
              <a:solidFill>
                <a:srgbClr val="7F807E"/>
              </a:solidFill>
              <a:ln w="3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2" name="자유형: 도형 101">
                <a:extLst>
                  <a:ext uri="{FF2B5EF4-FFF2-40B4-BE49-F238E27FC236}">
                    <a16:creationId xmlns:a16="http://schemas.microsoft.com/office/drawing/2014/main" id="{2C4D112B-82D5-FC45-9B55-5089800D980F}"/>
                  </a:ext>
                </a:extLst>
              </p:cNvPr>
              <p:cNvSpPr/>
              <p:nvPr/>
            </p:nvSpPr>
            <p:spPr>
              <a:xfrm>
                <a:off x="3832963" y="3942866"/>
                <a:ext cx="57150" cy="114300"/>
              </a:xfrm>
              <a:custGeom>
                <a:avLst/>
                <a:gdLst>
                  <a:gd name="connsiteX0" fmla="*/ 39243 w 57150"/>
                  <a:gd name="connsiteY0" fmla="*/ 121634 h 114300"/>
                  <a:gd name="connsiteX1" fmla="*/ 28289 w 57150"/>
                  <a:gd name="connsiteY1" fmla="*/ 120205 h 114300"/>
                  <a:gd name="connsiteX2" fmla="*/ 19526 w 57150"/>
                  <a:gd name="connsiteY2" fmla="*/ 115538 h 114300"/>
                  <a:gd name="connsiteX3" fmla="*/ 13907 w 57150"/>
                  <a:gd name="connsiteY3" fmla="*/ 107061 h 114300"/>
                  <a:gd name="connsiteX4" fmla="*/ 11906 w 57150"/>
                  <a:gd name="connsiteY4" fmla="*/ 93917 h 114300"/>
                  <a:gd name="connsiteX5" fmla="*/ 11906 w 57150"/>
                  <a:gd name="connsiteY5" fmla="*/ 44387 h 114300"/>
                  <a:gd name="connsiteX6" fmla="*/ 0 w 57150"/>
                  <a:gd name="connsiteY6" fmla="*/ 44387 h 114300"/>
                  <a:gd name="connsiteX7" fmla="*/ 0 w 57150"/>
                  <a:gd name="connsiteY7" fmla="*/ 25813 h 114300"/>
                  <a:gd name="connsiteX8" fmla="*/ 11906 w 57150"/>
                  <a:gd name="connsiteY8" fmla="*/ 25813 h 114300"/>
                  <a:gd name="connsiteX9" fmla="*/ 11906 w 57150"/>
                  <a:gd name="connsiteY9" fmla="*/ 0 h 114300"/>
                  <a:gd name="connsiteX10" fmla="*/ 33623 w 57150"/>
                  <a:gd name="connsiteY10" fmla="*/ 0 h 114300"/>
                  <a:gd name="connsiteX11" fmla="*/ 33623 w 57150"/>
                  <a:gd name="connsiteY11" fmla="*/ 25813 h 114300"/>
                  <a:gd name="connsiteX12" fmla="*/ 58960 w 57150"/>
                  <a:gd name="connsiteY12" fmla="*/ 25813 h 114300"/>
                  <a:gd name="connsiteX13" fmla="*/ 58960 w 57150"/>
                  <a:gd name="connsiteY13" fmla="*/ 44387 h 114300"/>
                  <a:gd name="connsiteX14" fmla="*/ 33623 w 57150"/>
                  <a:gd name="connsiteY14" fmla="*/ 44387 h 114300"/>
                  <a:gd name="connsiteX15" fmla="*/ 33623 w 57150"/>
                  <a:gd name="connsiteY15" fmla="*/ 90583 h 114300"/>
                  <a:gd name="connsiteX16" fmla="*/ 36671 w 57150"/>
                  <a:gd name="connsiteY16" fmla="*/ 99631 h 114300"/>
                  <a:gd name="connsiteX17" fmla="*/ 45244 w 57150"/>
                  <a:gd name="connsiteY17" fmla="*/ 102394 h 114300"/>
                  <a:gd name="connsiteX18" fmla="*/ 58579 w 57150"/>
                  <a:gd name="connsiteY18" fmla="*/ 99155 h 114300"/>
                  <a:gd name="connsiteX19" fmla="*/ 58579 w 57150"/>
                  <a:gd name="connsiteY19" fmla="*/ 116777 h 114300"/>
                  <a:gd name="connsiteX20" fmla="*/ 49816 w 57150"/>
                  <a:gd name="connsiteY20" fmla="*/ 120301 h 114300"/>
                  <a:gd name="connsiteX21" fmla="*/ 39243 w 57150"/>
                  <a:gd name="connsiteY21" fmla="*/ 1216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7150" h="114300">
                    <a:moveTo>
                      <a:pt x="39243" y="121634"/>
                    </a:moveTo>
                    <a:cubicBezTo>
                      <a:pt x="35338" y="121634"/>
                      <a:pt x="31718" y="121158"/>
                      <a:pt x="28289" y="120205"/>
                    </a:cubicBezTo>
                    <a:cubicBezTo>
                      <a:pt x="24956" y="119253"/>
                      <a:pt x="22003" y="117729"/>
                      <a:pt x="19526" y="115538"/>
                    </a:cubicBezTo>
                    <a:cubicBezTo>
                      <a:pt x="17050" y="113443"/>
                      <a:pt x="15145" y="110585"/>
                      <a:pt x="13907" y="107061"/>
                    </a:cubicBezTo>
                    <a:cubicBezTo>
                      <a:pt x="12573" y="103537"/>
                      <a:pt x="11906" y="99155"/>
                      <a:pt x="11906" y="93917"/>
                    </a:cubicBezTo>
                    <a:lnTo>
                      <a:pt x="11906" y="44387"/>
                    </a:lnTo>
                    <a:lnTo>
                      <a:pt x="0" y="44387"/>
                    </a:lnTo>
                    <a:lnTo>
                      <a:pt x="0" y="25813"/>
                    </a:lnTo>
                    <a:lnTo>
                      <a:pt x="11906" y="25813"/>
                    </a:lnTo>
                    <a:lnTo>
                      <a:pt x="11906" y="0"/>
                    </a:lnTo>
                    <a:lnTo>
                      <a:pt x="33623" y="0"/>
                    </a:lnTo>
                    <a:lnTo>
                      <a:pt x="33623" y="25813"/>
                    </a:lnTo>
                    <a:lnTo>
                      <a:pt x="58960" y="25813"/>
                    </a:lnTo>
                    <a:lnTo>
                      <a:pt x="58960" y="44387"/>
                    </a:lnTo>
                    <a:lnTo>
                      <a:pt x="33623" y="44387"/>
                    </a:lnTo>
                    <a:lnTo>
                      <a:pt x="33623" y="90583"/>
                    </a:lnTo>
                    <a:cubicBezTo>
                      <a:pt x="33623" y="94774"/>
                      <a:pt x="34671" y="97727"/>
                      <a:pt x="36671" y="99631"/>
                    </a:cubicBezTo>
                    <a:cubicBezTo>
                      <a:pt x="38671" y="101441"/>
                      <a:pt x="41529" y="102394"/>
                      <a:pt x="45244" y="102394"/>
                    </a:cubicBezTo>
                    <a:cubicBezTo>
                      <a:pt x="49911" y="102394"/>
                      <a:pt x="54388" y="101346"/>
                      <a:pt x="58579" y="99155"/>
                    </a:cubicBezTo>
                    <a:lnTo>
                      <a:pt x="58579" y="116777"/>
                    </a:lnTo>
                    <a:cubicBezTo>
                      <a:pt x="55817" y="118301"/>
                      <a:pt x="52959" y="119539"/>
                      <a:pt x="49816" y="120301"/>
                    </a:cubicBezTo>
                    <a:cubicBezTo>
                      <a:pt x="46863" y="121158"/>
                      <a:pt x="43244" y="121634"/>
                      <a:pt x="39243" y="121634"/>
                    </a:cubicBezTo>
                    <a:close/>
                  </a:path>
                </a:pathLst>
              </a:custGeom>
              <a:solidFill>
                <a:srgbClr val="7F807E"/>
              </a:solidFill>
              <a:ln w="3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3" name="자유형: 도형 102">
                <a:extLst>
                  <a:ext uri="{FF2B5EF4-FFF2-40B4-BE49-F238E27FC236}">
                    <a16:creationId xmlns:a16="http://schemas.microsoft.com/office/drawing/2014/main" id="{FD5C2C93-9B6D-A240-B292-6CD46C6C0327}"/>
                  </a:ext>
                </a:extLst>
              </p:cNvPr>
              <p:cNvSpPr/>
              <p:nvPr/>
            </p:nvSpPr>
            <p:spPr>
              <a:xfrm>
                <a:off x="3913925" y="3933722"/>
                <a:ext cx="19050" cy="123825"/>
              </a:xfrm>
              <a:custGeom>
                <a:avLst/>
                <a:gdLst>
                  <a:gd name="connsiteX0" fmla="*/ 0 w 19050"/>
                  <a:gd name="connsiteY0" fmla="*/ 0 h 123825"/>
                  <a:gd name="connsiteX1" fmla="*/ 23336 w 19050"/>
                  <a:gd name="connsiteY1" fmla="*/ 0 h 123825"/>
                  <a:gd name="connsiteX2" fmla="*/ 23336 w 19050"/>
                  <a:gd name="connsiteY2" fmla="*/ 20479 h 123825"/>
                  <a:gd name="connsiteX3" fmla="*/ 0 w 19050"/>
                  <a:gd name="connsiteY3" fmla="*/ 20479 h 123825"/>
                  <a:gd name="connsiteX4" fmla="*/ 0 w 19050"/>
                  <a:gd name="connsiteY4" fmla="*/ 0 h 123825"/>
                  <a:gd name="connsiteX5" fmla="*/ 857 w 19050"/>
                  <a:gd name="connsiteY5" fmla="*/ 34957 h 123825"/>
                  <a:gd name="connsiteX6" fmla="*/ 22574 w 19050"/>
                  <a:gd name="connsiteY6" fmla="*/ 34957 h 123825"/>
                  <a:gd name="connsiteX7" fmla="*/ 22574 w 19050"/>
                  <a:gd name="connsiteY7" fmla="*/ 129064 h 123825"/>
                  <a:gd name="connsiteX8" fmla="*/ 857 w 19050"/>
                  <a:gd name="connsiteY8" fmla="*/ 129064 h 123825"/>
                  <a:gd name="connsiteX9" fmla="*/ 857 w 19050"/>
                  <a:gd name="connsiteY9" fmla="*/ 34957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50" h="123825">
                    <a:moveTo>
                      <a:pt x="0" y="0"/>
                    </a:moveTo>
                    <a:lnTo>
                      <a:pt x="23336" y="0"/>
                    </a:lnTo>
                    <a:lnTo>
                      <a:pt x="23336" y="20479"/>
                    </a:lnTo>
                    <a:lnTo>
                      <a:pt x="0" y="20479"/>
                    </a:lnTo>
                    <a:lnTo>
                      <a:pt x="0" y="0"/>
                    </a:lnTo>
                    <a:close/>
                    <a:moveTo>
                      <a:pt x="857" y="34957"/>
                    </a:moveTo>
                    <a:lnTo>
                      <a:pt x="22574" y="34957"/>
                    </a:lnTo>
                    <a:lnTo>
                      <a:pt x="22574" y="129064"/>
                    </a:lnTo>
                    <a:lnTo>
                      <a:pt x="857" y="129064"/>
                    </a:lnTo>
                    <a:lnTo>
                      <a:pt x="857" y="34957"/>
                    </a:lnTo>
                    <a:close/>
                  </a:path>
                </a:pathLst>
              </a:custGeom>
              <a:solidFill>
                <a:srgbClr val="7F807E"/>
              </a:solidFill>
              <a:ln w="3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4" name="자유형: 도형 103">
                <a:extLst>
                  <a:ext uri="{FF2B5EF4-FFF2-40B4-BE49-F238E27FC236}">
                    <a16:creationId xmlns:a16="http://schemas.microsoft.com/office/drawing/2014/main" id="{411EECD0-8F2E-B94F-97C1-321026D72CA6}"/>
                  </a:ext>
                </a:extLst>
              </p:cNvPr>
              <p:cNvSpPr/>
              <p:nvPr/>
            </p:nvSpPr>
            <p:spPr>
              <a:xfrm>
                <a:off x="3955645" y="3968679"/>
                <a:ext cx="95250" cy="85725"/>
              </a:xfrm>
              <a:custGeom>
                <a:avLst/>
                <a:gdLst>
                  <a:gd name="connsiteX0" fmla="*/ 0 w 95250"/>
                  <a:gd name="connsiteY0" fmla="*/ 0 h 85725"/>
                  <a:gd name="connsiteX1" fmla="*/ 23146 w 95250"/>
                  <a:gd name="connsiteY1" fmla="*/ 0 h 85725"/>
                  <a:gd name="connsiteX2" fmla="*/ 48482 w 95250"/>
                  <a:gd name="connsiteY2" fmla="*/ 69151 h 85725"/>
                  <a:gd name="connsiteX3" fmla="*/ 74009 w 95250"/>
                  <a:gd name="connsiteY3" fmla="*/ 0 h 85725"/>
                  <a:gd name="connsiteX4" fmla="*/ 96679 w 95250"/>
                  <a:gd name="connsiteY4" fmla="*/ 0 h 85725"/>
                  <a:gd name="connsiteX5" fmla="*/ 58198 w 95250"/>
                  <a:gd name="connsiteY5" fmla="*/ 94869 h 85725"/>
                  <a:gd name="connsiteX6" fmla="*/ 38767 w 95250"/>
                  <a:gd name="connsiteY6" fmla="*/ 94869 h 85725"/>
                  <a:gd name="connsiteX7" fmla="*/ 0 w 95250"/>
                  <a:gd name="connsiteY7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250" h="85725">
                    <a:moveTo>
                      <a:pt x="0" y="0"/>
                    </a:moveTo>
                    <a:lnTo>
                      <a:pt x="23146" y="0"/>
                    </a:lnTo>
                    <a:lnTo>
                      <a:pt x="48482" y="69151"/>
                    </a:lnTo>
                    <a:lnTo>
                      <a:pt x="74009" y="0"/>
                    </a:lnTo>
                    <a:lnTo>
                      <a:pt x="96679" y="0"/>
                    </a:lnTo>
                    <a:lnTo>
                      <a:pt x="58198" y="94869"/>
                    </a:lnTo>
                    <a:lnTo>
                      <a:pt x="38767" y="94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807E"/>
              </a:solidFill>
              <a:ln w="3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104">
                <a:extLst>
                  <a:ext uri="{FF2B5EF4-FFF2-40B4-BE49-F238E27FC236}">
                    <a16:creationId xmlns:a16="http://schemas.microsoft.com/office/drawing/2014/main" id="{2FF0CB2B-FAAF-144A-8D03-3BA837B6022F}"/>
                  </a:ext>
                </a:extLst>
              </p:cNvPr>
              <p:cNvSpPr/>
              <p:nvPr/>
            </p:nvSpPr>
            <p:spPr>
              <a:xfrm>
                <a:off x="4065468" y="3966869"/>
                <a:ext cx="85725" cy="95250"/>
              </a:xfrm>
              <a:custGeom>
                <a:avLst/>
                <a:gdLst>
                  <a:gd name="connsiteX0" fmla="*/ 48387 w 85725"/>
                  <a:gd name="connsiteY0" fmla="*/ 98108 h 95250"/>
                  <a:gd name="connsiteX1" fmla="*/ 29432 w 85725"/>
                  <a:gd name="connsiteY1" fmla="*/ 94583 h 95250"/>
                  <a:gd name="connsiteX2" fmla="*/ 14097 w 85725"/>
                  <a:gd name="connsiteY2" fmla="*/ 84582 h 95250"/>
                  <a:gd name="connsiteX3" fmla="*/ 3810 w 85725"/>
                  <a:gd name="connsiteY3" fmla="*/ 69152 h 95250"/>
                  <a:gd name="connsiteX4" fmla="*/ 0 w 85725"/>
                  <a:gd name="connsiteY4" fmla="*/ 49244 h 95250"/>
                  <a:gd name="connsiteX5" fmla="*/ 0 w 85725"/>
                  <a:gd name="connsiteY5" fmla="*/ 48959 h 95250"/>
                  <a:gd name="connsiteX6" fmla="*/ 3429 w 85725"/>
                  <a:gd name="connsiteY6" fmla="*/ 29909 h 95250"/>
                  <a:gd name="connsiteX7" fmla="*/ 12954 w 85725"/>
                  <a:gd name="connsiteY7" fmla="*/ 14288 h 95250"/>
                  <a:gd name="connsiteX8" fmla="*/ 27527 w 85725"/>
                  <a:gd name="connsiteY8" fmla="*/ 3810 h 95250"/>
                  <a:gd name="connsiteX9" fmla="*/ 46101 w 85725"/>
                  <a:gd name="connsiteY9" fmla="*/ 0 h 95250"/>
                  <a:gd name="connsiteX10" fmla="*/ 65818 w 85725"/>
                  <a:gd name="connsiteY10" fmla="*/ 4096 h 95250"/>
                  <a:gd name="connsiteX11" fmla="*/ 79915 w 85725"/>
                  <a:gd name="connsiteY11" fmla="*/ 15145 h 95250"/>
                  <a:gd name="connsiteX12" fmla="*/ 88392 w 85725"/>
                  <a:gd name="connsiteY12" fmla="*/ 31242 h 95250"/>
                  <a:gd name="connsiteX13" fmla="*/ 91250 w 85725"/>
                  <a:gd name="connsiteY13" fmla="*/ 50578 h 95250"/>
                  <a:gd name="connsiteX14" fmla="*/ 91154 w 85725"/>
                  <a:gd name="connsiteY14" fmla="*/ 53531 h 95250"/>
                  <a:gd name="connsiteX15" fmla="*/ 90868 w 85725"/>
                  <a:gd name="connsiteY15" fmla="*/ 56674 h 95250"/>
                  <a:gd name="connsiteX16" fmla="*/ 21717 w 85725"/>
                  <a:gd name="connsiteY16" fmla="*/ 56674 h 95250"/>
                  <a:gd name="connsiteX17" fmla="*/ 30861 w 85725"/>
                  <a:gd name="connsiteY17" fmla="*/ 74390 h 95250"/>
                  <a:gd name="connsiteX18" fmla="*/ 48768 w 85725"/>
                  <a:gd name="connsiteY18" fmla="*/ 80582 h 95250"/>
                  <a:gd name="connsiteX19" fmla="*/ 62675 w 85725"/>
                  <a:gd name="connsiteY19" fmla="*/ 77724 h 95250"/>
                  <a:gd name="connsiteX20" fmla="*/ 74295 w 85725"/>
                  <a:gd name="connsiteY20" fmla="*/ 69342 h 95250"/>
                  <a:gd name="connsiteX21" fmla="*/ 86963 w 85725"/>
                  <a:gd name="connsiteY21" fmla="*/ 80582 h 95250"/>
                  <a:gd name="connsiteX22" fmla="*/ 70866 w 85725"/>
                  <a:gd name="connsiteY22" fmla="*/ 93440 h 95250"/>
                  <a:gd name="connsiteX23" fmla="*/ 48387 w 85725"/>
                  <a:gd name="connsiteY23" fmla="*/ 98108 h 95250"/>
                  <a:gd name="connsiteX24" fmla="*/ 69723 w 85725"/>
                  <a:gd name="connsiteY24" fmla="*/ 42291 h 95250"/>
                  <a:gd name="connsiteX25" fmla="*/ 67437 w 85725"/>
                  <a:gd name="connsiteY25" fmla="*/ 32576 h 95250"/>
                  <a:gd name="connsiteX26" fmla="*/ 62579 w 85725"/>
                  <a:gd name="connsiteY26" fmla="*/ 24765 h 95250"/>
                  <a:gd name="connsiteX27" fmla="*/ 55340 w 85725"/>
                  <a:gd name="connsiteY27" fmla="*/ 19526 h 95250"/>
                  <a:gd name="connsiteX28" fmla="*/ 45815 w 85725"/>
                  <a:gd name="connsiteY28" fmla="*/ 17526 h 95250"/>
                  <a:gd name="connsiteX29" fmla="*/ 29337 w 85725"/>
                  <a:gd name="connsiteY29" fmla="*/ 24384 h 95250"/>
                  <a:gd name="connsiteX30" fmla="*/ 21431 w 85725"/>
                  <a:gd name="connsiteY30" fmla="*/ 42291 h 95250"/>
                  <a:gd name="connsiteX31" fmla="*/ 69723 w 85725"/>
                  <a:gd name="connsiteY31" fmla="*/ 4229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85725" h="95250">
                    <a:moveTo>
                      <a:pt x="48387" y="98108"/>
                    </a:moveTo>
                    <a:cubicBezTo>
                      <a:pt x="41624" y="98108"/>
                      <a:pt x="35242" y="96869"/>
                      <a:pt x="29432" y="94583"/>
                    </a:cubicBezTo>
                    <a:cubicBezTo>
                      <a:pt x="23622" y="92297"/>
                      <a:pt x="18479" y="88868"/>
                      <a:pt x="14097" y="84582"/>
                    </a:cubicBezTo>
                    <a:cubicBezTo>
                      <a:pt x="9716" y="80296"/>
                      <a:pt x="6382" y="75152"/>
                      <a:pt x="3810" y="69152"/>
                    </a:cubicBezTo>
                    <a:cubicBezTo>
                      <a:pt x="1238" y="63151"/>
                      <a:pt x="0" y="56483"/>
                      <a:pt x="0" y="49244"/>
                    </a:cubicBezTo>
                    <a:lnTo>
                      <a:pt x="0" y="48959"/>
                    </a:lnTo>
                    <a:cubicBezTo>
                      <a:pt x="0" y="42196"/>
                      <a:pt x="1143" y="35814"/>
                      <a:pt x="3429" y="29909"/>
                    </a:cubicBezTo>
                    <a:cubicBezTo>
                      <a:pt x="5715" y="24003"/>
                      <a:pt x="8858" y="18764"/>
                      <a:pt x="12954" y="14288"/>
                    </a:cubicBezTo>
                    <a:cubicBezTo>
                      <a:pt x="17050" y="9811"/>
                      <a:pt x="21908" y="6287"/>
                      <a:pt x="27527" y="3810"/>
                    </a:cubicBezTo>
                    <a:cubicBezTo>
                      <a:pt x="33147" y="1238"/>
                      <a:pt x="39338" y="0"/>
                      <a:pt x="46101" y="0"/>
                    </a:cubicBezTo>
                    <a:cubicBezTo>
                      <a:pt x="53626" y="0"/>
                      <a:pt x="60198" y="1334"/>
                      <a:pt x="65818" y="4096"/>
                    </a:cubicBezTo>
                    <a:cubicBezTo>
                      <a:pt x="71438" y="6858"/>
                      <a:pt x="76200" y="10478"/>
                      <a:pt x="79915" y="15145"/>
                    </a:cubicBezTo>
                    <a:cubicBezTo>
                      <a:pt x="83629" y="19812"/>
                      <a:pt x="86487" y="25146"/>
                      <a:pt x="88392" y="31242"/>
                    </a:cubicBezTo>
                    <a:cubicBezTo>
                      <a:pt x="90297" y="37338"/>
                      <a:pt x="91250" y="43815"/>
                      <a:pt x="91250" y="50578"/>
                    </a:cubicBezTo>
                    <a:cubicBezTo>
                      <a:pt x="91250" y="51530"/>
                      <a:pt x="91250" y="52483"/>
                      <a:pt x="91154" y="53531"/>
                    </a:cubicBezTo>
                    <a:cubicBezTo>
                      <a:pt x="91059" y="54578"/>
                      <a:pt x="90964" y="55626"/>
                      <a:pt x="90868" y="56674"/>
                    </a:cubicBezTo>
                    <a:lnTo>
                      <a:pt x="21717" y="56674"/>
                    </a:lnTo>
                    <a:cubicBezTo>
                      <a:pt x="22955" y="64389"/>
                      <a:pt x="26003" y="70295"/>
                      <a:pt x="30861" y="74390"/>
                    </a:cubicBezTo>
                    <a:cubicBezTo>
                      <a:pt x="35814" y="78486"/>
                      <a:pt x="41815" y="80582"/>
                      <a:pt x="48768" y="80582"/>
                    </a:cubicBezTo>
                    <a:cubicBezTo>
                      <a:pt x="54102" y="80582"/>
                      <a:pt x="58769" y="79629"/>
                      <a:pt x="62675" y="77724"/>
                    </a:cubicBezTo>
                    <a:cubicBezTo>
                      <a:pt x="66580" y="75819"/>
                      <a:pt x="70485" y="73057"/>
                      <a:pt x="74295" y="69342"/>
                    </a:cubicBezTo>
                    <a:lnTo>
                      <a:pt x="86963" y="80582"/>
                    </a:lnTo>
                    <a:cubicBezTo>
                      <a:pt x="82487" y="85915"/>
                      <a:pt x="77057" y="90202"/>
                      <a:pt x="70866" y="93440"/>
                    </a:cubicBezTo>
                    <a:cubicBezTo>
                      <a:pt x="64675" y="96679"/>
                      <a:pt x="57055" y="98108"/>
                      <a:pt x="48387" y="98108"/>
                    </a:cubicBezTo>
                    <a:close/>
                    <a:moveTo>
                      <a:pt x="69723" y="42291"/>
                    </a:moveTo>
                    <a:cubicBezTo>
                      <a:pt x="69342" y="38862"/>
                      <a:pt x="68580" y="35624"/>
                      <a:pt x="67437" y="32576"/>
                    </a:cubicBezTo>
                    <a:cubicBezTo>
                      <a:pt x="66199" y="29528"/>
                      <a:pt x="64675" y="26956"/>
                      <a:pt x="62579" y="24765"/>
                    </a:cubicBezTo>
                    <a:cubicBezTo>
                      <a:pt x="60579" y="22574"/>
                      <a:pt x="58103" y="20765"/>
                      <a:pt x="55340" y="19526"/>
                    </a:cubicBezTo>
                    <a:cubicBezTo>
                      <a:pt x="52578" y="18193"/>
                      <a:pt x="49339" y="17526"/>
                      <a:pt x="45815" y="17526"/>
                    </a:cubicBezTo>
                    <a:cubicBezTo>
                      <a:pt x="39148" y="17526"/>
                      <a:pt x="33623" y="19812"/>
                      <a:pt x="29337" y="24384"/>
                    </a:cubicBezTo>
                    <a:cubicBezTo>
                      <a:pt x="25051" y="28956"/>
                      <a:pt x="22384" y="34957"/>
                      <a:pt x="21431" y="42291"/>
                    </a:cubicBezTo>
                    <a:lnTo>
                      <a:pt x="69723" y="42291"/>
                    </a:lnTo>
                    <a:close/>
                  </a:path>
                </a:pathLst>
              </a:custGeom>
              <a:solidFill>
                <a:srgbClr val="7F807E"/>
              </a:solidFill>
              <a:ln w="3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77" name="그룹 50">
              <a:extLst>
                <a:ext uri="{FF2B5EF4-FFF2-40B4-BE49-F238E27FC236}">
                  <a16:creationId xmlns:a16="http://schemas.microsoft.com/office/drawing/2014/main" id="{31AC5DC3-7037-4F8C-8D4C-DD46E83A2640}"/>
                </a:ext>
              </a:extLst>
            </p:cNvPr>
            <p:cNvGrpSpPr/>
            <p:nvPr userDrawn="1"/>
          </p:nvGrpSpPr>
          <p:grpSpPr>
            <a:xfrm>
              <a:off x="2518865" y="351750"/>
              <a:ext cx="544803" cy="307932"/>
              <a:chOff x="19923062" y="23553761"/>
              <a:chExt cx="2811463" cy="1589088"/>
            </a:xfrm>
            <a:solidFill>
              <a:schemeClr val="bg1">
                <a:lumMod val="50000"/>
              </a:schemeClr>
            </a:solidFill>
          </p:grpSpPr>
          <p:sp>
            <p:nvSpPr>
              <p:cNvPr id="78" name="Freeform 70">
                <a:extLst>
                  <a:ext uri="{FF2B5EF4-FFF2-40B4-BE49-F238E27FC236}">
                    <a16:creationId xmlns:a16="http://schemas.microsoft.com/office/drawing/2014/main" id="{95818184-3E89-447F-862D-5DC0E1807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78887" y="24625324"/>
                <a:ext cx="53975" cy="80963"/>
              </a:xfrm>
              <a:custGeom>
                <a:avLst/>
                <a:gdLst>
                  <a:gd name="T0" fmla="*/ 16 w 34"/>
                  <a:gd name="T1" fmla="*/ 0 h 51"/>
                  <a:gd name="T2" fmla="*/ 0 w 34"/>
                  <a:gd name="T3" fmla="*/ 51 h 51"/>
                  <a:gd name="T4" fmla="*/ 34 w 34"/>
                  <a:gd name="T5" fmla="*/ 51 h 51"/>
                  <a:gd name="T6" fmla="*/ 16 w 34"/>
                  <a:gd name="T7" fmla="*/ 0 h 51"/>
                  <a:gd name="T8" fmla="*/ 16 w 34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51">
                    <a:moveTo>
                      <a:pt x="16" y="0"/>
                    </a:moveTo>
                    <a:lnTo>
                      <a:pt x="0" y="51"/>
                    </a:lnTo>
                    <a:lnTo>
                      <a:pt x="34" y="51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1"/>
              </a:p>
            </p:txBody>
          </p:sp>
          <p:sp>
            <p:nvSpPr>
              <p:cNvPr id="79" name="Freeform 71">
                <a:extLst>
                  <a:ext uri="{FF2B5EF4-FFF2-40B4-BE49-F238E27FC236}">
                    <a16:creationId xmlns:a16="http://schemas.microsoft.com/office/drawing/2014/main" id="{018DFA6B-D5BB-4460-A265-1A477AC4B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18424" y="23922061"/>
                <a:ext cx="58738" cy="80963"/>
              </a:xfrm>
              <a:custGeom>
                <a:avLst/>
                <a:gdLst>
                  <a:gd name="T0" fmla="*/ 4 w 14"/>
                  <a:gd name="T1" fmla="*/ 0 h 19"/>
                  <a:gd name="T2" fmla="*/ 0 w 14"/>
                  <a:gd name="T3" fmla="*/ 1 h 19"/>
                  <a:gd name="T4" fmla="*/ 0 w 14"/>
                  <a:gd name="T5" fmla="*/ 19 h 19"/>
                  <a:gd name="T6" fmla="*/ 3 w 14"/>
                  <a:gd name="T7" fmla="*/ 19 h 19"/>
                  <a:gd name="T8" fmla="*/ 14 w 14"/>
                  <a:gd name="T9" fmla="*/ 10 h 19"/>
                  <a:gd name="T10" fmla="*/ 4 w 14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9">
                    <a:moveTo>
                      <a:pt x="4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4" y="14"/>
                      <a:pt x="14" y="10"/>
                    </a:cubicBezTo>
                    <a:cubicBezTo>
                      <a:pt x="14" y="4"/>
                      <a:pt x="11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1"/>
              </a:p>
            </p:txBody>
          </p:sp>
          <p:sp>
            <p:nvSpPr>
              <p:cNvPr id="80" name="Freeform 72">
                <a:extLst>
                  <a:ext uri="{FF2B5EF4-FFF2-40B4-BE49-F238E27FC236}">
                    <a16:creationId xmlns:a16="http://schemas.microsoft.com/office/drawing/2014/main" id="{75DE7B50-4F1C-49AA-A5F9-702EB8F0EB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923062" y="23553761"/>
                <a:ext cx="2811463" cy="1589088"/>
              </a:xfrm>
              <a:custGeom>
                <a:avLst/>
                <a:gdLst>
                  <a:gd name="T0" fmla="*/ 0 w 664"/>
                  <a:gd name="T1" fmla="*/ 0 h 375"/>
                  <a:gd name="T2" fmla="*/ 334 w 664"/>
                  <a:gd name="T3" fmla="*/ 84 h 375"/>
                  <a:gd name="T4" fmla="*/ 41 w 664"/>
                  <a:gd name="T5" fmla="*/ 289 h 375"/>
                  <a:gd name="T6" fmla="*/ 54 w 664"/>
                  <a:gd name="T7" fmla="*/ 255 h 375"/>
                  <a:gd name="T8" fmla="*/ 41 w 664"/>
                  <a:gd name="T9" fmla="*/ 291 h 375"/>
                  <a:gd name="T10" fmla="*/ 107 w 664"/>
                  <a:gd name="T11" fmla="*/ 276 h 375"/>
                  <a:gd name="T12" fmla="*/ 119 w 664"/>
                  <a:gd name="T13" fmla="*/ 247 h 375"/>
                  <a:gd name="T14" fmla="*/ 138 w 664"/>
                  <a:gd name="T15" fmla="*/ 277 h 375"/>
                  <a:gd name="T16" fmla="*/ 146 w 664"/>
                  <a:gd name="T17" fmla="*/ 247 h 375"/>
                  <a:gd name="T18" fmla="*/ 156 w 664"/>
                  <a:gd name="T19" fmla="*/ 105 h 375"/>
                  <a:gd name="T20" fmla="*/ 172 w 664"/>
                  <a:gd name="T21" fmla="*/ 113 h 375"/>
                  <a:gd name="T22" fmla="*/ 162 w 664"/>
                  <a:gd name="T23" fmla="*/ 127 h 375"/>
                  <a:gd name="T24" fmla="*/ 149 w 664"/>
                  <a:gd name="T25" fmla="*/ 120 h 375"/>
                  <a:gd name="T26" fmla="*/ 175 w 664"/>
                  <a:gd name="T27" fmla="*/ 85 h 375"/>
                  <a:gd name="T28" fmla="*/ 190 w 664"/>
                  <a:gd name="T29" fmla="*/ 291 h 375"/>
                  <a:gd name="T30" fmla="*/ 190 w 664"/>
                  <a:gd name="T31" fmla="*/ 247 h 375"/>
                  <a:gd name="T32" fmla="*/ 203 w 664"/>
                  <a:gd name="T33" fmla="*/ 282 h 375"/>
                  <a:gd name="T34" fmla="*/ 266 w 664"/>
                  <a:gd name="T35" fmla="*/ 129 h 375"/>
                  <a:gd name="T36" fmla="*/ 235 w 664"/>
                  <a:gd name="T37" fmla="*/ 123 h 375"/>
                  <a:gd name="T38" fmla="*/ 222 w 664"/>
                  <a:gd name="T39" fmla="*/ 127 h 375"/>
                  <a:gd name="T40" fmla="*/ 232 w 664"/>
                  <a:gd name="T41" fmla="*/ 86 h 375"/>
                  <a:gd name="T42" fmla="*/ 266 w 664"/>
                  <a:gd name="T43" fmla="*/ 127 h 375"/>
                  <a:gd name="T44" fmla="*/ 271 w 664"/>
                  <a:gd name="T45" fmla="*/ 289 h 375"/>
                  <a:gd name="T46" fmla="*/ 280 w 664"/>
                  <a:gd name="T47" fmla="*/ 247 h 375"/>
                  <a:gd name="T48" fmla="*/ 294 w 664"/>
                  <a:gd name="T49" fmla="*/ 289 h 375"/>
                  <a:gd name="T50" fmla="*/ 345 w 664"/>
                  <a:gd name="T51" fmla="*/ 204 h 375"/>
                  <a:gd name="T52" fmla="*/ 334 w 664"/>
                  <a:gd name="T53" fmla="*/ 162 h 375"/>
                  <a:gd name="T54" fmla="*/ 314 w 664"/>
                  <a:gd name="T55" fmla="*/ 187 h 375"/>
                  <a:gd name="T56" fmla="*/ 319 w 664"/>
                  <a:gd name="T57" fmla="*/ 214 h 375"/>
                  <a:gd name="T58" fmla="*/ 339 w 664"/>
                  <a:gd name="T59" fmla="*/ 193 h 375"/>
                  <a:gd name="T60" fmla="*/ 365 w 664"/>
                  <a:gd name="T61" fmla="*/ 183 h 375"/>
                  <a:gd name="T62" fmla="*/ 349 w 664"/>
                  <a:gd name="T63" fmla="*/ 186 h 375"/>
                  <a:gd name="T64" fmla="*/ 370 w 664"/>
                  <a:gd name="T65" fmla="*/ 291 h 375"/>
                  <a:gd name="T66" fmla="*/ 357 w 664"/>
                  <a:gd name="T67" fmla="*/ 253 h 375"/>
                  <a:gd name="T68" fmla="*/ 370 w 664"/>
                  <a:gd name="T69" fmla="*/ 249 h 375"/>
                  <a:gd name="T70" fmla="*/ 408 w 664"/>
                  <a:gd name="T71" fmla="*/ 97 h 375"/>
                  <a:gd name="T72" fmla="*/ 421 w 664"/>
                  <a:gd name="T73" fmla="*/ 86 h 375"/>
                  <a:gd name="T74" fmla="*/ 407 w 664"/>
                  <a:gd name="T75" fmla="*/ 119 h 375"/>
                  <a:gd name="T76" fmla="*/ 436 w 664"/>
                  <a:gd name="T77" fmla="*/ 291 h 375"/>
                  <a:gd name="T78" fmla="*/ 422 w 664"/>
                  <a:gd name="T79" fmla="*/ 247 h 375"/>
                  <a:gd name="T80" fmla="*/ 430 w 664"/>
                  <a:gd name="T81" fmla="*/ 262 h 375"/>
                  <a:gd name="T82" fmla="*/ 445 w 664"/>
                  <a:gd name="T83" fmla="*/ 249 h 375"/>
                  <a:gd name="T84" fmla="*/ 489 w 664"/>
                  <a:gd name="T85" fmla="*/ 88 h 375"/>
                  <a:gd name="T86" fmla="*/ 486 w 664"/>
                  <a:gd name="T87" fmla="*/ 85 h 375"/>
                  <a:gd name="T88" fmla="*/ 519 w 664"/>
                  <a:gd name="T89" fmla="*/ 94 h 375"/>
                  <a:gd name="T90" fmla="*/ 510 w 664"/>
                  <a:gd name="T91" fmla="*/ 129 h 375"/>
                  <a:gd name="T92" fmla="*/ 498 w 664"/>
                  <a:gd name="T93" fmla="*/ 88 h 375"/>
                  <a:gd name="T94" fmla="*/ 523 w 664"/>
                  <a:gd name="T95" fmla="*/ 289 h 375"/>
                  <a:gd name="T96" fmla="*/ 508 w 664"/>
                  <a:gd name="T97" fmla="*/ 274 h 375"/>
                  <a:gd name="T98" fmla="*/ 511 w 664"/>
                  <a:gd name="T99" fmla="*/ 291 h 375"/>
                  <a:gd name="T100" fmla="*/ 504 w 664"/>
                  <a:gd name="T101" fmla="*/ 278 h 375"/>
                  <a:gd name="T102" fmla="*/ 518 w 664"/>
                  <a:gd name="T103" fmla="*/ 245 h 375"/>
                  <a:gd name="T104" fmla="*/ 635 w 664"/>
                  <a:gd name="T105" fmla="*/ 249 h 375"/>
                  <a:gd name="T106" fmla="*/ 593 w 664"/>
                  <a:gd name="T107" fmla="*/ 279 h 375"/>
                  <a:gd name="T108" fmla="*/ 584 w 664"/>
                  <a:gd name="T109" fmla="*/ 289 h 375"/>
                  <a:gd name="T110" fmla="*/ 589 w 664"/>
                  <a:gd name="T111" fmla="*/ 247 h 375"/>
                  <a:gd name="T112" fmla="*/ 619 w 664"/>
                  <a:gd name="T113" fmla="*/ 249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64" h="375">
                    <a:moveTo>
                      <a:pt x="0" y="0"/>
                    </a:moveTo>
                    <a:cubicBezTo>
                      <a:pt x="0" y="375"/>
                      <a:pt x="0" y="375"/>
                      <a:pt x="0" y="375"/>
                    </a:cubicBezTo>
                    <a:cubicBezTo>
                      <a:pt x="664" y="375"/>
                      <a:pt x="664" y="375"/>
                      <a:pt x="664" y="375"/>
                    </a:cubicBezTo>
                    <a:cubicBezTo>
                      <a:pt x="664" y="0"/>
                      <a:pt x="664" y="0"/>
                      <a:pt x="664" y="0"/>
                    </a:cubicBezTo>
                    <a:lnTo>
                      <a:pt x="0" y="0"/>
                    </a:lnTo>
                    <a:close/>
                    <a:moveTo>
                      <a:pt x="334" y="84"/>
                    </a:moveTo>
                    <a:cubicBezTo>
                      <a:pt x="347" y="84"/>
                      <a:pt x="357" y="95"/>
                      <a:pt x="357" y="107"/>
                    </a:cubicBezTo>
                    <a:cubicBezTo>
                      <a:pt x="357" y="118"/>
                      <a:pt x="348" y="130"/>
                      <a:pt x="334" y="130"/>
                    </a:cubicBezTo>
                    <a:cubicBezTo>
                      <a:pt x="321" y="130"/>
                      <a:pt x="311" y="119"/>
                      <a:pt x="311" y="107"/>
                    </a:cubicBezTo>
                    <a:cubicBezTo>
                      <a:pt x="311" y="96"/>
                      <a:pt x="320" y="84"/>
                      <a:pt x="334" y="84"/>
                    </a:cubicBezTo>
                    <a:close/>
                    <a:moveTo>
                      <a:pt x="41" y="291"/>
                    </a:moveTo>
                    <a:cubicBezTo>
                      <a:pt x="37" y="291"/>
                      <a:pt x="34" y="291"/>
                      <a:pt x="31" y="289"/>
                    </a:cubicBezTo>
                    <a:cubicBezTo>
                      <a:pt x="29" y="280"/>
                      <a:pt x="29" y="280"/>
                      <a:pt x="29" y="280"/>
                    </a:cubicBezTo>
                    <a:cubicBezTo>
                      <a:pt x="31" y="280"/>
                      <a:pt x="31" y="280"/>
                      <a:pt x="31" y="280"/>
                    </a:cubicBezTo>
                    <a:cubicBezTo>
                      <a:pt x="32" y="285"/>
                      <a:pt x="36" y="289"/>
                      <a:pt x="41" y="289"/>
                    </a:cubicBezTo>
                    <a:cubicBezTo>
                      <a:pt x="46" y="289"/>
                      <a:pt x="50" y="286"/>
                      <a:pt x="50" y="281"/>
                    </a:cubicBezTo>
                    <a:cubicBezTo>
                      <a:pt x="50" y="270"/>
                      <a:pt x="31" y="273"/>
                      <a:pt x="31" y="258"/>
                    </a:cubicBezTo>
                    <a:cubicBezTo>
                      <a:pt x="31" y="250"/>
                      <a:pt x="37" y="246"/>
                      <a:pt x="45" y="246"/>
                    </a:cubicBezTo>
                    <a:cubicBezTo>
                      <a:pt x="47" y="246"/>
                      <a:pt x="50" y="247"/>
                      <a:pt x="53" y="247"/>
                    </a:cubicBezTo>
                    <a:cubicBezTo>
                      <a:pt x="54" y="255"/>
                      <a:pt x="54" y="255"/>
                      <a:pt x="54" y="255"/>
                    </a:cubicBezTo>
                    <a:cubicBezTo>
                      <a:pt x="52" y="255"/>
                      <a:pt x="52" y="255"/>
                      <a:pt x="52" y="255"/>
                    </a:cubicBezTo>
                    <a:cubicBezTo>
                      <a:pt x="51" y="251"/>
                      <a:pt x="48" y="248"/>
                      <a:pt x="44" y="248"/>
                    </a:cubicBezTo>
                    <a:cubicBezTo>
                      <a:pt x="39" y="248"/>
                      <a:pt x="36" y="252"/>
                      <a:pt x="36" y="256"/>
                    </a:cubicBezTo>
                    <a:cubicBezTo>
                      <a:pt x="36" y="268"/>
                      <a:pt x="56" y="265"/>
                      <a:pt x="56" y="279"/>
                    </a:cubicBezTo>
                    <a:cubicBezTo>
                      <a:pt x="56" y="287"/>
                      <a:pt x="48" y="291"/>
                      <a:pt x="41" y="291"/>
                    </a:cubicBezTo>
                    <a:close/>
                    <a:moveTo>
                      <a:pt x="146" y="249"/>
                    </a:moveTo>
                    <a:cubicBezTo>
                      <a:pt x="141" y="249"/>
                      <a:pt x="141" y="251"/>
                      <a:pt x="141" y="259"/>
                    </a:cubicBezTo>
                    <a:cubicBezTo>
                      <a:pt x="141" y="277"/>
                      <a:pt x="141" y="277"/>
                      <a:pt x="141" y="277"/>
                    </a:cubicBezTo>
                    <a:cubicBezTo>
                      <a:pt x="141" y="285"/>
                      <a:pt x="136" y="291"/>
                      <a:pt x="124" y="291"/>
                    </a:cubicBezTo>
                    <a:cubicBezTo>
                      <a:pt x="113" y="291"/>
                      <a:pt x="107" y="286"/>
                      <a:pt x="107" y="276"/>
                    </a:cubicBezTo>
                    <a:cubicBezTo>
                      <a:pt x="107" y="253"/>
                      <a:pt x="107" y="253"/>
                      <a:pt x="107" y="253"/>
                    </a:cubicBezTo>
                    <a:cubicBezTo>
                      <a:pt x="107" y="249"/>
                      <a:pt x="104" y="249"/>
                      <a:pt x="101" y="249"/>
                    </a:cubicBezTo>
                    <a:cubicBezTo>
                      <a:pt x="101" y="247"/>
                      <a:pt x="101" y="247"/>
                      <a:pt x="101" y="247"/>
                    </a:cubicBezTo>
                    <a:cubicBezTo>
                      <a:pt x="104" y="247"/>
                      <a:pt x="107" y="247"/>
                      <a:pt x="110" y="247"/>
                    </a:cubicBezTo>
                    <a:cubicBezTo>
                      <a:pt x="113" y="247"/>
                      <a:pt x="116" y="247"/>
                      <a:pt x="119" y="247"/>
                    </a:cubicBezTo>
                    <a:cubicBezTo>
                      <a:pt x="119" y="249"/>
                      <a:pt x="119" y="249"/>
                      <a:pt x="119" y="249"/>
                    </a:cubicBezTo>
                    <a:cubicBezTo>
                      <a:pt x="116" y="249"/>
                      <a:pt x="113" y="249"/>
                      <a:pt x="113" y="253"/>
                    </a:cubicBezTo>
                    <a:cubicBezTo>
                      <a:pt x="113" y="274"/>
                      <a:pt x="113" y="274"/>
                      <a:pt x="113" y="274"/>
                    </a:cubicBezTo>
                    <a:cubicBezTo>
                      <a:pt x="113" y="282"/>
                      <a:pt x="116" y="289"/>
                      <a:pt x="126" y="289"/>
                    </a:cubicBezTo>
                    <a:cubicBezTo>
                      <a:pt x="137" y="289"/>
                      <a:pt x="138" y="281"/>
                      <a:pt x="138" y="277"/>
                    </a:cubicBezTo>
                    <a:cubicBezTo>
                      <a:pt x="138" y="259"/>
                      <a:pt x="138" y="259"/>
                      <a:pt x="138" y="259"/>
                    </a:cubicBezTo>
                    <a:cubicBezTo>
                      <a:pt x="138" y="249"/>
                      <a:pt x="137" y="249"/>
                      <a:pt x="132" y="249"/>
                    </a:cubicBezTo>
                    <a:cubicBezTo>
                      <a:pt x="132" y="247"/>
                      <a:pt x="132" y="247"/>
                      <a:pt x="132" y="247"/>
                    </a:cubicBezTo>
                    <a:cubicBezTo>
                      <a:pt x="134" y="247"/>
                      <a:pt x="137" y="247"/>
                      <a:pt x="140" y="247"/>
                    </a:cubicBezTo>
                    <a:cubicBezTo>
                      <a:pt x="142" y="247"/>
                      <a:pt x="144" y="247"/>
                      <a:pt x="146" y="247"/>
                    </a:cubicBezTo>
                    <a:lnTo>
                      <a:pt x="146" y="249"/>
                    </a:lnTo>
                    <a:close/>
                    <a:moveTo>
                      <a:pt x="174" y="94"/>
                    </a:moveTo>
                    <a:cubicBezTo>
                      <a:pt x="173" y="89"/>
                      <a:pt x="171" y="87"/>
                      <a:pt x="163" y="87"/>
                    </a:cubicBezTo>
                    <a:cubicBezTo>
                      <a:pt x="156" y="87"/>
                      <a:pt x="156" y="87"/>
                      <a:pt x="156" y="87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63" y="105"/>
                      <a:pt x="163" y="105"/>
                      <a:pt x="163" y="105"/>
                    </a:cubicBezTo>
                    <a:cubicBezTo>
                      <a:pt x="169" y="105"/>
                      <a:pt x="169" y="104"/>
                      <a:pt x="170" y="100"/>
                    </a:cubicBez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71" y="101"/>
                      <a:pt x="171" y="104"/>
                      <a:pt x="171" y="107"/>
                    </a:cubicBezTo>
                    <a:cubicBezTo>
                      <a:pt x="171" y="109"/>
                      <a:pt x="171" y="112"/>
                      <a:pt x="172" y="113"/>
                    </a:cubicBezTo>
                    <a:cubicBezTo>
                      <a:pt x="170" y="113"/>
                      <a:pt x="170" y="113"/>
                      <a:pt x="170" y="113"/>
                    </a:cubicBezTo>
                    <a:cubicBezTo>
                      <a:pt x="170" y="109"/>
                      <a:pt x="169" y="108"/>
                      <a:pt x="164" y="108"/>
                    </a:cubicBezTo>
                    <a:cubicBezTo>
                      <a:pt x="156" y="108"/>
                      <a:pt x="156" y="108"/>
                      <a:pt x="156" y="108"/>
                    </a:cubicBezTo>
                    <a:cubicBezTo>
                      <a:pt x="156" y="123"/>
                      <a:pt x="156" y="123"/>
                      <a:pt x="156" y="123"/>
                    </a:cubicBezTo>
                    <a:cubicBezTo>
                      <a:pt x="156" y="127"/>
                      <a:pt x="158" y="127"/>
                      <a:pt x="162" y="127"/>
                    </a:cubicBezTo>
                    <a:cubicBezTo>
                      <a:pt x="162" y="129"/>
                      <a:pt x="162" y="129"/>
                      <a:pt x="162" y="129"/>
                    </a:cubicBezTo>
                    <a:cubicBezTo>
                      <a:pt x="158" y="129"/>
                      <a:pt x="155" y="129"/>
                      <a:pt x="152" y="129"/>
                    </a:cubicBezTo>
                    <a:cubicBezTo>
                      <a:pt x="149" y="129"/>
                      <a:pt x="146" y="129"/>
                      <a:pt x="143" y="129"/>
                    </a:cubicBezTo>
                    <a:cubicBezTo>
                      <a:pt x="143" y="127"/>
                      <a:pt x="143" y="127"/>
                      <a:pt x="143" y="127"/>
                    </a:cubicBezTo>
                    <a:cubicBezTo>
                      <a:pt x="149" y="127"/>
                      <a:pt x="149" y="126"/>
                      <a:pt x="149" y="120"/>
                    </a:cubicBezTo>
                    <a:cubicBezTo>
                      <a:pt x="149" y="93"/>
                      <a:pt x="149" y="93"/>
                      <a:pt x="149" y="93"/>
                    </a:cubicBezTo>
                    <a:cubicBezTo>
                      <a:pt x="149" y="87"/>
                      <a:pt x="148" y="87"/>
                      <a:pt x="143" y="87"/>
                    </a:cubicBezTo>
                    <a:cubicBezTo>
                      <a:pt x="143" y="85"/>
                      <a:pt x="143" y="85"/>
                      <a:pt x="143" y="85"/>
                    </a:cubicBezTo>
                    <a:cubicBezTo>
                      <a:pt x="148" y="85"/>
                      <a:pt x="152" y="86"/>
                      <a:pt x="157" y="86"/>
                    </a:cubicBezTo>
                    <a:cubicBezTo>
                      <a:pt x="163" y="86"/>
                      <a:pt x="169" y="86"/>
                      <a:pt x="175" y="85"/>
                    </a:cubicBezTo>
                    <a:cubicBezTo>
                      <a:pt x="175" y="94"/>
                      <a:pt x="175" y="94"/>
                      <a:pt x="175" y="94"/>
                    </a:cubicBezTo>
                    <a:lnTo>
                      <a:pt x="174" y="94"/>
                    </a:lnTo>
                    <a:close/>
                    <a:moveTo>
                      <a:pt x="224" y="291"/>
                    </a:moveTo>
                    <a:cubicBezTo>
                      <a:pt x="219" y="290"/>
                      <a:pt x="213" y="290"/>
                      <a:pt x="208" y="290"/>
                    </a:cubicBezTo>
                    <a:cubicBezTo>
                      <a:pt x="202" y="290"/>
                      <a:pt x="196" y="290"/>
                      <a:pt x="190" y="291"/>
                    </a:cubicBezTo>
                    <a:cubicBezTo>
                      <a:pt x="190" y="289"/>
                      <a:pt x="190" y="289"/>
                      <a:pt x="190" y="289"/>
                    </a:cubicBezTo>
                    <a:cubicBezTo>
                      <a:pt x="194" y="289"/>
                      <a:pt x="196" y="288"/>
                      <a:pt x="196" y="285"/>
                    </a:cubicBezTo>
                    <a:cubicBezTo>
                      <a:pt x="196" y="253"/>
                      <a:pt x="196" y="253"/>
                      <a:pt x="196" y="253"/>
                    </a:cubicBezTo>
                    <a:cubicBezTo>
                      <a:pt x="196" y="249"/>
                      <a:pt x="194" y="249"/>
                      <a:pt x="190" y="249"/>
                    </a:cubicBezTo>
                    <a:cubicBezTo>
                      <a:pt x="190" y="247"/>
                      <a:pt x="190" y="247"/>
                      <a:pt x="190" y="247"/>
                    </a:cubicBezTo>
                    <a:cubicBezTo>
                      <a:pt x="193" y="247"/>
                      <a:pt x="196" y="247"/>
                      <a:pt x="199" y="247"/>
                    </a:cubicBezTo>
                    <a:cubicBezTo>
                      <a:pt x="202" y="247"/>
                      <a:pt x="205" y="247"/>
                      <a:pt x="209" y="247"/>
                    </a:cubicBezTo>
                    <a:cubicBezTo>
                      <a:pt x="209" y="249"/>
                      <a:pt x="209" y="249"/>
                      <a:pt x="209" y="249"/>
                    </a:cubicBezTo>
                    <a:cubicBezTo>
                      <a:pt x="205" y="249"/>
                      <a:pt x="203" y="249"/>
                      <a:pt x="203" y="253"/>
                    </a:cubicBezTo>
                    <a:cubicBezTo>
                      <a:pt x="203" y="282"/>
                      <a:pt x="203" y="282"/>
                      <a:pt x="203" y="282"/>
                    </a:cubicBezTo>
                    <a:cubicBezTo>
                      <a:pt x="203" y="287"/>
                      <a:pt x="204" y="289"/>
                      <a:pt x="213" y="289"/>
                    </a:cubicBezTo>
                    <a:cubicBezTo>
                      <a:pt x="221" y="289"/>
                      <a:pt x="223" y="287"/>
                      <a:pt x="225" y="281"/>
                    </a:cubicBezTo>
                    <a:cubicBezTo>
                      <a:pt x="227" y="281"/>
                      <a:pt x="227" y="281"/>
                      <a:pt x="227" y="281"/>
                    </a:cubicBezTo>
                    <a:lnTo>
                      <a:pt x="224" y="291"/>
                    </a:lnTo>
                    <a:close/>
                    <a:moveTo>
                      <a:pt x="266" y="129"/>
                    </a:moveTo>
                    <a:cubicBezTo>
                      <a:pt x="264" y="129"/>
                      <a:pt x="263" y="129"/>
                      <a:pt x="261" y="129"/>
                    </a:cubicBezTo>
                    <a:cubicBezTo>
                      <a:pt x="259" y="129"/>
                      <a:pt x="257" y="129"/>
                      <a:pt x="256" y="129"/>
                    </a:cubicBezTo>
                    <a:cubicBezTo>
                      <a:pt x="250" y="123"/>
                      <a:pt x="245" y="115"/>
                      <a:pt x="241" y="108"/>
                    </a:cubicBezTo>
                    <a:cubicBezTo>
                      <a:pt x="235" y="108"/>
                      <a:pt x="235" y="108"/>
                      <a:pt x="235" y="108"/>
                    </a:cubicBezTo>
                    <a:cubicBezTo>
                      <a:pt x="235" y="123"/>
                      <a:pt x="235" y="123"/>
                      <a:pt x="235" y="123"/>
                    </a:cubicBezTo>
                    <a:cubicBezTo>
                      <a:pt x="235" y="127"/>
                      <a:pt x="237" y="127"/>
                      <a:pt x="241" y="127"/>
                    </a:cubicBezTo>
                    <a:cubicBezTo>
                      <a:pt x="241" y="129"/>
                      <a:pt x="241" y="129"/>
                      <a:pt x="241" y="129"/>
                    </a:cubicBezTo>
                    <a:cubicBezTo>
                      <a:pt x="237" y="129"/>
                      <a:pt x="235" y="129"/>
                      <a:pt x="232" y="129"/>
                    </a:cubicBezTo>
                    <a:cubicBezTo>
                      <a:pt x="229" y="129"/>
                      <a:pt x="226" y="129"/>
                      <a:pt x="222" y="129"/>
                    </a:cubicBezTo>
                    <a:cubicBezTo>
                      <a:pt x="222" y="127"/>
                      <a:pt x="222" y="127"/>
                      <a:pt x="222" y="127"/>
                    </a:cubicBezTo>
                    <a:cubicBezTo>
                      <a:pt x="226" y="127"/>
                      <a:pt x="228" y="127"/>
                      <a:pt x="228" y="123"/>
                    </a:cubicBezTo>
                    <a:cubicBezTo>
                      <a:pt x="228" y="92"/>
                      <a:pt x="228" y="92"/>
                      <a:pt x="228" y="92"/>
                    </a:cubicBezTo>
                    <a:cubicBezTo>
                      <a:pt x="228" y="87"/>
                      <a:pt x="226" y="87"/>
                      <a:pt x="222" y="87"/>
                    </a:cubicBezTo>
                    <a:cubicBezTo>
                      <a:pt x="222" y="85"/>
                      <a:pt x="222" y="85"/>
                      <a:pt x="222" y="85"/>
                    </a:cubicBezTo>
                    <a:cubicBezTo>
                      <a:pt x="226" y="85"/>
                      <a:pt x="229" y="86"/>
                      <a:pt x="232" y="86"/>
                    </a:cubicBezTo>
                    <a:cubicBezTo>
                      <a:pt x="235" y="86"/>
                      <a:pt x="237" y="85"/>
                      <a:pt x="241" y="85"/>
                    </a:cubicBezTo>
                    <a:cubicBezTo>
                      <a:pt x="253" y="85"/>
                      <a:pt x="256" y="92"/>
                      <a:pt x="256" y="96"/>
                    </a:cubicBezTo>
                    <a:cubicBezTo>
                      <a:pt x="256" y="102"/>
                      <a:pt x="252" y="106"/>
                      <a:pt x="247" y="107"/>
                    </a:cubicBezTo>
                    <a:cubicBezTo>
                      <a:pt x="253" y="115"/>
                      <a:pt x="256" y="120"/>
                      <a:pt x="259" y="123"/>
                    </a:cubicBezTo>
                    <a:cubicBezTo>
                      <a:pt x="261" y="125"/>
                      <a:pt x="263" y="127"/>
                      <a:pt x="266" y="127"/>
                    </a:cubicBezTo>
                    <a:lnTo>
                      <a:pt x="266" y="129"/>
                    </a:lnTo>
                    <a:close/>
                    <a:moveTo>
                      <a:pt x="305" y="291"/>
                    </a:moveTo>
                    <a:cubicBezTo>
                      <a:pt x="300" y="290"/>
                      <a:pt x="294" y="290"/>
                      <a:pt x="289" y="290"/>
                    </a:cubicBezTo>
                    <a:cubicBezTo>
                      <a:pt x="283" y="290"/>
                      <a:pt x="277" y="290"/>
                      <a:pt x="271" y="291"/>
                    </a:cubicBezTo>
                    <a:cubicBezTo>
                      <a:pt x="271" y="289"/>
                      <a:pt x="271" y="289"/>
                      <a:pt x="271" y="289"/>
                    </a:cubicBezTo>
                    <a:cubicBezTo>
                      <a:pt x="275" y="289"/>
                      <a:pt x="277" y="288"/>
                      <a:pt x="277" y="285"/>
                    </a:cubicBezTo>
                    <a:cubicBezTo>
                      <a:pt x="277" y="253"/>
                      <a:pt x="277" y="253"/>
                      <a:pt x="277" y="253"/>
                    </a:cubicBezTo>
                    <a:cubicBezTo>
                      <a:pt x="277" y="249"/>
                      <a:pt x="275" y="249"/>
                      <a:pt x="271" y="249"/>
                    </a:cubicBezTo>
                    <a:cubicBezTo>
                      <a:pt x="271" y="247"/>
                      <a:pt x="271" y="247"/>
                      <a:pt x="271" y="247"/>
                    </a:cubicBezTo>
                    <a:cubicBezTo>
                      <a:pt x="274" y="247"/>
                      <a:pt x="277" y="247"/>
                      <a:pt x="280" y="247"/>
                    </a:cubicBezTo>
                    <a:cubicBezTo>
                      <a:pt x="283" y="247"/>
                      <a:pt x="286" y="247"/>
                      <a:pt x="290" y="247"/>
                    </a:cubicBezTo>
                    <a:cubicBezTo>
                      <a:pt x="290" y="249"/>
                      <a:pt x="290" y="249"/>
                      <a:pt x="290" y="249"/>
                    </a:cubicBezTo>
                    <a:cubicBezTo>
                      <a:pt x="286" y="249"/>
                      <a:pt x="284" y="249"/>
                      <a:pt x="284" y="253"/>
                    </a:cubicBezTo>
                    <a:cubicBezTo>
                      <a:pt x="284" y="282"/>
                      <a:pt x="284" y="282"/>
                      <a:pt x="284" y="282"/>
                    </a:cubicBezTo>
                    <a:cubicBezTo>
                      <a:pt x="284" y="287"/>
                      <a:pt x="285" y="289"/>
                      <a:pt x="294" y="289"/>
                    </a:cubicBezTo>
                    <a:cubicBezTo>
                      <a:pt x="302" y="289"/>
                      <a:pt x="304" y="287"/>
                      <a:pt x="306" y="281"/>
                    </a:cubicBezTo>
                    <a:cubicBezTo>
                      <a:pt x="308" y="281"/>
                      <a:pt x="308" y="281"/>
                      <a:pt x="308" y="281"/>
                    </a:cubicBezTo>
                    <a:lnTo>
                      <a:pt x="305" y="291"/>
                    </a:lnTo>
                    <a:close/>
                    <a:moveTo>
                      <a:pt x="349" y="186"/>
                    </a:moveTo>
                    <a:cubicBezTo>
                      <a:pt x="349" y="191"/>
                      <a:pt x="348" y="198"/>
                      <a:pt x="345" y="204"/>
                    </a:cubicBezTo>
                    <a:cubicBezTo>
                      <a:pt x="341" y="211"/>
                      <a:pt x="333" y="220"/>
                      <a:pt x="318" y="220"/>
                    </a:cubicBezTo>
                    <a:cubicBezTo>
                      <a:pt x="305" y="220"/>
                      <a:pt x="296" y="212"/>
                      <a:pt x="296" y="198"/>
                    </a:cubicBezTo>
                    <a:cubicBezTo>
                      <a:pt x="296" y="187"/>
                      <a:pt x="307" y="173"/>
                      <a:pt x="319" y="173"/>
                    </a:cubicBezTo>
                    <a:cubicBezTo>
                      <a:pt x="321" y="173"/>
                      <a:pt x="323" y="173"/>
                      <a:pt x="324" y="174"/>
                    </a:cubicBezTo>
                    <a:cubicBezTo>
                      <a:pt x="326" y="172"/>
                      <a:pt x="334" y="166"/>
                      <a:pt x="334" y="162"/>
                    </a:cubicBezTo>
                    <a:cubicBezTo>
                      <a:pt x="334" y="161"/>
                      <a:pt x="333" y="159"/>
                      <a:pt x="333" y="158"/>
                    </a:cubicBezTo>
                    <a:cubicBezTo>
                      <a:pt x="333" y="156"/>
                      <a:pt x="335" y="155"/>
                      <a:pt x="337" y="155"/>
                    </a:cubicBezTo>
                    <a:cubicBezTo>
                      <a:pt x="339" y="155"/>
                      <a:pt x="340" y="156"/>
                      <a:pt x="340" y="159"/>
                    </a:cubicBezTo>
                    <a:cubicBezTo>
                      <a:pt x="340" y="162"/>
                      <a:pt x="334" y="168"/>
                      <a:pt x="332" y="170"/>
                    </a:cubicBezTo>
                    <a:cubicBezTo>
                      <a:pt x="314" y="187"/>
                      <a:pt x="314" y="187"/>
                      <a:pt x="314" y="187"/>
                    </a:cubicBezTo>
                    <a:cubicBezTo>
                      <a:pt x="311" y="191"/>
                      <a:pt x="311" y="191"/>
                      <a:pt x="311" y="191"/>
                    </a:cubicBezTo>
                    <a:cubicBezTo>
                      <a:pt x="306" y="195"/>
                      <a:pt x="306" y="195"/>
                      <a:pt x="306" y="195"/>
                    </a:cubicBezTo>
                    <a:cubicBezTo>
                      <a:pt x="305" y="198"/>
                      <a:pt x="303" y="200"/>
                      <a:pt x="303" y="202"/>
                    </a:cubicBezTo>
                    <a:cubicBezTo>
                      <a:pt x="303" y="205"/>
                      <a:pt x="305" y="207"/>
                      <a:pt x="306" y="209"/>
                    </a:cubicBezTo>
                    <a:cubicBezTo>
                      <a:pt x="309" y="212"/>
                      <a:pt x="315" y="214"/>
                      <a:pt x="319" y="214"/>
                    </a:cubicBezTo>
                    <a:cubicBezTo>
                      <a:pt x="329" y="214"/>
                      <a:pt x="336" y="209"/>
                      <a:pt x="341" y="204"/>
                    </a:cubicBezTo>
                    <a:cubicBezTo>
                      <a:pt x="345" y="198"/>
                      <a:pt x="347" y="191"/>
                      <a:pt x="347" y="184"/>
                    </a:cubicBezTo>
                    <a:cubicBezTo>
                      <a:pt x="347" y="182"/>
                      <a:pt x="342" y="180"/>
                      <a:pt x="340" y="180"/>
                    </a:cubicBezTo>
                    <a:cubicBezTo>
                      <a:pt x="337" y="180"/>
                      <a:pt x="334" y="183"/>
                      <a:pt x="334" y="186"/>
                    </a:cubicBezTo>
                    <a:cubicBezTo>
                      <a:pt x="334" y="192"/>
                      <a:pt x="339" y="188"/>
                      <a:pt x="339" y="193"/>
                    </a:cubicBezTo>
                    <a:cubicBezTo>
                      <a:pt x="339" y="195"/>
                      <a:pt x="337" y="196"/>
                      <a:pt x="335" y="196"/>
                    </a:cubicBezTo>
                    <a:cubicBezTo>
                      <a:pt x="333" y="196"/>
                      <a:pt x="329" y="194"/>
                      <a:pt x="329" y="189"/>
                    </a:cubicBezTo>
                    <a:cubicBezTo>
                      <a:pt x="329" y="182"/>
                      <a:pt x="338" y="176"/>
                      <a:pt x="345" y="176"/>
                    </a:cubicBezTo>
                    <a:cubicBezTo>
                      <a:pt x="354" y="176"/>
                      <a:pt x="356" y="186"/>
                      <a:pt x="362" y="186"/>
                    </a:cubicBezTo>
                    <a:cubicBezTo>
                      <a:pt x="363" y="186"/>
                      <a:pt x="365" y="185"/>
                      <a:pt x="365" y="183"/>
                    </a:cubicBezTo>
                    <a:cubicBezTo>
                      <a:pt x="365" y="181"/>
                      <a:pt x="362" y="180"/>
                      <a:pt x="362" y="178"/>
                    </a:cubicBezTo>
                    <a:cubicBezTo>
                      <a:pt x="362" y="176"/>
                      <a:pt x="363" y="175"/>
                      <a:pt x="365" y="175"/>
                    </a:cubicBezTo>
                    <a:cubicBezTo>
                      <a:pt x="367" y="175"/>
                      <a:pt x="369" y="178"/>
                      <a:pt x="369" y="180"/>
                    </a:cubicBezTo>
                    <a:cubicBezTo>
                      <a:pt x="369" y="185"/>
                      <a:pt x="362" y="190"/>
                      <a:pt x="357" y="190"/>
                    </a:cubicBezTo>
                    <a:cubicBezTo>
                      <a:pt x="354" y="190"/>
                      <a:pt x="351" y="188"/>
                      <a:pt x="349" y="186"/>
                    </a:cubicBezTo>
                    <a:close/>
                    <a:moveTo>
                      <a:pt x="370" y="249"/>
                    </a:moveTo>
                    <a:cubicBezTo>
                      <a:pt x="366" y="249"/>
                      <a:pt x="364" y="249"/>
                      <a:pt x="364" y="253"/>
                    </a:cubicBezTo>
                    <a:cubicBezTo>
                      <a:pt x="364" y="284"/>
                      <a:pt x="364" y="284"/>
                      <a:pt x="364" y="284"/>
                    </a:cubicBezTo>
                    <a:cubicBezTo>
                      <a:pt x="364" y="289"/>
                      <a:pt x="366" y="289"/>
                      <a:pt x="370" y="289"/>
                    </a:cubicBezTo>
                    <a:cubicBezTo>
                      <a:pt x="370" y="291"/>
                      <a:pt x="370" y="291"/>
                      <a:pt x="370" y="291"/>
                    </a:cubicBezTo>
                    <a:cubicBezTo>
                      <a:pt x="367" y="291"/>
                      <a:pt x="364" y="290"/>
                      <a:pt x="361" y="290"/>
                    </a:cubicBezTo>
                    <a:cubicBezTo>
                      <a:pt x="358" y="290"/>
                      <a:pt x="355" y="290"/>
                      <a:pt x="351" y="291"/>
                    </a:cubicBezTo>
                    <a:cubicBezTo>
                      <a:pt x="351" y="289"/>
                      <a:pt x="351" y="289"/>
                      <a:pt x="351" y="289"/>
                    </a:cubicBezTo>
                    <a:cubicBezTo>
                      <a:pt x="355" y="289"/>
                      <a:pt x="357" y="289"/>
                      <a:pt x="357" y="284"/>
                    </a:cubicBezTo>
                    <a:cubicBezTo>
                      <a:pt x="357" y="253"/>
                      <a:pt x="357" y="253"/>
                      <a:pt x="357" y="253"/>
                    </a:cubicBezTo>
                    <a:cubicBezTo>
                      <a:pt x="357" y="249"/>
                      <a:pt x="355" y="249"/>
                      <a:pt x="351" y="249"/>
                    </a:cubicBezTo>
                    <a:cubicBezTo>
                      <a:pt x="351" y="247"/>
                      <a:pt x="351" y="247"/>
                      <a:pt x="351" y="247"/>
                    </a:cubicBezTo>
                    <a:cubicBezTo>
                      <a:pt x="355" y="247"/>
                      <a:pt x="358" y="247"/>
                      <a:pt x="360" y="247"/>
                    </a:cubicBezTo>
                    <a:cubicBezTo>
                      <a:pt x="364" y="247"/>
                      <a:pt x="367" y="247"/>
                      <a:pt x="370" y="247"/>
                    </a:cubicBezTo>
                    <a:lnTo>
                      <a:pt x="370" y="249"/>
                    </a:lnTo>
                    <a:close/>
                    <a:moveTo>
                      <a:pt x="407" y="119"/>
                    </a:moveTo>
                    <a:cubicBezTo>
                      <a:pt x="408" y="119"/>
                      <a:pt x="408" y="119"/>
                      <a:pt x="408" y="119"/>
                    </a:cubicBezTo>
                    <a:cubicBezTo>
                      <a:pt x="409" y="123"/>
                      <a:pt x="413" y="128"/>
                      <a:pt x="418" y="128"/>
                    </a:cubicBezTo>
                    <a:cubicBezTo>
                      <a:pt x="424" y="128"/>
                      <a:pt x="427" y="124"/>
                      <a:pt x="427" y="119"/>
                    </a:cubicBezTo>
                    <a:cubicBezTo>
                      <a:pt x="427" y="108"/>
                      <a:pt x="408" y="111"/>
                      <a:pt x="408" y="97"/>
                    </a:cubicBezTo>
                    <a:cubicBezTo>
                      <a:pt x="408" y="89"/>
                      <a:pt x="414" y="84"/>
                      <a:pt x="422" y="84"/>
                    </a:cubicBezTo>
                    <a:cubicBezTo>
                      <a:pt x="425" y="84"/>
                      <a:pt x="427" y="85"/>
                      <a:pt x="430" y="85"/>
                    </a:cubicBezTo>
                    <a:cubicBezTo>
                      <a:pt x="431" y="93"/>
                      <a:pt x="431" y="93"/>
                      <a:pt x="431" y="93"/>
                    </a:cubicBezTo>
                    <a:cubicBezTo>
                      <a:pt x="430" y="93"/>
                      <a:pt x="430" y="93"/>
                      <a:pt x="430" y="93"/>
                    </a:cubicBezTo>
                    <a:cubicBezTo>
                      <a:pt x="429" y="89"/>
                      <a:pt x="426" y="86"/>
                      <a:pt x="421" y="86"/>
                    </a:cubicBezTo>
                    <a:cubicBezTo>
                      <a:pt x="416" y="86"/>
                      <a:pt x="413" y="90"/>
                      <a:pt x="413" y="94"/>
                    </a:cubicBezTo>
                    <a:cubicBezTo>
                      <a:pt x="413" y="106"/>
                      <a:pt x="433" y="103"/>
                      <a:pt x="433" y="117"/>
                    </a:cubicBezTo>
                    <a:cubicBezTo>
                      <a:pt x="433" y="125"/>
                      <a:pt x="426" y="130"/>
                      <a:pt x="418" y="130"/>
                    </a:cubicBezTo>
                    <a:cubicBezTo>
                      <a:pt x="415" y="130"/>
                      <a:pt x="411" y="129"/>
                      <a:pt x="408" y="128"/>
                    </a:cubicBezTo>
                    <a:lnTo>
                      <a:pt x="407" y="119"/>
                    </a:lnTo>
                    <a:close/>
                    <a:moveTo>
                      <a:pt x="459" y="249"/>
                    </a:moveTo>
                    <a:cubicBezTo>
                      <a:pt x="457" y="249"/>
                      <a:pt x="456" y="250"/>
                      <a:pt x="455" y="251"/>
                    </a:cubicBezTo>
                    <a:cubicBezTo>
                      <a:pt x="455" y="252"/>
                      <a:pt x="450" y="263"/>
                      <a:pt x="450" y="263"/>
                    </a:cubicBezTo>
                    <a:cubicBezTo>
                      <a:pt x="438" y="291"/>
                      <a:pt x="438" y="291"/>
                      <a:pt x="438" y="291"/>
                    </a:cubicBezTo>
                    <a:cubicBezTo>
                      <a:pt x="436" y="291"/>
                      <a:pt x="436" y="291"/>
                      <a:pt x="436" y="291"/>
                    </a:cubicBezTo>
                    <a:cubicBezTo>
                      <a:pt x="425" y="266"/>
                      <a:pt x="425" y="266"/>
                      <a:pt x="425" y="266"/>
                    </a:cubicBezTo>
                    <a:cubicBezTo>
                      <a:pt x="423" y="262"/>
                      <a:pt x="421" y="258"/>
                      <a:pt x="420" y="254"/>
                    </a:cubicBezTo>
                    <a:cubicBezTo>
                      <a:pt x="418" y="250"/>
                      <a:pt x="417" y="249"/>
                      <a:pt x="413" y="249"/>
                    </a:cubicBezTo>
                    <a:cubicBezTo>
                      <a:pt x="413" y="247"/>
                      <a:pt x="413" y="247"/>
                      <a:pt x="413" y="247"/>
                    </a:cubicBezTo>
                    <a:cubicBezTo>
                      <a:pt x="416" y="247"/>
                      <a:pt x="419" y="247"/>
                      <a:pt x="422" y="247"/>
                    </a:cubicBezTo>
                    <a:cubicBezTo>
                      <a:pt x="425" y="247"/>
                      <a:pt x="428" y="247"/>
                      <a:pt x="430" y="247"/>
                    </a:cubicBezTo>
                    <a:cubicBezTo>
                      <a:pt x="430" y="249"/>
                      <a:pt x="430" y="249"/>
                      <a:pt x="430" y="249"/>
                    </a:cubicBezTo>
                    <a:cubicBezTo>
                      <a:pt x="429" y="249"/>
                      <a:pt x="428" y="249"/>
                      <a:pt x="427" y="249"/>
                    </a:cubicBezTo>
                    <a:cubicBezTo>
                      <a:pt x="427" y="249"/>
                      <a:pt x="426" y="250"/>
                      <a:pt x="426" y="250"/>
                    </a:cubicBezTo>
                    <a:cubicBezTo>
                      <a:pt x="426" y="252"/>
                      <a:pt x="429" y="260"/>
                      <a:pt x="430" y="262"/>
                    </a:cubicBezTo>
                    <a:cubicBezTo>
                      <a:pt x="439" y="283"/>
                      <a:pt x="439" y="283"/>
                      <a:pt x="439" y="283"/>
                    </a:cubicBezTo>
                    <a:cubicBezTo>
                      <a:pt x="444" y="271"/>
                      <a:pt x="444" y="271"/>
                      <a:pt x="444" y="271"/>
                    </a:cubicBezTo>
                    <a:cubicBezTo>
                      <a:pt x="445" y="267"/>
                      <a:pt x="447" y="263"/>
                      <a:pt x="448" y="259"/>
                    </a:cubicBezTo>
                    <a:cubicBezTo>
                      <a:pt x="449" y="257"/>
                      <a:pt x="450" y="254"/>
                      <a:pt x="450" y="252"/>
                    </a:cubicBezTo>
                    <a:cubicBezTo>
                      <a:pt x="450" y="249"/>
                      <a:pt x="448" y="249"/>
                      <a:pt x="445" y="249"/>
                    </a:cubicBezTo>
                    <a:cubicBezTo>
                      <a:pt x="445" y="247"/>
                      <a:pt x="445" y="247"/>
                      <a:pt x="445" y="247"/>
                    </a:cubicBezTo>
                    <a:cubicBezTo>
                      <a:pt x="448" y="247"/>
                      <a:pt x="451" y="247"/>
                      <a:pt x="453" y="247"/>
                    </a:cubicBezTo>
                    <a:cubicBezTo>
                      <a:pt x="455" y="247"/>
                      <a:pt x="457" y="247"/>
                      <a:pt x="459" y="247"/>
                    </a:cubicBezTo>
                    <a:lnTo>
                      <a:pt x="459" y="249"/>
                    </a:lnTo>
                    <a:close/>
                    <a:moveTo>
                      <a:pt x="489" y="88"/>
                    </a:moveTo>
                    <a:cubicBezTo>
                      <a:pt x="483" y="88"/>
                      <a:pt x="483" y="90"/>
                      <a:pt x="482" y="94"/>
                    </a:cubicBezTo>
                    <a:cubicBezTo>
                      <a:pt x="480" y="94"/>
                      <a:pt x="480" y="94"/>
                      <a:pt x="480" y="94"/>
                    </a:cubicBezTo>
                    <a:cubicBezTo>
                      <a:pt x="481" y="84"/>
                      <a:pt x="481" y="84"/>
                      <a:pt x="481" y="84"/>
                    </a:cubicBezTo>
                    <a:cubicBezTo>
                      <a:pt x="482" y="84"/>
                      <a:pt x="482" y="84"/>
                      <a:pt x="482" y="84"/>
                    </a:cubicBezTo>
                    <a:cubicBezTo>
                      <a:pt x="483" y="85"/>
                      <a:pt x="485" y="85"/>
                      <a:pt x="486" y="85"/>
                    </a:cubicBezTo>
                    <a:cubicBezTo>
                      <a:pt x="516" y="85"/>
                      <a:pt x="516" y="85"/>
                      <a:pt x="516" y="85"/>
                    </a:cubicBezTo>
                    <a:cubicBezTo>
                      <a:pt x="518" y="85"/>
                      <a:pt x="520" y="85"/>
                      <a:pt x="520" y="84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1" y="94"/>
                      <a:pt x="521" y="94"/>
                      <a:pt x="521" y="94"/>
                    </a:cubicBezTo>
                    <a:cubicBezTo>
                      <a:pt x="519" y="94"/>
                      <a:pt x="519" y="94"/>
                      <a:pt x="519" y="94"/>
                    </a:cubicBezTo>
                    <a:cubicBezTo>
                      <a:pt x="519" y="90"/>
                      <a:pt x="519" y="88"/>
                      <a:pt x="514" y="88"/>
                    </a:cubicBezTo>
                    <a:cubicBezTo>
                      <a:pt x="504" y="88"/>
                      <a:pt x="504" y="88"/>
                      <a:pt x="504" y="88"/>
                    </a:cubicBezTo>
                    <a:cubicBezTo>
                      <a:pt x="504" y="123"/>
                      <a:pt x="504" y="123"/>
                      <a:pt x="504" y="123"/>
                    </a:cubicBezTo>
                    <a:cubicBezTo>
                      <a:pt x="504" y="127"/>
                      <a:pt x="506" y="127"/>
                      <a:pt x="510" y="127"/>
                    </a:cubicBezTo>
                    <a:cubicBezTo>
                      <a:pt x="510" y="129"/>
                      <a:pt x="510" y="129"/>
                      <a:pt x="510" y="129"/>
                    </a:cubicBezTo>
                    <a:cubicBezTo>
                      <a:pt x="507" y="129"/>
                      <a:pt x="504" y="129"/>
                      <a:pt x="501" y="129"/>
                    </a:cubicBezTo>
                    <a:cubicBezTo>
                      <a:pt x="498" y="129"/>
                      <a:pt x="495" y="129"/>
                      <a:pt x="492" y="129"/>
                    </a:cubicBezTo>
                    <a:cubicBezTo>
                      <a:pt x="492" y="127"/>
                      <a:pt x="492" y="127"/>
                      <a:pt x="492" y="127"/>
                    </a:cubicBezTo>
                    <a:cubicBezTo>
                      <a:pt x="495" y="127"/>
                      <a:pt x="498" y="127"/>
                      <a:pt x="498" y="123"/>
                    </a:cubicBezTo>
                    <a:cubicBezTo>
                      <a:pt x="498" y="88"/>
                      <a:pt x="498" y="88"/>
                      <a:pt x="498" y="88"/>
                    </a:cubicBezTo>
                    <a:lnTo>
                      <a:pt x="489" y="88"/>
                    </a:lnTo>
                    <a:close/>
                    <a:moveTo>
                      <a:pt x="540" y="291"/>
                    </a:moveTo>
                    <a:cubicBezTo>
                      <a:pt x="537" y="291"/>
                      <a:pt x="535" y="290"/>
                      <a:pt x="532" y="290"/>
                    </a:cubicBezTo>
                    <a:cubicBezTo>
                      <a:pt x="529" y="290"/>
                      <a:pt x="526" y="290"/>
                      <a:pt x="523" y="291"/>
                    </a:cubicBezTo>
                    <a:cubicBezTo>
                      <a:pt x="523" y="289"/>
                      <a:pt x="523" y="289"/>
                      <a:pt x="523" y="289"/>
                    </a:cubicBezTo>
                    <a:cubicBezTo>
                      <a:pt x="524" y="289"/>
                      <a:pt x="524" y="289"/>
                      <a:pt x="524" y="289"/>
                    </a:cubicBezTo>
                    <a:cubicBezTo>
                      <a:pt x="525" y="289"/>
                      <a:pt x="527" y="289"/>
                      <a:pt x="527" y="287"/>
                    </a:cubicBezTo>
                    <a:cubicBezTo>
                      <a:pt x="527" y="286"/>
                      <a:pt x="527" y="284"/>
                      <a:pt x="526" y="283"/>
                    </a:cubicBezTo>
                    <a:cubicBezTo>
                      <a:pt x="523" y="274"/>
                      <a:pt x="523" y="274"/>
                      <a:pt x="523" y="274"/>
                    </a:cubicBezTo>
                    <a:cubicBezTo>
                      <a:pt x="508" y="274"/>
                      <a:pt x="508" y="274"/>
                      <a:pt x="508" y="274"/>
                    </a:cubicBezTo>
                    <a:cubicBezTo>
                      <a:pt x="506" y="279"/>
                      <a:pt x="506" y="279"/>
                      <a:pt x="506" y="279"/>
                    </a:cubicBezTo>
                    <a:cubicBezTo>
                      <a:pt x="505" y="281"/>
                      <a:pt x="505" y="284"/>
                      <a:pt x="505" y="286"/>
                    </a:cubicBezTo>
                    <a:cubicBezTo>
                      <a:pt x="505" y="289"/>
                      <a:pt x="507" y="289"/>
                      <a:pt x="509" y="289"/>
                    </a:cubicBezTo>
                    <a:cubicBezTo>
                      <a:pt x="511" y="289"/>
                      <a:pt x="511" y="289"/>
                      <a:pt x="511" y="289"/>
                    </a:cubicBezTo>
                    <a:cubicBezTo>
                      <a:pt x="511" y="291"/>
                      <a:pt x="511" y="291"/>
                      <a:pt x="511" y="291"/>
                    </a:cubicBezTo>
                    <a:cubicBezTo>
                      <a:pt x="508" y="291"/>
                      <a:pt x="505" y="290"/>
                      <a:pt x="503" y="290"/>
                    </a:cubicBezTo>
                    <a:cubicBezTo>
                      <a:pt x="500" y="290"/>
                      <a:pt x="497" y="290"/>
                      <a:pt x="495" y="291"/>
                    </a:cubicBezTo>
                    <a:cubicBezTo>
                      <a:pt x="495" y="289"/>
                      <a:pt x="495" y="289"/>
                      <a:pt x="495" y="289"/>
                    </a:cubicBezTo>
                    <a:cubicBezTo>
                      <a:pt x="499" y="288"/>
                      <a:pt x="500" y="288"/>
                      <a:pt x="501" y="284"/>
                    </a:cubicBezTo>
                    <a:cubicBezTo>
                      <a:pt x="502" y="282"/>
                      <a:pt x="503" y="280"/>
                      <a:pt x="504" y="278"/>
                    </a:cubicBezTo>
                    <a:cubicBezTo>
                      <a:pt x="512" y="255"/>
                      <a:pt x="512" y="255"/>
                      <a:pt x="512" y="255"/>
                    </a:cubicBezTo>
                    <a:cubicBezTo>
                      <a:pt x="513" y="254"/>
                      <a:pt x="514" y="252"/>
                      <a:pt x="514" y="250"/>
                    </a:cubicBezTo>
                    <a:cubicBezTo>
                      <a:pt x="514" y="249"/>
                      <a:pt x="514" y="249"/>
                      <a:pt x="514" y="248"/>
                    </a:cubicBezTo>
                    <a:cubicBezTo>
                      <a:pt x="515" y="248"/>
                      <a:pt x="516" y="247"/>
                      <a:pt x="517" y="245"/>
                    </a:cubicBezTo>
                    <a:cubicBezTo>
                      <a:pt x="518" y="245"/>
                      <a:pt x="518" y="245"/>
                      <a:pt x="518" y="245"/>
                    </a:cubicBezTo>
                    <a:cubicBezTo>
                      <a:pt x="531" y="278"/>
                      <a:pt x="531" y="278"/>
                      <a:pt x="531" y="278"/>
                    </a:cubicBezTo>
                    <a:cubicBezTo>
                      <a:pt x="532" y="281"/>
                      <a:pt x="534" y="286"/>
                      <a:pt x="535" y="287"/>
                    </a:cubicBezTo>
                    <a:cubicBezTo>
                      <a:pt x="536" y="288"/>
                      <a:pt x="538" y="289"/>
                      <a:pt x="540" y="289"/>
                    </a:cubicBezTo>
                    <a:lnTo>
                      <a:pt x="540" y="291"/>
                    </a:lnTo>
                    <a:close/>
                    <a:moveTo>
                      <a:pt x="635" y="249"/>
                    </a:moveTo>
                    <a:cubicBezTo>
                      <a:pt x="631" y="249"/>
                      <a:pt x="629" y="249"/>
                      <a:pt x="629" y="255"/>
                    </a:cubicBezTo>
                    <a:cubicBezTo>
                      <a:pt x="629" y="291"/>
                      <a:pt x="629" y="291"/>
                      <a:pt x="629" y="291"/>
                    </a:cubicBezTo>
                    <a:cubicBezTo>
                      <a:pt x="628" y="291"/>
                      <a:pt x="628" y="291"/>
                      <a:pt x="628" y="291"/>
                    </a:cubicBezTo>
                    <a:cubicBezTo>
                      <a:pt x="593" y="255"/>
                      <a:pt x="593" y="255"/>
                      <a:pt x="593" y="255"/>
                    </a:cubicBezTo>
                    <a:cubicBezTo>
                      <a:pt x="593" y="279"/>
                      <a:pt x="593" y="279"/>
                      <a:pt x="593" y="279"/>
                    </a:cubicBezTo>
                    <a:cubicBezTo>
                      <a:pt x="593" y="287"/>
                      <a:pt x="594" y="289"/>
                      <a:pt x="601" y="289"/>
                    </a:cubicBezTo>
                    <a:cubicBezTo>
                      <a:pt x="601" y="291"/>
                      <a:pt x="601" y="291"/>
                      <a:pt x="601" y="291"/>
                    </a:cubicBezTo>
                    <a:cubicBezTo>
                      <a:pt x="598" y="291"/>
                      <a:pt x="595" y="290"/>
                      <a:pt x="592" y="290"/>
                    </a:cubicBezTo>
                    <a:cubicBezTo>
                      <a:pt x="590" y="290"/>
                      <a:pt x="587" y="290"/>
                      <a:pt x="584" y="291"/>
                    </a:cubicBezTo>
                    <a:cubicBezTo>
                      <a:pt x="584" y="289"/>
                      <a:pt x="584" y="289"/>
                      <a:pt x="584" y="289"/>
                    </a:cubicBezTo>
                    <a:cubicBezTo>
                      <a:pt x="588" y="289"/>
                      <a:pt x="591" y="289"/>
                      <a:pt x="591" y="281"/>
                    </a:cubicBezTo>
                    <a:cubicBezTo>
                      <a:pt x="591" y="256"/>
                      <a:pt x="591" y="256"/>
                      <a:pt x="591" y="256"/>
                    </a:cubicBezTo>
                    <a:cubicBezTo>
                      <a:pt x="591" y="251"/>
                      <a:pt x="588" y="249"/>
                      <a:pt x="583" y="249"/>
                    </a:cubicBezTo>
                    <a:cubicBezTo>
                      <a:pt x="583" y="247"/>
                      <a:pt x="583" y="247"/>
                      <a:pt x="583" y="247"/>
                    </a:cubicBezTo>
                    <a:cubicBezTo>
                      <a:pt x="585" y="247"/>
                      <a:pt x="587" y="247"/>
                      <a:pt x="589" y="247"/>
                    </a:cubicBezTo>
                    <a:cubicBezTo>
                      <a:pt x="591" y="247"/>
                      <a:pt x="592" y="247"/>
                      <a:pt x="594" y="247"/>
                    </a:cubicBezTo>
                    <a:cubicBezTo>
                      <a:pt x="597" y="251"/>
                      <a:pt x="603" y="257"/>
                      <a:pt x="610" y="264"/>
                    </a:cubicBezTo>
                    <a:cubicBezTo>
                      <a:pt x="616" y="270"/>
                      <a:pt x="622" y="276"/>
                      <a:pt x="626" y="281"/>
                    </a:cubicBezTo>
                    <a:cubicBezTo>
                      <a:pt x="626" y="256"/>
                      <a:pt x="626" y="256"/>
                      <a:pt x="626" y="256"/>
                    </a:cubicBezTo>
                    <a:cubicBezTo>
                      <a:pt x="626" y="251"/>
                      <a:pt x="625" y="249"/>
                      <a:pt x="619" y="249"/>
                    </a:cubicBezTo>
                    <a:cubicBezTo>
                      <a:pt x="619" y="247"/>
                      <a:pt x="619" y="247"/>
                      <a:pt x="619" y="247"/>
                    </a:cubicBezTo>
                    <a:cubicBezTo>
                      <a:pt x="622" y="247"/>
                      <a:pt x="625" y="247"/>
                      <a:pt x="628" y="247"/>
                    </a:cubicBezTo>
                    <a:cubicBezTo>
                      <a:pt x="630" y="247"/>
                      <a:pt x="633" y="247"/>
                      <a:pt x="635" y="247"/>
                    </a:cubicBezTo>
                    <a:lnTo>
                      <a:pt x="635" y="2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1"/>
              </a:p>
            </p:txBody>
          </p:sp>
          <p:sp>
            <p:nvSpPr>
              <p:cNvPr id="81" name="Freeform 73">
                <a:extLst>
                  <a:ext uri="{FF2B5EF4-FFF2-40B4-BE49-F238E27FC236}">
                    <a16:creationId xmlns:a16="http://schemas.microsoft.com/office/drawing/2014/main" id="{1D6DDECA-F148-45CB-9556-6047E73900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97824" y="24303061"/>
                <a:ext cx="66675" cy="88900"/>
              </a:xfrm>
              <a:custGeom>
                <a:avLst/>
                <a:gdLst>
                  <a:gd name="T0" fmla="*/ 16 w 16"/>
                  <a:gd name="T1" fmla="*/ 4 h 21"/>
                  <a:gd name="T2" fmla="*/ 16 w 16"/>
                  <a:gd name="T3" fmla="*/ 3 h 21"/>
                  <a:gd name="T4" fmla="*/ 13 w 16"/>
                  <a:gd name="T5" fmla="*/ 0 h 21"/>
                  <a:gd name="T6" fmla="*/ 0 w 16"/>
                  <a:gd name="T7" fmla="*/ 18 h 21"/>
                  <a:gd name="T8" fmla="*/ 0 w 16"/>
                  <a:gd name="T9" fmla="*/ 21 h 21"/>
                  <a:gd name="T10" fmla="*/ 8 w 16"/>
                  <a:gd name="T11" fmla="*/ 12 h 21"/>
                  <a:gd name="T12" fmla="*/ 16 w 16"/>
                  <a:gd name="T13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21">
                    <a:moveTo>
                      <a:pt x="16" y="4"/>
                    </a:moveTo>
                    <a:cubicBezTo>
                      <a:pt x="16" y="3"/>
                      <a:pt x="16" y="3"/>
                      <a:pt x="16" y="3"/>
                    </a:cubicBezTo>
                    <a:cubicBezTo>
                      <a:pt x="16" y="1"/>
                      <a:pt x="14" y="0"/>
                      <a:pt x="13" y="0"/>
                    </a:cubicBezTo>
                    <a:cubicBezTo>
                      <a:pt x="5" y="0"/>
                      <a:pt x="0" y="10"/>
                      <a:pt x="0" y="18"/>
                    </a:cubicBezTo>
                    <a:cubicBezTo>
                      <a:pt x="0" y="19"/>
                      <a:pt x="0" y="20"/>
                      <a:pt x="0" y="21"/>
                    </a:cubicBezTo>
                    <a:cubicBezTo>
                      <a:pt x="3" y="18"/>
                      <a:pt x="5" y="15"/>
                      <a:pt x="8" y="12"/>
                    </a:cubicBezTo>
                    <a:lnTo>
                      <a:pt x="1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1"/>
              </a:p>
            </p:txBody>
          </p:sp>
          <p:sp>
            <p:nvSpPr>
              <p:cNvPr id="82" name="Freeform 74">
                <a:extLst>
                  <a:ext uri="{FF2B5EF4-FFF2-40B4-BE49-F238E27FC236}">
                    <a16:creationId xmlns:a16="http://schemas.microsoft.com/office/drawing/2014/main" id="{66D8EB9C-EBBF-4B13-B497-2A3417A63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9262" y="23917299"/>
                <a:ext cx="134938" cy="177800"/>
              </a:xfrm>
              <a:custGeom>
                <a:avLst/>
                <a:gdLst>
                  <a:gd name="T0" fmla="*/ 17 w 32"/>
                  <a:gd name="T1" fmla="*/ 42 h 42"/>
                  <a:gd name="T2" fmla="*/ 32 w 32"/>
                  <a:gd name="T3" fmla="*/ 23 h 42"/>
                  <a:gd name="T4" fmla="*/ 15 w 32"/>
                  <a:gd name="T5" fmla="*/ 0 h 42"/>
                  <a:gd name="T6" fmla="*/ 0 w 32"/>
                  <a:gd name="T7" fmla="*/ 20 h 42"/>
                  <a:gd name="T8" fmla="*/ 17 w 32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2">
                    <a:moveTo>
                      <a:pt x="17" y="42"/>
                    </a:moveTo>
                    <a:cubicBezTo>
                      <a:pt x="26" y="42"/>
                      <a:pt x="32" y="34"/>
                      <a:pt x="32" y="23"/>
                    </a:cubicBezTo>
                    <a:cubicBezTo>
                      <a:pt x="32" y="13"/>
                      <a:pt x="27" y="0"/>
                      <a:pt x="15" y="0"/>
                    </a:cubicBezTo>
                    <a:cubicBezTo>
                      <a:pt x="6" y="0"/>
                      <a:pt x="0" y="8"/>
                      <a:pt x="0" y="20"/>
                    </a:cubicBezTo>
                    <a:cubicBezTo>
                      <a:pt x="0" y="29"/>
                      <a:pt x="5" y="42"/>
                      <a:pt x="17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1"/>
              </a:p>
            </p:txBody>
          </p:sp>
        </p:grpSp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52C2A740-FB8F-47EA-BFE1-2053990B6B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93115" y="288218"/>
              <a:ext cx="410779" cy="434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408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주간업무보고-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43"/>
          <p:cNvSpPr>
            <a:spLocks/>
          </p:cNvSpPr>
          <p:nvPr userDrawn="1"/>
        </p:nvSpPr>
        <p:spPr bwMode="auto">
          <a:xfrm>
            <a:off x="8769367" y="5704463"/>
            <a:ext cx="374633" cy="1153537"/>
          </a:xfrm>
          <a:custGeom>
            <a:avLst/>
            <a:gdLst>
              <a:gd name="T0" fmla="*/ 0 w 316"/>
              <a:gd name="T1" fmla="*/ 973 h 973"/>
              <a:gd name="T2" fmla="*/ 316 w 316"/>
              <a:gd name="T3" fmla="*/ 973 h 973"/>
              <a:gd name="T4" fmla="*/ 316 w 316"/>
              <a:gd name="T5" fmla="*/ 0 h 973"/>
              <a:gd name="T6" fmla="*/ 0 w 316"/>
              <a:gd name="T7" fmla="*/ 973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6" h="973">
                <a:moveTo>
                  <a:pt x="0" y="973"/>
                </a:moveTo>
                <a:lnTo>
                  <a:pt x="316" y="973"/>
                </a:lnTo>
                <a:lnTo>
                  <a:pt x="316" y="0"/>
                </a:lnTo>
                <a:lnTo>
                  <a:pt x="0" y="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400" y="439200"/>
            <a:ext cx="1454400" cy="442800"/>
          </a:xfrm>
        </p:spPr>
        <p:txBody>
          <a:bodyPr lIns="0" tIns="0" rIns="0" bIns="0">
            <a:normAutofit/>
          </a:bodyPr>
          <a:lstStyle>
            <a:lvl1pPr>
              <a:defRPr sz="1800" b="1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주간업무보고</a:t>
            </a:r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950181" y="439200"/>
            <a:ext cx="4302771" cy="4428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baseline="0">
                <a:solidFill>
                  <a:srgbClr val="0058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kumimoji="1" lang="ko-KR" altLang="en-US" dirty="0"/>
              <a:t>팀명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58690" y="662400"/>
            <a:ext cx="1310910" cy="442800"/>
          </a:xfrm>
        </p:spPr>
        <p:txBody>
          <a:bodyPr lIns="0" tIns="0" rIns="0" bIns="0" anchor="ctr" anchorCtr="0">
            <a:noAutofit/>
          </a:bodyPr>
          <a:lstStyle>
            <a:lvl1pPr marL="0" indent="0" algn="r">
              <a:buFontTx/>
              <a:buNone/>
              <a:defRPr sz="1400" b="0" baseline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kumimoji="1" lang="ko-KR" altLang="en-US" dirty="0"/>
              <a:t>날짜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31871"/>
              </p:ext>
            </p:extLst>
          </p:nvPr>
        </p:nvGraphicFramePr>
        <p:xfrm>
          <a:off x="374400" y="1121869"/>
          <a:ext cx="8395200" cy="536760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19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52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A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407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374400" y="1121868"/>
            <a:ext cx="4189916" cy="307361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1200" baseline="0">
                <a:latin typeface="(한글 글꼴 사용)"/>
              </a:defRPr>
            </a:lvl1pPr>
          </a:lstStyle>
          <a:p>
            <a:pPr lvl="0"/>
            <a:r>
              <a:rPr kumimoji="1" lang="ko-KR" altLang="en-US" dirty="0"/>
              <a:t>실적</a:t>
            </a: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6" hasCustomPrompt="1"/>
          </p:nvPr>
        </p:nvSpPr>
        <p:spPr>
          <a:xfrm>
            <a:off x="4564316" y="1121867"/>
            <a:ext cx="4205284" cy="307362"/>
          </a:xfrm>
        </p:spPr>
        <p:txBody>
          <a:bodyPr lIns="0" tIns="0" rIns="0" bIns="0" anchor="ctr" anchorCtr="0">
            <a:normAutofit/>
          </a:bodyPr>
          <a:lstStyle>
            <a:lvl1pPr marL="0" indent="0" algn="ctr">
              <a:buFontTx/>
              <a:buNone/>
              <a:defRPr sz="1200" baseline="0">
                <a:latin typeface="(한글 글꼴 사용)"/>
              </a:defRPr>
            </a:lvl1pPr>
          </a:lstStyle>
          <a:p>
            <a:pPr lvl="0"/>
            <a:r>
              <a:rPr kumimoji="1" lang="ko-KR" altLang="en-US" dirty="0"/>
              <a:t>계획</a:t>
            </a:r>
          </a:p>
        </p:txBody>
      </p:sp>
      <p:sp>
        <p:nvSpPr>
          <p:cNvPr id="25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874000" y="6543248"/>
            <a:ext cx="234000" cy="252412"/>
          </a:xfrm>
        </p:spPr>
        <p:txBody>
          <a:bodyPr lIns="0" tIns="0" rIns="0" bIns="0">
            <a:noAutofit/>
          </a:bodyPr>
          <a:lstStyle>
            <a:lvl1pPr algn="ctr">
              <a:defRPr sz="1000">
                <a:solidFill>
                  <a:srgbClr val="898989"/>
                </a:solidFill>
              </a:defRPr>
            </a:lvl1pPr>
          </a:lstStyle>
          <a:p>
            <a:fld id="{2D94ACED-6144-4B78-9E59-762D97A9E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115" y="1429230"/>
            <a:ext cx="4189201" cy="5060240"/>
          </a:xfrm>
        </p:spPr>
        <p:txBody>
          <a:bodyPr lIns="72000" tIns="72000" rIns="72000" bIns="72000">
            <a:noAutofit/>
          </a:bodyPr>
          <a:lstStyle>
            <a:lvl1pPr marL="108000" indent="-108000">
              <a:buClr>
                <a:schemeClr val="bg1">
                  <a:lumMod val="50000"/>
                </a:schemeClr>
              </a:buClr>
              <a:buFont typeface=".Lucida Grande UI Regular"/>
              <a:buChar char="▪"/>
              <a:defRPr sz="1100" b="1" baseline="0">
                <a:latin typeface="맑은 고딕" panose="020B0503020000020004" pitchFamily="50" charset="-127"/>
                <a:ea typeface="+mn-ea"/>
              </a:defRPr>
            </a:lvl1pPr>
            <a:lvl2pPr marL="216000" indent="-108000">
              <a:buClr>
                <a:schemeClr val="bg1">
                  <a:lumMod val="50000"/>
                </a:schemeClr>
              </a:buClr>
              <a:buFont typeface=".Lucida Grande UI Regular"/>
              <a:buChar char="▫"/>
              <a:defRPr sz="1050" baseline="0">
                <a:latin typeface="맑은 고딕" panose="020B0503020000020004" pitchFamily="50" charset="-127"/>
              </a:defRPr>
            </a:lvl2pPr>
            <a:lvl3pPr marL="360000" indent="-144000">
              <a:buClr>
                <a:schemeClr val="bg1">
                  <a:lumMod val="50000"/>
                </a:schemeClr>
              </a:buClr>
              <a:buFont typeface="System Font Regular"/>
              <a:buChar char="•"/>
              <a:defRPr sz="1000" baseline="0">
                <a:latin typeface="맑은 고딕" panose="020B0503020000020004" pitchFamily="50" charset="-127"/>
              </a:defRPr>
            </a:lvl3pPr>
            <a:lvl4pPr marL="538163" indent="-168275">
              <a:buClr>
                <a:schemeClr val="bg1">
                  <a:lumMod val="50000"/>
                </a:schemeClr>
              </a:buClr>
              <a:buFont typeface="System Font Regular"/>
              <a:buChar char="◦"/>
              <a:tabLst/>
              <a:defRPr sz="1000" b="0" i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4pPr>
            <a:lvl5pPr marL="669925" indent="-138113">
              <a:buClr>
                <a:schemeClr val="bg1">
                  <a:lumMod val="50000"/>
                </a:schemeClr>
              </a:buClr>
              <a:buFont typeface="Wingdings" pitchFamily="2" charset="2"/>
              <a:buChar char="ü"/>
              <a:tabLst/>
              <a:defRPr sz="950" b="0" i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5pPr>
          </a:lstStyle>
          <a:p>
            <a:pPr lvl="0"/>
            <a:r>
              <a:rPr lang="en-US" altLang="ko-KR" dirty="0"/>
              <a:t>Level_01</a:t>
            </a:r>
            <a:endParaRPr lang="ko-KR" altLang="en-US" dirty="0"/>
          </a:p>
          <a:p>
            <a:pPr lvl="1"/>
            <a:r>
              <a:rPr lang="en-US" altLang="ko-KR" dirty="0"/>
              <a:t>Level_02</a:t>
            </a:r>
          </a:p>
          <a:p>
            <a:pPr lvl="2"/>
            <a:r>
              <a:rPr lang="en-US" altLang="ko-KR" dirty="0"/>
              <a:t>Level_03</a:t>
            </a:r>
          </a:p>
          <a:p>
            <a:pPr lvl="3"/>
            <a:r>
              <a:rPr lang="en-US" altLang="ko-KR" dirty="0"/>
              <a:t>Level_04</a:t>
            </a:r>
          </a:p>
          <a:p>
            <a:pPr lvl="4"/>
            <a:r>
              <a:rPr lang="en-US" altLang="ko-KR" dirty="0"/>
              <a:t>Level_05</a:t>
            </a:r>
          </a:p>
        </p:txBody>
      </p:sp>
      <p:sp>
        <p:nvSpPr>
          <p:cNvPr id="20" name="Freeform 42"/>
          <p:cNvSpPr>
            <a:spLocks/>
          </p:cNvSpPr>
          <p:nvPr userDrawn="1"/>
        </p:nvSpPr>
        <p:spPr bwMode="auto">
          <a:xfrm>
            <a:off x="8462195" y="0"/>
            <a:ext cx="681805" cy="494754"/>
          </a:xfrm>
          <a:custGeom>
            <a:avLst/>
            <a:gdLst>
              <a:gd name="T0" fmla="*/ 0 w 842"/>
              <a:gd name="T1" fmla="*/ 0 h 611"/>
              <a:gd name="T2" fmla="*/ 842 w 842"/>
              <a:gd name="T3" fmla="*/ 0 h 611"/>
              <a:gd name="T4" fmla="*/ 842 w 842"/>
              <a:gd name="T5" fmla="*/ 611 h 611"/>
              <a:gd name="T6" fmla="*/ 0 w 842"/>
              <a:gd name="T7" fmla="*/ 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2" h="611">
                <a:moveTo>
                  <a:pt x="0" y="0"/>
                </a:moveTo>
                <a:lnTo>
                  <a:pt x="842" y="0"/>
                </a:lnTo>
                <a:lnTo>
                  <a:pt x="842" y="6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CCF1956-31C9-9F44-90C0-E3FA410C4E5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580399" y="1429230"/>
            <a:ext cx="4189201" cy="5060240"/>
          </a:xfrm>
        </p:spPr>
        <p:txBody>
          <a:bodyPr lIns="72000" tIns="72000" rIns="72000" bIns="72000">
            <a:noAutofit/>
          </a:bodyPr>
          <a:lstStyle>
            <a:lvl1pPr marL="108000" indent="-108000">
              <a:buClr>
                <a:schemeClr val="bg1">
                  <a:lumMod val="50000"/>
                </a:schemeClr>
              </a:buClr>
              <a:buFont typeface=".Lucida Grande UI Regular"/>
              <a:buChar char="▪"/>
              <a:defRPr sz="1100" b="1" baseline="0">
                <a:latin typeface="맑은 고딕" panose="020B0503020000020004" pitchFamily="50" charset="-127"/>
                <a:ea typeface="+mn-ea"/>
              </a:defRPr>
            </a:lvl1pPr>
            <a:lvl2pPr marL="216000" indent="-108000">
              <a:buClr>
                <a:schemeClr val="bg1">
                  <a:lumMod val="50000"/>
                </a:schemeClr>
              </a:buClr>
              <a:buFont typeface=".Lucida Grande UI Regular"/>
              <a:buChar char="▫"/>
              <a:defRPr sz="1050" baseline="0">
                <a:latin typeface="맑은 고딕" panose="020B0503020000020004" pitchFamily="50" charset="-127"/>
              </a:defRPr>
            </a:lvl2pPr>
            <a:lvl3pPr marL="360000" indent="-144000">
              <a:buClr>
                <a:schemeClr val="bg1">
                  <a:lumMod val="50000"/>
                </a:schemeClr>
              </a:buClr>
              <a:buFont typeface="System Font Regular"/>
              <a:buChar char="•"/>
              <a:defRPr sz="1000" baseline="0">
                <a:latin typeface="맑은 고딕" panose="020B0503020000020004" pitchFamily="50" charset="-127"/>
              </a:defRPr>
            </a:lvl3pPr>
            <a:lvl4pPr marL="538163" indent="-168275">
              <a:buClr>
                <a:schemeClr val="bg1">
                  <a:lumMod val="50000"/>
                </a:schemeClr>
              </a:buClr>
              <a:buFont typeface="System Font Regular"/>
              <a:buChar char="◦"/>
              <a:tabLst/>
              <a:defRPr sz="1000" b="0" i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4pPr>
            <a:lvl5pPr marL="669925" indent="-138113">
              <a:buClr>
                <a:schemeClr val="bg1">
                  <a:lumMod val="50000"/>
                </a:schemeClr>
              </a:buClr>
              <a:buFont typeface="Wingdings" pitchFamily="2" charset="2"/>
              <a:buChar char="ü"/>
              <a:tabLst/>
              <a:defRPr sz="950" b="0" i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5pPr>
          </a:lstStyle>
          <a:p>
            <a:pPr lvl="0"/>
            <a:r>
              <a:rPr lang="en-US" altLang="ko-KR" dirty="0"/>
              <a:t>Level_01</a:t>
            </a:r>
            <a:endParaRPr lang="ko-KR" altLang="en-US" dirty="0"/>
          </a:p>
          <a:p>
            <a:pPr lvl="1"/>
            <a:r>
              <a:rPr lang="en-US" altLang="ko-KR" dirty="0"/>
              <a:t>Level_02</a:t>
            </a:r>
          </a:p>
          <a:p>
            <a:pPr lvl="2"/>
            <a:r>
              <a:rPr lang="en-US" altLang="ko-KR" dirty="0"/>
              <a:t>Level_03</a:t>
            </a:r>
          </a:p>
          <a:p>
            <a:pPr lvl="3"/>
            <a:r>
              <a:rPr lang="en-US" altLang="ko-KR" dirty="0"/>
              <a:t>Level_04</a:t>
            </a:r>
          </a:p>
          <a:p>
            <a:pPr lvl="4"/>
            <a:r>
              <a:rPr lang="en-US" altLang="ko-KR" dirty="0"/>
              <a:t>Level_05</a:t>
            </a:r>
          </a:p>
        </p:txBody>
      </p:sp>
    </p:spTree>
    <p:extLst>
      <p:ext uri="{BB962C8B-B14F-4D97-AF65-F5344CB8AC3E}">
        <p14:creationId xmlns:p14="http://schemas.microsoft.com/office/powerpoint/2010/main" val="276058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주간업무보고-디자인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43"/>
          <p:cNvSpPr>
            <a:spLocks/>
          </p:cNvSpPr>
          <p:nvPr userDrawn="1"/>
        </p:nvSpPr>
        <p:spPr bwMode="auto">
          <a:xfrm>
            <a:off x="8769367" y="5704463"/>
            <a:ext cx="374633" cy="1153537"/>
          </a:xfrm>
          <a:custGeom>
            <a:avLst/>
            <a:gdLst>
              <a:gd name="T0" fmla="*/ 0 w 316"/>
              <a:gd name="T1" fmla="*/ 973 h 973"/>
              <a:gd name="T2" fmla="*/ 316 w 316"/>
              <a:gd name="T3" fmla="*/ 973 h 973"/>
              <a:gd name="T4" fmla="*/ 316 w 316"/>
              <a:gd name="T5" fmla="*/ 0 h 973"/>
              <a:gd name="T6" fmla="*/ 0 w 316"/>
              <a:gd name="T7" fmla="*/ 973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6" h="973">
                <a:moveTo>
                  <a:pt x="0" y="973"/>
                </a:moveTo>
                <a:lnTo>
                  <a:pt x="316" y="973"/>
                </a:lnTo>
                <a:lnTo>
                  <a:pt x="316" y="0"/>
                </a:lnTo>
                <a:lnTo>
                  <a:pt x="0" y="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2716357"/>
              </p:ext>
            </p:extLst>
          </p:nvPr>
        </p:nvGraphicFramePr>
        <p:xfrm>
          <a:off x="374400" y="5883624"/>
          <a:ext cx="8395200" cy="60480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09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A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A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A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400" y="439200"/>
            <a:ext cx="1454400" cy="442800"/>
          </a:xfrm>
        </p:spPr>
        <p:txBody>
          <a:bodyPr lIns="0" tIns="0" rIns="0" bIns="0">
            <a:normAutofit/>
          </a:bodyPr>
          <a:lstStyle>
            <a:lvl1pPr>
              <a:defRPr sz="1800" b="1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주간업무보고</a:t>
            </a:r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950181" y="439200"/>
            <a:ext cx="4302771" cy="4428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baseline="0">
                <a:solidFill>
                  <a:srgbClr val="0058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kumimoji="1" lang="ko-KR" altLang="en-US" dirty="0"/>
              <a:t>팀명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58690" y="662400"/>
            <a:ext cx="1310910" cy="442800"/>
          </a:xfrm>
        </p:spPr>
        <p:txBody>
          <a:bodyPr lIns="0" tIns="0" rIns="0" bIns="0" anchor="ctr" anchorCtr="0">
            <a:noAutofit/>
          </a:bodyPr>
          <a:lstStyle>
            <a:lvl1pPr marL="0" indent="0" algn="r">
              <a:buFontTx/>
              <a:buNone/>
              <a:defRPr sz="1400" b="0" baseline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kumimoji="1" lang="ko-KR" altLang="en-US" dirty="0"/>
              <a:t>날짜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9307182"/>
              </p:ext>
            </p:extLst>
          </p:nvPr>
        </p:nvGraphicFramePr>
        <p:xfrm>
          <a:off x="374400" y="1121869"/>
          <a:ext cx="8395200" cy="461304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19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A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064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F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374400" y="1121868"/>
            <a:ext cx="4189916" cy="307361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1200" baseline="0">
                <a:latin typeface="(한글 글꼴 사용)"/>
              </a:defRPr>
            </a:lvl1pPr>
          </a:lstStyle>
          <a:p>
            <a:pPr lvl="0"/>
            <a:r>
              <a:rPr kumimoji="1" lang="ko-KR" altLang="en-US" dirty="0"/>
              <a:t>실적</a:t>
            </a: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6" hasCustomPrompt="1"/>
          </p:nvPr>
        </p:nvSpPr>
        <p:spPr>
          <a:xfrm>
            <a:off x="4564316" y="1121867"/>
            <a:ext cx="4205051" cy="307362"/>
          </a:xfrm>
        </p:spPr>
        <p:txBody>
          <a:bodyPr lIns="0" tIns="0" rIns="0" bIns="0" anchor="ctr" anchorCtr="0">
            <a:normAutofit/>
          </a:bodyPr>
          <a:lstStyle>
            <a:lvl1pPr marL="0" indent="0" algn="ctr">
              <a:buFontTx/>
              <a:buNone/>
              <a:defRPr sz="1200" baseline="0">
                <a:latin typeface="(한글 글꼴 사용)"/>
              </a:defRPr>
            </a:lvl1pPr>
          </a:lstStyle>
          <a:p>
            <a:pPr lvl="0"/>
            <a:r>
              <a:rPr kumimoji="1" lang="ko-KR" altLang="en-US" dirty="0"/>
              <a:t>계획</a:t>
            </a:r>
          </a:p>
        </p:txBody>
      </p:sp>
      <p:sp>
        <p:nvSpPr>
          <p:cNvPr id="20" name="텍스트 개체 틀 17"/>
          <p:cNvSpPr>
            <a:spLocks noGrp="1"/>
          </p:cNvSpPr>
          <p:nvPr>
            <p:ph type="body" sz="quarter" idx="17" hasCustomPrompt="1"/>
          </p:nvPr>
        </p:nvSpPr>
        <p:spPr>
          <a:xfrm>
            <a:off x="374399" y="6198025"/>
            <a:ext cx="2092175" cy="290399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en-US" altLang="ko-KR" dirty="0" err="1"/>
              <a:t>Num</a:t>
            </a:r>
            <a:endParaRPr kumimoji="1" lang="ko-KR" altLang="en-US" dirty="0"/>
          </a:p>
        </p:txBody>
      </p:sp>
      <p:sp>
        <p:nvSpPr>
          <p:cNvPr id="17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2469358" y="6198025"/>
            <a:ext cx="2092175" cy="290399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en-US" altLang="ko-KR"/>
              <a:t>Num</a:t>
            </a:r>
            <a:endParaRPr kumimoji="1"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0" y="6198025"/>
            <a:ext cx="2092175" cy="290399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en-US" altLang="ko-KR" dirty="0" err="1"/>
              <a:t>Num</a:t>
            </a:r>
            <a:endParaRPr kumimoji="1" lang="ko-KR" altLang="en-US" dirty="0"/>
          </a:p>
        </p:txBody>
      </p:sp>
      <p:sp>
        <p:nvSpPr>
          <p:cNvPr id="22" name="텍스트 개체 틀 17"/>
          <p:cNvSpPr>
            <a:spLocks noGrp="1"/>
          </p:cNvSpPr>
          <p:nvPr>
            <p:ph type="body" sz="quarter" idx="20" hasCustomPrompt="1"/>
          </p:nvPr>
        </p:nvSpPr>
        <p:spPr>
          <a:xfrm>
            <a:off x="6677425" y="6198025"/>
            <a:ext cx="2092175" cy="290399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en-US" altLang="ko-KR" dirty="0" err="1"/>
              <a:t>Num</a:t>
            </a:r>
            <a:endParaRPr kumimoji="1" lang="ko-KR" altLang="en-US" dirty="0"/>
          </a:p>
        </p:txBody>
      </p:sp>
      <p:sp>
        <p:nvSpPr>
          <p:cNvPr id="28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874000" y="6543248"/>
            <a:ext cx="234000" cy="252412"/>
          </a:xfrm>
        </p:spPr>
        <p:txBody>
          <a:bodyPr lIns="0" tIns="0" rIns="0" bIns="0">
            <a:noAutofit/>
          </a:bodyPr>
          <a:lstStyle>
            <a:lvl1pPr algn="ctr">
              <a:defRPr sz="1000">
                <a:solidFill>
                  <a:srgbClr val="898989"/>
                </a:solidFill>
              </a:defRPr>
            </a:lvl1pPr>
          </a:lstStyle>
          <a:p>
            <a:fld id="{2D94ACED-6144-4B78-9E59-762D97A9E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7" name="Freeform 42"/>
          <p:cNvSpPr>
            <a:spLocks/>
          </p:cNvSpPr>
          <p:nvPr userDrawn="1"/>
        </p:nvSpPr>
        <p:spPr bwMode="auto">
          <a:xfrm>
            <a:off x="8462195" y="0"/>
            <a:ext cx="681805" cy="494754"/>
          </a:xfrm>
          <a:custGeom>
            <a:avLst/>
            <a:gdLst>
              <a:gd name="T0" fmla="*/ 0 w 842"/>
              <a:gd name="T1" fmla="*/ 0 h 611"/>
              <a:gd name="T2" fmla="*/ 842 w 842"/>
              <a:gd name="T3" fmla="*/ 0 h 611"/>
              <a:gd name="T4" fmla="*/ 842 w 842"/>
              <a:gd name="T5" fmla="*/ 611 h 611"/>
              <a:gd name="T6" fmla="*/ 0 w 842"/>
              <a:gd name="T7" fmla="*/ 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2" h="611">
                <a:moveTo>
                  <a:pt x="0" y="0"/>
                </a:moveTo>
                <a:lnTo>
                  <a:pt x="842" y="0"/>
                </a:lnTo>
                <a:lnTo>
                  <a:pt x="842" y="6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1A5194B-F471-BA4F-AA6D-348C8D54405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5115" y="1429230"/>
            <a:ext cx="4189201" cy="4305681"/>
          </a:xfrm>
        </p:spPr>
        <p:txBody>
          <a:bodyPr lIns="72000" tIns="72000" rIns="72000" bIns="72000">
            <a:noAutofit/>
          </a:bodyPr>
          <a:lstStyle>
            <a:lvl1pPr marL="108000" indent="-108000">
              <a:buClr>
                <a:schemeClr val="bg1">
                  <a:lumMod val="50000"/>
                </a:schemeClr>
              </a:buClr>
              <a:buFont typeface=".Lucida Grande UI Regular"/>
              <a:buChar char="▪"/>
              <a:defRPr sz="1100" b="1" baseline="0">
                <a:latin typeface="맑은 고딕" panose="020B0503020000020004" pitchFamily="50" charset="-127"/>
                <a:ea typeface="+mn-ea"/>
              </a:defRPr>
            </a:lvl1pPr>
            <a:lvl2pPr marL="216000" indent="-108000">
              <a:buClr>
                <a:schemeClr val="bg1">
                  <a:lumMod val="50000"/>
                </a:schemeClr>
              </a:buClr>
              <a:buFont typeface=".Lucida Grande UI Regular"/>
              <a:buChar char="▫"/>
              <a:defRPr sz="1050" baseline="0">
                <a:latin typeface="맑은 고딕" panose="020B0503020000020004" pitchFamily="50" charset="-127"/>
              </a:defRPr>
            </a:lvl2pPr>
            <a:lvl3pPr marL="360000" indent="-144000">
              <a:buClr>
                <a:schemeClr val="bg1">
                  <a:lumMod val="50000"/>
                </a:schemeClr>
              </a:buClr>
              <a:buFont typeface="System Font Regular"/>
              <a:buChar char="•"/>
              <a:defRPr sz="1000" baseline="0">
                <a:latin typeface="맑은 고딕" panose="020B0503020000020004" pitchFamily="50" charset="-127"/>
              </a:defRPr>
            </a:lvl3pPr>
            <a:lvl4pPr marL="538163" indent="-168275">
              <a:buClr>
                <a:schemeClr val="bg1">
                  <a:lumMod val="50000"/>
                </a:schemeClr>
              </a:buClr>
              <a:buFont typeface="System Font Regular"/>
              <a:buChar char="◦"/>
              <a:tabLst/>
              <a:defRPr sz="1000" b="0" i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4pPr>
            <a:lvl5pPr marL="669925" indent="-138113">
              <a:buClr>
                <a:schemeClr val="bg1">
                  <a:lumMod val="50000"/>
                </a:schemeClr>
              </a:buClr>
              <a:buFont typeface="Wingdings" pitchFamily="2" charset="2"/>
              <a:buChar char="ü"/>
              <a:tabLst/>
              <a:defRPr sz="950" b="0" i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5pPr>
          </a:lstStyle>
          <a:p>
            <a:pPr lvl="0"/>
            <a:r>
              <a:rPr lang="en-US" altLang="ko-KR" dirty="0"/>
              <a:t>Level_01</a:t>
            </a:r>
            <a:endParaRPr lang="ko-KR" altLang="en-US" dirty="0"/>
          </a:p>
          <a:p>
            <a:pPr lvl="1"/>
            <a:r>
              <a:rPr lang="en-US" altLang="ko-KR" dirty="0"/>
              <a:t>Level_02</a:t>
            </a:r>
          </a:p>
          <a:p>
            <a:pPr lvl="2"/>
            <a:r>
              <a:rPr lang="en-US" altLang="ko-KR" dirty="0"/>
              <a:t>Level_03</a:t>
            </a:r>
          </a:p>
          <a:p>
            <a:pPr lvl="3"/>
            <a:r>
              <a:rPr lang="en-US" altLang="ko-KR" dirty="0"/>
              <a:t>Level_04</a:t>
            </a:r>
          </a:p>
          <a:p>
            <a:pPr lvl="4"/>
            <a:r>
              <a:rPr lang="en-US" altLang="ko-KR" dirty="0"/>
              <a:t>Level_05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61383E3-AEB1-D046-974F-973BD59F81E6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4580399" y="1429230"/>
            <a:ext cx="4189201" cy="4305681"/>
          </a:xfrm>
        </p:spPr>
        <p:txBody>
          <a:bodyPr lIns="72000" tIns="72000" rIns="72000" bIns="72000">
            <a:noAutofit/>
          </a:bodyPr>
          <a:lstStyle>
            <a:lvl1pPr marL="108000" indent="-108000">
              <a:buClr>
                <a:schemeClr val="bg1">
                  <a:lumMod val="50000"/>
                </a:schemeClr>
              </a:buClr>
              <a:buFont typeface=".Lucida Grande UI Regular"/>
              <a:buChar char="▪"/>
              <a:defRPr sz="1100" b="1" baseline="0">
                <a:latin typeface="맑은 고딕" panose="020B0503020000020004" pitchFamily="50" charset="-127"/>
                <a:ea typeface="+mn-ea"/>
              </a:defRPr>
            </a:lvl1pPr>
            <a:lvl2pPr marL="216000" indent="-108000">
              <a:buClr>
                <a:schemeClr val="bg1">
                  <a:lumMod val="50000"/>
                </a:schemeClr>
              </a:buClr>
              <a:buFont typeface=".Lucida Grande UI Regular"/>
              <a:buChar char="▫"/>
              <a:defRPr sz="1050" baseline="0">
                <a:latin typeface="맑은 고딕" panose="020B0503020000020004" pitchFamily="50" charset="-127"/>
              </a:defRPr>
            </a:lvl2pPr>
            <a:lvl3pPr marL="360000" indent="-144000">
              <a:buClr>
                <a:schemeClr val="bg1">
                  <a:lumMod val="50000"/>
                </a:schemeClr>
              </a:buClr>
              <a:buFont typeface="System Font Regular"/>
              <a:buChar char="•"/>
              <a:defRPr sz="1000" baseline="0">
                <a:latin typeface="맑은 고딕" panose="020B0503020000020004" pitchFamily="50" charset="-127"/>
              </a:defRPr>
            </a:lvl3pPr>
            <a:lvl4pPr marL="538163" indent="-168275">
              <a:buClr>
                <a:schemeClr val="bg1">
                  <a:lumMod val="50000"/>
                </a:schemeClr>
              </a:buClr>
              <a:buFont typeface="System Font Regular"/>
              <a:buChar char="◦"/>
              <a:tabLst/>
              <a:defRPr sz="1000" b="0" i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4pPr>
            <a:lvl5pPr marL="669925" indent="-138113">
              <a:buClr>
                <a:schemeClr val="bg1">
                  <a:lumMod val="50000"/>
                </a:schemeClr>
              </a:buClr>
              <a:buFont typeface="Wingdings" pitchFamily="2" charset="2"/>
              <a:buChar char="ü"/>
              <a:tabLst/>
              <a:defRPr sz="950" b="0" i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5pPr>
          </a:lstStyle>
          <a:p>
            <a:pPr lvl="0"/>
            <a:r>
              <a:rPr lang="en-US" altLang="ko-KR" dirty="0"/>
              <a:t>Level_01</a:t>
            </a:r>
            <a:endParaRPr lang="ko-KR" altLang="en-US" dirty="0"/>
          </a:p>
          <a:p>
            <a:pPr lvl="1"/>
            <a:r>
              <a:rPr lang="en-US" altLang="ko-KR" dirty="0"/>
              <a:t>Level_02</a:t>
            </a:r>
          </a:p>
          <a:p>
            <a:pPr lvl="2"/>
            <a:r>
              <a:rPr lang="en-US" altLang="ko-KR" dirty="0"/>
              <a:t>Level_03</a:t>
            </a:r>
          </a:p>
          <a:p>
            <a:pPr lvl="3"/>
            <a:r>
              <a:rPr lang="en-US" altLang="ko-KR" dirty="0"/>
              <a:t>Level_04</a:t>
            </a:r>
          </a:p>
          <a:p>
            <a:pPr lvl="4"/>
            <a:r>
              <a:rPr lang="en-US" altLang="ko-KR" dirty="0"/>
              <a:t>Level_05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02">
            <a:extLst>
              <a:ext uri="{FF2B5EF4-FFF2-40B4-BE49-F238E27FC236}">
                <a16:creationId xmlns:a16="http://schemas.microsoft.com/office/drawing/2014/main" id="{914D8CC8-9F03-CB4C-A13D-BF4D19680809}"/>
              </a:ext>
            </a:extLst>
          </p:cNvPr>
          <p:cNvSpPr/>
          <p:nvPr userDrawn="1"/>
        </p:nvSpPr>
        <p:spPr>
          <a:xfrm>
            <a:off x="0" y="6584386"/>
            <a:ext cx="9144000" cy="2736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4AE77EE-8378-294F-92B8-DE4205270B19}"/>
              </a:ext>
            </a:extLst>
          </p:cNvPr>
          <p:cNvSpPr txBox="1"/>
          <p:nvPr userDrawn="1"/>
        </p:nvSpPr>
        <p:spPr>
          <a:xfrm>
            <a:off x="-5506" y="6621166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dirty="0">
                <a:solidFill>
                  <a:schemeClr val="bg1">
                    <a:lumMod val="85000"/>
                  </a:schemeClr>
                </a:solidFill>
              </a:rPr>
              <a:t>Copyright Penta Security Systems Inc. All rights reserved.</a:t>
            </a:r>
            <a:endParaRPr kumimoji="1" lang="ko-KR" altLang="en-US" sz="7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78CBE78-6C34-455A-A33F-0C5EF49BFC34}"/>
              </a:ext>
            </a:extLst>
          </p:cNvPr>
          <p:cNvGrpSpPr/>
          <p:nvPr userDrawn="1"/>
        </p:nvGrpSpPr>
        <p:grpSpPr>
          <a:xfrm>
            <a:off x="3826117" y="2588675"/>
            <a:ext cx="1491767" cy="1009687"/>
            <a:chOff x="3826117" y="2588675"/>
            <a:chExt cx="1491767" cy="1009687"/>
          </a:xfrm>
        </p:grpSpPr>
        <p:grpSp>
          <p:nvGrpSpPr>
            <p:cNvPr id="331" name="그룹 103">
              <a:extLst>
                <a:ext uri="{FF2B5EF4-FFF2-40B4-BE49-F238E27FC236}">
                  <a16:creationId xmlns:a16="http://schemas.microsoft.com/office/drawing/2014/main" id="{1D72E77C-DD46-B743-9EEB-C532245B993C}"/>
                </a:ext>
              </a:extLst>
            </p:cNvPr>
            <p:cNvGrpSpPr/>
            <p:nvPr userDrawn="1"/>
          </p:nvGrpSpPr>
          <p:grpSpPr>
            <a:xfrm>
              <a:off x="3838074" y="2588675"/>
              <a:ext cx="1467852" cy="297378"/>
              <a:chOff x="3940200" y="2689058"/>
              <a:chExt cx="1588100" cy="321739"/>
            </a:xfrm>
          </p:grpSpPr>
          <p:grpSp>
            <p:nvGrpSpPr>
              <p:cNvPr id="332" name="그룹 104">
                <a:extLst>
                  <a:ext uri="{FF2B5EF4-FFF2-40B4-BE49-F238E27FC236}">
                    <a16:creationId xmlns:a16="http://schemas.microsoft.com/office/drawing/2014/main" id="{AF5F129A-B82F-DA4B-AFED-2DFAD6E96F84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>
              <a:xfrm>
                <a:off x="3940200" y="2689058"/>
                <a:ext cx="1588100" cy="182257"/>
                <a:chOff x="3276600" y="1049338"/>
                <a:chExt cx="2559050" cy="293688"/>
              </a:xfrm>
            </p:grpSpPr>
            <p:sp>
              <p:nvSpPr>
                <p:cNvPr id="359" name="Freeform 6">
                  <a:extLst>
                    <a:ext uri="{FF2B5EF4-FFF2-40B4-BE49-F238E27FC236}">
                      <a16:creationId xmlns:a16="http://schemas.microsoft.com/office/drawing/2014/main" id="{6FFFC7C4-A4A6-4840-BB25-8A2578A65F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3213" y="1049338"/>
                  <a:ext cx="179388" cy="292100"/>
                </a:xfrm>
                <a:custGeom>
                  <a:avLst/>
                  <a:gdLst>
                    <a:gd name="T0" fmla="*/ 130 w 339"/>
                    <a:gd name="T1" fmla="*/ 0 h 551"/>
                    <a:gd name="T2" fmla="*/ 298 w 339"/>
                    <a:gd name="T3" fmla="*/ 0 h 551"/>
                    <a:gd name="T4" fmla="*/ 265 w 339"/>
                    <a:gd name="T5" fmla="*/ 125 h 551"/>
                    <a:gd name="T6" fmla="*/ 339 w 339"/>
                    <a:gd name="T7" fmla="*/ 125 h 551"/>
                    <a:gd name="T8" fmla="*/ 315 w 339"/>
                    <a:gd name="T9" fmla="*/ 219 h 551"/>
                    <a:gd name="T10" fmla="*/ 240 w 339"/>
                    <a:gd name="T11" fmla="*/ 219 h 551"/>
                    <a:gd name="T12" fmla="*/ 188 w 339"/>
                    <a:gd name="T13" fmla="*/ 424 h 551"/>
                    <a:gd name="T14" fmla="*/ 186 w 339"/>
                    <a:gd name="T15" fmla="*/ 436 h 551"/>
                    <a:gd name="T16" fmla="*/ 188 w 339"/>
                    <a:gd name="T17" fmla="*/ 445 h 551"/>
                    <a:gd name="T18" fmla="*/ 195 w 339"/>
                    <a:gd name="T19" fmla="*/ 452 h 551"/>
                    <a:gd name="T20" fmla="*/ 205 w 339"/>
                    <a:gd name="T21" fmla="*/ 455 h 551"/>
                    <a:gd name="T22" fmla="*/ 220 w 339"/>
                    <a:gd name="T23" fmla="*/ 457 h 551"/>
                    <a:gd name="T24" fmla="*/ 259 w 339"/>
                    <a:gd name="T25" fmla="*/ 457 h 551"/>
                    <a:gd name="T26" fmla="*/ 234 w 339"/>
                    <a:gd name="T27" fmla="*/ 551 h 551"/>
                    <a:gd name="T28" fmla="*/ 135 w 339"/>
                    <a:gd name="T29" fmla="*/ 551 h 551"/>
                    <a:gd name="T30" fmla="*/ 101 w 339"/>
                    <a:gd name="T31" fmla="*/ 551 h 551"/>
                    <a:gd name="T32" fmla="*/ 73 w 339"/>
                    <a:gd name="T33" fmla="*/ 548 h 551"/>
                    <a:gd name="T34" fmla="*/ 50 w 339"/>
                    <a:gd name="T35" fmla="*/ 543 h 551"/>
                    <a:gd name="T36" fmla="*/ 32 w 339"/>
                    <a:gd name="T37" fmla="*/ 536 h 551"/>
                    <a:gd name="T38" fmla="*/ 20 w 339"/>
                    <a:gd name="T39" fmla="*/ 525 h 551"/>
                    <a:gd name="T40" fmla="*/ 11 w 339"/>
                    <a:gd name="T41" fmla="*/ 510 h 551"/>
                    <a:gd name="T42" fmla="*/ 9 w 339"/>
                    <a:gd name="T43" fmla="*/ 491 h 551"/>
                    <a:gd name="T44" fmla="*/ 10 w 339"/>
                    <a:gd name="T45" fmla="*/ 467 h 551"/>
                    <a:gd name="T46" fmla="*/ 16 w 339"/>
                    <a:gd name="T47" fmla="*/ 439 h 551"/>
                    <a:gd name="T48" fmla="*/ 73 w 339"/>
                    <a:gd name="T49" fmla="*/ 219 h 551"/>
                    <a:gd name="T50" fmla="*/ 0 w 339"/>
                    <a:gd name="T51" fmla="*/ 219 h 551"/>
                    <a:gd name="T52" fmla="*/ 23 w 339"/>
                    <a:gd name="T53" fmla="*/ 125 h 551"/>
                    <a:gd name="T54" fmla="*/ 98 w 339"/>
                    <a:gd name="T55" fmla="*/ 125 h 551"/>
                    <a:gd name="T56" fmla="*/ 130 w 339"/>
                    <a:gd name="T57" fmla="*/ 0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39" h="551">
                      <a:moveTo>
                        <a:pt x="130" y="0"/>
                      </a:moveTo>
                      <a:lnTo>
                        <a:pt x="298" y="0"/>
                      </a:lnTo>
                      <a:lnTo>
                        <a:pt x="265" y="125"/>
                      </a:lnTo>
                      <a:lnTo>
                        <a:pt x="339" y="125"/>
                      </a:lnTo>
                      <a:lnTo>
                        <a:pt x="315" y="219"/>
                      </a:lnTo>
                      <a:lnTo>
                        <a:pt x="240" y="219"/>
                      </a:lnTo>
                      <a:lnTo>
                        <a:pt x="188" y="424"/>
                      </a:lnTo>
                      <a:lnTo>
                        <a:pt x="186" y="436"/>
                      </a:lnTo>
                      <a:lnTo>
                        <a:pt x="188" y="445"/>
                      </a:lnTo>
                      <a:lnTo>
                        <a:pt x="195" y="452"/>
                      </a:lnTo>
                      <a:lnTo>
                        <a:pt x="205" y="455"/>
                      </a:lnTo>
                      <a:lnTo>
                        <a:pt x="220" y="457"/>
                      </a:lnTo>
                      <a:lnTo>
                        <a:pt x="259" y="457"/>
                      </a:lnTo>
                      <a:lnTo>
                        <a:pt x="234" y="551"/>
                      </a:lnTo>
                      <a:lnTo>
                        <a:pt x="135" y="551"/>
                      </a:lnTo>
                      <a:lnTo>
                        <a:pt x="101" y="551"/>
                      </a:lnTo>
                      <a:lnTo>
                        <a:pt x="73" y="548"/>
                      </a:lnTo>
                      <a:lnTo>
                        <a:pt x="50" y="543"/>
                      </a:lnTo>
                      <a:lnTo>
                        <a:pt x="32" y="536"/>
                      </a:lnTo>
                      <a:lnTo>
                        <a:pt x="20" y="525"/>
                      </a:lnTo>
                      <a:lnTo>
                        <a:pt x="11" y="510"/>
                      </a:lnTo>
                      <a:lnTo>
                        <a:pt x="9" y="491"/>
                      </a:lnTo>
                      <a:lnTo>
                        <a:pt x="10" y="467"/>
                      </a:lnTo>
                      <a:lnTo>
                        <a:pt x="16" y="439"/>
                      </a:lnTo>
                      <a:lnTo>
                        <a:pt x="73" y="219"/>
                      </a:lnTo>
                      <a:lnTo>
                        <a:pt x="0" y="219"/>
                      </a:lnTo>
                      <a:lnTo>
                        <a:pt x="23" y="125"/>
                      </a:lnTo>
                      <a:lnTo>
                        <a:pt x="98" y="125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rgbClr val="0060A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0" name="Freeform 7">
                  <a:extLst>
                    <a:ext uri="{FF2B5EF4-FFF2-40B4-BE49-F238E27FC236}">
                      <a16:creationId xmlns:a16="http://schemas.microsoft.com/office/drawing/2014/main" id="{3214B8D4-0F0B-3843-84B0-3E2B990707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0375" y="1116013"/>
                  <a:ext cx="260350" cy="225425"/>
                </a:xfrm>
                <a:custGeom>
                  <a:avLst/>
                  <a:gdLst>
                    <a:gd name="T0" fmla="*/ 87 w 493"/>
                    <a:gd name="T1" fmla="*/ 0 h 426"/>
                    <a:gd name="T2" fmla="*/ 382 w 493"/>
                    <a:gd name="T3" fmla="*/ 0 h 426"/>
                    <a:gd name="T4" fmla="*/ 398 w 493"/>
                    <a:gd name="T5" fmla="*/ 0 h 426"/>
                    <a:gd name="T6" fmla="*/ 415 w 493"/>
                    <a:gd name="T7" fmla="*/ 3 h 426"/>
                    <a:gd name="T8" fmla="*/ 431 w 493"/>
                    <a:gd name="T9" fmla="*/ 7 h 426"/>
                    <a:gd name="T10" fmla="*/ 449 w 493"/>
                    <a:gd name="T11" fmla="*/ 13 h 426"/>
                    <a:gd name="T12" fmla="*/ 464 w 493"/>
                    <a:gd name="T13" fmla="*/ 22 h 426"/>
                    <a:gd name="T14" fmla="*/ 477 w 493"/>
                    <a:gd name="T15" fmla="*/ 34 h 426"/>
                    <a:gd name="T16" fmla="*/ 486 w 493"/>
                    <a:gd name="T17" fmla="*/ 49 h 426"/>
                    <a:gd name="T18" fmla="*/ 492 w 493"/>
                    <a:gd name="T19" fmla="*/ 68 h 426"/>
                    <a:gd name="T20" fmla="*/ 493 w 493"/>
                    <a:gd name="T21" fmla="*/ 89 h 426"/>
                    <a:gd name="T22" fmla="*/ 489 w 493"/>
                    <a:gd name="T23" fmla="*/ 115 h 426"/>
                    <a:gd name="T24" fmla="*/ 408 w 493"/>
                    <a:gd name="T25" fmla="*/ 426 h 426"/>
                    <a:gd name="T26" fmla="*/ 112 w 493"/>
                    <a:gd name="T27" fmla="*/ 426 h 426"/>
                    <a:gd name="T28" fmla="*/ 88 w 493"/>
                    <a:gd name="T29" fmla="*/ 426 h 426"/>
                    <a:gd name="T30" fmla="*/ 65 w 493"/>
                    <a:gd name="T31" fmla="*/ 423 h 426"/>
                    <a:gd name="T32" fmla="*/ 46 w 493"/>
                    <a:gd name="T33" fmla="*/ 417 h 426"/>
                    <a:gd name="T34" fmla="*/ 28 w 493"/>
                    <a:gd name="T35" fmla="*/ 408 h 426"/>
                    <a:gd name="T36" fmla="*/ 15 w 493"/>
                    <a:gd name="T37" fmla="*/ 397 h 426"/>
                    <a:gd name="T38" fmla="*/ 6 w 493"/>
                    <a:gd name="T39" fmla="*/ 381 h 426"/>
                    <a:gd name="T40" fmla="*/ 0 w 493"/>
                    <a:gd name="T41" fmla="*/ 363 h 426"/>
                    <a:gd name="T42" fmla="*/ 0 w 493"/>
                    <a:gd name="T43" fmla="*/ 339 h 426"/>
                    <a:gd name="T44" fmla="*/ 6 w 493"/>
                    <a:gd name="T45" fmla="*/ 311 h 426"/>
                    <a:gd name="T46" fmla="*/ 32 w 493"/>
                    <a:gd name="T47" fmla="*/ 210 h 426"/>
                    <a:gd name="T48" fmla="*/ 219 w 493"/>
                    <a:gd name="T49" fmla="*/ 134 h 426"/>
                    <a:gd name="T50" fmla="*/ 181 w 493"/>
                    <a:gd name="T51" fmla="*/ 281 h 426"/>
                    <a:gd name="T52" fmla="*/ 178 w 493"/>
                    <a:gd name="T53" fmla="*/ 301 h 426"/>
                    <a:gd name="T54" fmla="*/ 179 w 493"/>
                    <a:gd name="T55" fmla="*/ 314 h 426"/>
                    <a:gd name="T56" fmla="*/ 184 w 493"/>
                    <a:gd name="T57" fmla="*/ 324 h 426"/>
                    <a:gd name="T58" fmla="*/ 195 w 493"/>
                    <a:gd name="T59" fmla="*/ 330 h 426"/>
                    <a:gd name="T60" fmla="*/ 210 w 493"/>
                    <a:gd name="T61" fmla="*/ 332 h 426"/>
                    <a:gd name="T62" fmla="*/ 266 w 493"/>
                    <a:gd name="T63" fmla="*/ 332 h 426"/>
                    <a:gd name="T64" fmla="*/ 316 w 493"/>
                    <a:gd name="T65" fmla="*/ 144 h 426"/>
                    <a:gd name="T66" fmla="*/ 319 w 493"/>
                    <a:gd name="T67" fmla="*/ 126 h 426"/>
                    <a:gd name="T68" fmla="*/ 317 w 493"/>
                    <a:gd name="T69" fmla="*/ 112 h 426"/>
                    <a:gd name="T70" fmla="*/ 313 w 493"/>
                    <a:gd name="T71" fmla="*/ 101 h 426"/>
                    <a:gd name="T72" fmla="*/ 301 w 493"/>
                    <a:gd name="T73" fmla="*/ 95 h 426"/>
                    <a:gd name="T74" fmla="*/ 286 w 493"/>
                    <a:gd name="T75" fmla="*/ 94 h 426"/>
                    <a:gd name="T76" fmla="*/ 62 w 493"/>
                    <a:gd name="T77" fmla="*/ 94 h 426"/>
                    <a:gd name="T78" fmla="*/ 87 w 493"/>
                    <a:gd name="T79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493" h="426">
                      <a:moveTo>
                        <a:pt x="87" y="0"/>
                      </a:moveTo>
                      <a:lnTo>
                        <a:pt x="382" y="0"/>
                      </a:lnTo>
                      <a:lnTo>
                        <a:pt x="398" y="0"/>
                      </a:lnTo>
                      <a:lnTo>
                        <a:pt x="415" y="3"/>
                      </a:lnTo>
                      <a:lnTo>
                        <a:pt x="431" y="7"/>
                      </a:lnTo>
                      <a:lnTo>
                        <a:pt x="449" y="13"/>
                      </a:lnTo>
                      <a:lnTo>
                        <a:pt x="464" y="22"/>
                      </a:lnTo>
                      <a:lnTo>
                        <a:pt x="477" y="34"/>
                      </a:lnTo>
                      <a:lnTo>
                        <a:pt x="486" y="49"/>
                      </a:lnTo>
                      <a:lnTo>
                        <a:pt x="492" y="68"/>
                      </a:lnTo>
                      <a:lnTo>
                        <a:pt x="493" y="89"/>
                      </a:lnTo>
                      <a:lnTo>
                        <a:pt x="489" y="115"/>
                      </a:lnTo>
                      <a:lnTo>
                        <a:pt x="408" y="426"/>
                      </a:lnTo>
                      <a:lnTo>
                        <a:pt x="112" y="426"/>
                      </a:lnTo>
                      <a:lnTo>
                        <a:pt x="88" y="426"/>
                      </a:lnTo>
                      <a:lnTo>
                        <a:pt x="65" y="423"/>
                      </a:lnTo>
                      <a:lnTo>
                        <a:pt x="46" y="417"/>
                      </a:lnTo>
                      <a:lnTo>
                        <a:pt x="28" y="408"/>
                      </a:lnTo>
                      <a:lnTo>
                        <a:pt x="15" y="397"/>
                      </a:lnTo>
                      <a:lnTo>
                        <a:pt x="6" y="381"/>
                      </a:lnTo>
                      <a:lnTo>
                        <a:pt x="0" y="363"/>
                      </a:lnTo>
                      <a:lnTo>
                        <a:pt x="0" y="339"/>
                      </a:lnTo>
                      <a:lnTo>
                        <a:pt x="6" y="311"/>
                      </a:lnTo>
                      <a:lnTo>
                        <a:pt x="32" y="210"/>
                      </a:lnTo>
                      <a:lnTo>
                        <a:pt x="219" y="134"/>
                      </a:lnTo>
                      <a:lnTo>
                        <a:pt x="181" y="281"/>
                      </a:lnTo>
                      <a:lnTo>
                        <a:pt x="178" y="301"/>
                      </a:lnTo>
                      <a:lnTo>
                        <a:pt x="179" y="314"/>
                      </a:lnTo>
                      <a:lnTo>
                        <a:pt x="184" y="324"/>
                      </a:lnTo>
                      <a:lnTo>
                        <a:pt x="195" y="330"/>
                      </a:lnTo>
                      <a:lnTo>
                        <a:pt x="210" y="332"/>
                      </a:lnTo>
                      <a:lnTo>
                        <a:pt x="266" y="332"/>
                      </a:lnTo>
                      <a:lnTo>
                        <a:pt x="316" y="144"/>
                      </a:lnTo>
                      <a:lnTo>
                        <a:pt x="319" y="126"/>
                      </a:lnTo>
                      <a:lnTo>
                        <a:pt x="317" y="112"/>
                      </a:lnTo>
                      <a:lnTo>
                        <a:pt x="313" y="101"/>
                      </a:lnTo>
                      <a:lnTo>
                        <a:pt x="301" y="95"/>
                      </a:lnTo>
                      <a:lnTo>
                        <a:pt x="286" y="94"/>
                      </a:lnTo>
                      <a:lnTo>
                        <a:pt x="62" y="94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rgbClr val="0060A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1" name="Freeform 8">
                  <a:extLst>
                    <a:ext uri="{FF2B5EF4-FFF2-40B4-BE49-F238E27FC236}">
                      <a16:creationId xmlns:a16="http://schemas.microsoft.com/office/drawing/2014/main" id="{470230DF-AE9E-2A4D-A2D4-6D94AB8BEF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1113" y="1116013"/>
                  <a:ext cx="274638" cy="225425"/>
                </a:xfrm>
                <a:custGeom>
                  <a:avLst/>
                  <a:gdLst>
                    <a:gd name="T0" fmla="*/ 112 w 518"/>
                    <a:gd name="T1" fmla="*/ 0 h 426"/>
                    <a:gd name="T2" fmla="*/ 408 w 518"/>
                    <a:gd name="T3" fmla="*/ 0 h 426"/>
                    <a:gd name="T4" fmla="*/ 431 w 518"/>
                    <a:gd name="T5" fmla="*/ 0 h 426"/>
                    <a:gd name="T6" fmla="*/ 455 w 518"/>
                    <a:gd name="T7" fmla="*/ 3 h 426"/>
                    <a:gd name="T8" fmla="*/ 474 w 518"/>
                    <a:gd name="T9" fmla="*/ 9 h 426"/>
                    <a:gd name="T10" fmla="*/ 492 w 518"/>
                    <a:gd name="T11" fmla="*/ 18 h 426"/>
                    <a:gd name="T12" fmla="*/ 505 w 518"/>
                    <a:gd name="T13" fmla="*/ 30 h 426"/>
                    <a:gd name="T14" fmla="*/ 514 w 518"/>
                    <a:gd name="T15" fmla="*/ 45 h 426"/>
                    <a:gd name="T16" fmla="*/ 518 w 518"/>
                    <a:gd name="T17" fmla="*/ 64 h 426"/>
                    <a:gd name="T18" fmla="*/ 518 w 518"/>
                    <a:gd name="T19" fmla="*/ 86 h 426"/>
                    <a:gd name="T20" fmla="*/ 514 w 518"/>
                    <a:gd name="T21" fmla="*/ 115 h 426"/>
                    <a:gd name="T22" fmla="*/ 433 w 518"/>
                    <a:gd name="T23" fmla="*/ 426 h 426"/>
                    <a:gd name="T24" fmla="*/ 264 w 518"/>
                    <a:gd name="T25" fmla="*/ 426 h 426"/>
                    <a:gd name="T26" fmla="*/ 337 w 518"/>
                    <a:gd name="T27" fmla="*/ 144 h 426"/>
                    <a:gd name="T28" fmla="*/ 342 w 518"/>
                    <a:gd name="T29" fmla="*/ 126 h 426"/>
                    <a:gd name="T30" fmla="*/ 340 w 518"/>
                    <a:gd name="T31" fmla="*/ 112 h 426"/>
                    <a:gd name="T32" fmla="*/ 335 w 518"/>
                    <a:gd name="T33" fmla="*/ 101 h 426"/>
                    <a:gd name="T34" fmla="*/ 324 w 518"/>
                    <a:gd name="T35" fmla="*/ 95 h 426"/>
                    <a:gd name="T36" fmla="*/ 308 w 518"/>
                    <a:gd name="T37" fmla="*/ 94 h 426"/>
                    <a:gd name="T38" fmla="*/ 254 w 518"/>
                    <a:gd name="T39" fmla="*/ 94 h 426"/>
                    <a:gd name="T40" fmla="*/ 169 w 518"/>
                    <a:gd name="T41" fmla="*/ 426 h 426"/>
                    <a:gd name="T42" fmla="*/ 0 w 518"/>
                    <a:gd name="T43" fmla="*/ 426 h 426"/>
                    <a:gd name="T44" fmla="*/ 68 w 518"/>
                    <a:gd name="T45" fmla="*/ 164 h 426"/>
                    <a:gd name="T46" fmla="*/ 244 w 518"/>
                    <a:gd name="T47" fmla="*/ 94 h 426"/>
                    <a:gd name="T48" fmla="*/ 87 w 518"/>
                    <a:gd name="T49" fmla="*/ 94 h 426"/>
                    <a:gd name="T50" fmla="*/ 112 w 518"/>
                    <a:gd name="T51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18" h="426">
                      <a:moveTo>
                        <a:pt x="112" y="0"/>
                      </a:moveTo>
                      <a:lnTo>
                        <a:pt x="408" y="0"/>
                      </a:lnTo>
                      <a:lnTo>
                        <a:pt x="431" y="0"/>
                      </a:lnTo>
                      <a:lnTo>
                        <a:pt x="455" y="3"/>
                      </a:lnTo>
                      <a:lnTo>
                        <a:pt x="474" y="9"/>
                      </a:lnTo>
                      <a:lnTo>
                        <a:pt x="492" y="18"/>
                      </a:lnTo>
                      <a:lnTo>
                        <a:pt x="505" y="30"/>
                      </a:lnTo>
                      <a:lnTo>
                        <a:pt x="514" y="45"/>
                      </a:lnTo>
                      <a:lnTo>
                        <a:pt x="518" y="64"/>
                      </a:lnTo>
                      <a:lnTo>
                        <a:pt x="518" y="86"/>
                      </a:lnTo>
                      <a:lnTo>
                        <a:pt x="514" y="115"/>
                      </a:lnTo>
                      <a:lnTo>
                        <a:pt x="433" y="426"/>
                      </a:lnTo>
                      <a:lnTo>
                        <a:pt x="264" y="426"/>
                      </a:lnTo>
                      <a:lnTo>
                        <a:pt x="337" y="144"/>
                      </a:lnTo>
                      <a:lnTo>
                        <a:pt x="342" y="126"/>
                      </a:lnTo>
                      <a:lnTo>
                        <a:pt x="340" y="112"/>
                      </a:lnTo>
                      <a:lnTo>
                        <a:pt x="335" y="101"/>
                      </a:lnTo>
                      <a:lnTo>
                        <a:pt x="324" y="95"/>
                      </a:lnTo>
                      <a:lnTo>
                        <a:pt x="308" y="94"/>
                      </a:lnTo>
                      <a:lnTo>
                        <a:pt x="254" y="94"/>
                      </a:lnTo>
                      <a:lnTo>
                        <a:pt x="169" y="426"/>
                      </a:lnTo>
                      <a:lnTo>
                        <a:pt x="0" y="426"/>
                      </a:lnTo>
                      <a:lnTo>
                        <a:pt x="68" y="164"/>
                      </a:lnTo>
                      <a:lnTo>
                        <a:pt x="244" y="94"/>
                      </a:lnTo>
                      <a:lnTo>
                        <a:pt x="87" y="94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0060A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2" name="Freeform 9">
                  <a:extLst>
                    <a:ext uri="{FF2B5EF4-FFF2-40B4-BE49-F238E27FC236}">
                      <a16:creationId xmlns:a16="http://schemas.microsoft.com/office/drawing/2014/main" id="{1235CA96-F1D3-A64F-B7EB-A28BB2AFC6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71875" y="1116013"/>
                  <a:ext cx="261938" cy="225425"/>
                </a:xfrm>
                <a:custGeom>
                  <a:avLst/>
                  <a:gdLst>
                    <a:gd name="T0" fmla="*/ 232 w 495"/>
                    <a:gd name="T1" fmla="*/ 94 h 426"/>
                    <a:gd name="T2" fmla="*/ 213 w 495"/>
                    <a:gd name="T3" fmla="*/ 164 h 426"/>
                    <a:gd name="T4" fmla="*/ 310 w 495"/>
                    <a:gd name="T5" fmla="*/ 164 h 426"/>
                    <a:gd name="T6" fmla="*/ 314 w 495"/>
                    <a:gd name="T7" fmla="*/ 144 h 426"/>
                    <a:gd name="T8" fmla="*/ 318 w 495"/>
                    <a:gd name="T9" fmla="*/ 126 h 426"/>
                    <a:gd name="T10" fmla="*/ 317 w 495"/>
                    <a:gd name="T11" fmla="*/ 112 h 426"/>
                    <a:gd name="T12" fmla="*/ 311 w 495"/>
                    <a:gd name="T13" fmla="*/ 101 h 426"/>
                    <a:gd name="T14" fmla="*/ 301 w 495"/>
                    <a:gd name="T15" fmla="*/ 95 h 426"/>
                    <a:gd name="T16" fmla="*/ 285 w 495"/>
                    <a:gd name="T17" fmla="*/ 94 h 426"/>
                    <a:gd name="T18" fmla="*/ 232 w 495"/>
                    <a:gd name="T19" fmla="*/ 94 h 426"/>
                    <a:gd name="T20" fmla="*/ 166 w 495"/>
                    <a:gd name="T21" fmla="*/ 0 h 426"/>
                    <a:gd name="T22" fmla="*/ 384 w 495"/>
                    <a:gd name="T23" fmla="*/ 0 h 426"/>
                    <a:gd name="T24" fmla="*/ 408 w 495"/>
                    <a:gd name="T25" fmla="*/ 0 h 426"/>
                    <a:gd name="T26" fmla="*/ 431 w 495"/>
                    <a:gd name="T27" fmla="*/ 3 h 426"/>
                    <a:gd name="T28" fmla="*/ 450 w 495"/>
                    <a:gd name="T29" fmla="*/ 9 h 426"/>
                    <a:gd name="T30" fmla="*/ 468 w 495"/>
                    <a:gd name="T31" fmla="*/ 18 h 426"/>
                    <a:gd name="T32" fmla="*/ 481 w 495"/>
                    <a:gd name="T33" fmla="*/ 30 h 426"/>
                    <a:gd name="T34" fmla="*/ 490 w 495"/>
                    <a:gd name="T35" fmla="*/ 45 h 426"/>
                    <a:gd name="T36" fmla="*/ 495 w 495"/>
                    <a:gd name="T37" fmla="*/ 64 h 426"/>
                    <a:gd name="T38" fmla="*/ 495 w 495"/>
                    <a:gd name="T39" fmla="*/ 86 h 426"/>
                    <a:gd name="T40" fmla="*/ 490 w 495"/>
                    <a:gd name="T41" fmla="*/ 115 h 426"/>
                    <a:gd name="T42" fmla="*/ 452 w 495"/>
                    <a:gd name="T43" fmla="*/ 260 h 426"/>
                    <a:gd name="T44" fmla="*/ 188 w 495"/>
                    <a:gd name="T45" fmla="*/ 260 h 426"/>
                    <a:gd name="T46" fmla="*/ 183 w 495"/>
                    <a:gd name="T47" fmla="*/ 280 h 426"/>
                    <a:gd name="T48" fmla="*/ 179 w 495"/>
                    <a:gd name="T49" fmla="*/ 299 h 426"/>
                    <a:gd name="T50" fmla="*/ 181 w 495"/>
                    <a:gd name="T51" fmla="*/ 314 h 426"/>
                    <a:gd name="T52" fmla="*/ 186 w 495"/>
                    <a:gd name="T53" fmla="*/ 324 h 426"/>
                    <a:gd name="T54" fmla="*/ 197 w 495"/>
                    <a:gd name="T55" fmla="*/ 330 h 426"/>
                    <a:gd name="T56" fmla="*/ 211 w 495"/>
                    <a:gd name="T57" fmla="*/ 332 h 426"/>
                    <a:gd name="T58" fmla="*/ 440 w 495"/>
                    <a:gd name="T59" fmla="*/ 332 h 426"/>
                    <a:gd name="T60" fmla="*/ 415 w 495"/>
                    <a:gd name="T61" fmla="*/ 426 h 426"/>
                    <a:gd name="T62" fmla="*/ 116 w 495"/>
                    <a:gd name="T63" fmla="*/ 426 h 426"/>
                    <a:gd name="T64" fmla="*/ 91 w 495"/>
                    <a:gd name="T65" fmla="*/ 426 h 426"/>
                    <a:gd name="T66" fmla="*/ 68 w 495"/>
                    <a:gd name="T67" fmla="*/ 421 h 426"/>
                    <a:gd name="T68" fmla="*/ 47 w 495"/>
                    <a:gd name="T69" fmla="*/ 417 h 426"/>
                    <a:gd name="T70" fmla="*/ 31 w 495"/>
                    <a:gd name="T71" fmla="*/ 408 h 426"/>
                    <a:gd name="T72" fmla="*/ 16 w 495"/>
                    <a:gd name="T73" fmla="*/ 396 h 426"/>
                    <a:gd name="T74" fmla="*/ 6 w 495"/>
                    <a:gd name="T75" fmla="*/ 381 h 426"/>
                    <a:gd name="T76" fmla="*/ 0 w 495"/>
                    <a:gd name="T77" fmla="*/ 362 h 426"/>
                    <a:gd name="T78" fmla="*/ 0 w 495"/>
                    <a:gd name="T79" fmla="*/ 338 h 426"/>
                    <a:gd name="T80" fmla="*/ 4 w 495"/>
                    <a:gd name="T81" fmla="*/ 309 h 426"/>
                    <a:gd name="T82" fmla="*/ 43 w 495"/>
                    <a:gd name="T83" fmla="*/ 164 h 426"/>
                    <a:gd name="T84" fmla="*/ 220 w 495"/>
                    <a:gd name="T85" fmla="*/ 94 h 426"/>
                    <a:gd name="T86" fmla="*/ 62 w 495"/>
                    <a:gd name="T87" fmla="*/ 94 h 426"/>
                    <a:gd name="T88" fmla="*/ 70 w 495"/>
                    <a:gd name="T89" fmla="*/ 64 h 426"/>
                    <a:gd name="T90" fmla="*/ 84 w 495"/>
                    <a:gd name="T91" fmla="*/ 42 h 426"/>
                    <a:gd name="T92" fmla="*/ 98 w 495"/>
                    <a:gd name="T93" fmla="*/ 24 h 426"/>
                    <a:gd name="T94" fmla="*/ 113 w 495"/>
                    <a:gd name="T95" fmla="*/ 12 h 426"/>
                    <a:gd name="T96" fmla="*/ 131 w 495"/>
                    <a:gd name="T97" fmla="*/ 4 h 426"/>
                    <a:gd name="T98" fmla="*/ 148 w 495"/>
                    <a:gd name="T99" fmla="*/ 1 h 426"/>
                    <a:gd name="T100" fmla="*/ 166 w 495"/>
                    <a:gd name="T101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495" h="426">
                      <a:moveTo>
                        <a:pt x="232" y="94"/>
                      </a:moveTo>
                      <a:lnTo>
                        <a:pt x="213" y="164"/>
                      </a:lnTo>
                      <a:lnTo>
                        <a:pt x="310" y="164"/>
                      </a:lnTo>
                      <a:lnTo>
                        <a:pt x="314" y="144"/>
                      </a:lnTo>
                      <a:lnTo>
                        <a:pt x="318" y="126"/>
                      </a:lnTo>
                      <a:lnTo>
                        <a:pt x="317" y="112"/>
                      </a:lnTo>
                      <a:lnTo>
                        <a:pt x="311" y="101"/>
                      </a:lnTo>
                      <a:lnTo>
                        <a:pt x="301" y="95"/>
                      </a:lnTo>
                      <a:lnTo>
                        <a:pt x="285" y="94"/>
                      </a:lnTo>
                      <a:lnTo>
                        <a:pt x="232" y="94"/>
                      </a:lnTo>
                      <a:close/>
                      <a:moveTo>
                        <a:pt x="166" y="0"/>
                      </a:moveTo>
                      <a:lnTo>
                        <a:pt x="384" y="0"/>
                      </a:lnTo>
                      <a:lnTo>
                        <a:pt x="408" y="0"/>
                      </a:lnTo>
                      <a:lnTo>
                        <a:pt x="431" y="3"/>
                      </a:lnTo>
                      <a:lnTo>
                        <a:pt x="450" y="9"/>
                      </a:lnTo>
                      <a:lnTo>
                        <a:pt x="468" y="18"/>
                      </a:lnTo>
                      <a:lnTo>
                        <a:pt x="481" y="30"/>
                      </a:lnTo>
                      <a:lnTo>
                        <a:pt x="490" y="45"/>
                      </a:lnTo>
                      <a:lnTo>
                        <a:pt x="495" y="64"/>
                      </a:lnTo>
                      <a:lnTo>
                        <a:pt x="495" y="86"/>
                      </a:lnTo>
                      <a:lnTo>
                        <a:pt x="490" y="115"/>
                      </a:lnTo>
                      <a:lnTo>
                        <a:pt x="452" y="260"/>
                      </a:lnTo>
                      <a:lnTo>
                        <a:pt x="188" y="260"/>
                      </a:lnTo>
                      <a:lnTo>
                        <a:pt x="183" y="280"/>
                      </a:lnTo>
                      <a:lnTo>
                        <a:pt x="179" y="299"/>
                      </a:lnTo>
                      <a:lnTo>
                        <a:pt x="181" y="314"/>
                      </a:lnTo>
                      <a:lnTo>
                        <a:pt x="186" y="324"/>
                      </a:lnTo>
                      <a:lnTo>
                        <a:pt x="197" y="330"/>
                      </a:lnTo>
                      <a:lnTo>
                        <a:pt x="211" y="332"/>
                      </a:lnTo>
                      <a:lnTo>
                        <a:pt x="440" y="332"/>
                      </a:lnTo>
                      <a:lnTo>
                        <a:pt x="415" y="426"/>
                      </a:lnTo>
                      <a:lnTo>
                        <a:pt x="116" y="426"/>
                      </a:lnTo>
                      <a:lnTo>
                        <a:pt x="91" y="426"/>
                      </a:lnTo>
                      <a:lnTo>
                        <a:pt x="68" y="421"/>
                      </a:lnTo>
                      <a:lnTo>
                        <a:pt x="47" y="417"/>
                      </a:lnTo>
                      <a:lnTo>
                        <a:pt x="31" y="408"/>
                      </a:lnTo>
                      <a:lnTo>
                        <a:pt x="16" y="396"/>
                      </a:lnTo>
                      <a:lnTo>
                        <a:pt x="6" y="381"/>
                      </a:lnTo>
                      <a:lnTo>
                        <a:pt x="0" y="362"/>
                      </a:lnTo>
                      <a:lnTo>
                        <a:pt x="0" y="338"/>
                      </a:lnTo>
                      <a:lnTo>
                        <a:pt x="4" y="309"/>
                      </a:lnTo>
                      <a:lnTo>
                        <a:pt x="43" y="164"/>
                      </a:lnTo>
                      <a:lnTo>
                        <a:pt x="220" y="94"/>
                      </a:lnTo>
                      <a:lnTo>
                        <a:pt x="62" y="94"/>
                      </a:lnTo>
                      <a:lnTo>
                        <a:pt x="70" y="64"/>
                      </a:lnTo>
                      <a:lnTo>
                        <a:pt x="84" y="42"/>
                      </a:lnTo>
                      <a:lnTo>
                        <a:pt x="98" y="24"/>
                      </a:lnTo>
                      <a:lnTo>
                        <a:pt x="113" y="12"/>
                      </a:lnTo>
                      <a:lnTo>
                        <a:pt x="131" y="4"/>
                      </a:lnTo>
                      <a:lnTo>
                        <a:pt x="148" y="1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solidFill>
                  <a:srgbClr val="0060A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3" name="Freeform 10">
                  <a:extLst>
                    <a:ext uri="{FF2B5EF4-FFF2-40B4-BE49-F238E27FC236}">
                      <a16:creationId xmlns:a16="http://schemas.microsoft.com/office/drawing/2014/main" id="{6F32750E-2AFC-834F-B493-74126DCC16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76600" y="1049338"/>
                  <a:ext cx="315913" cy="292100"/>
                </a:xfrm>
                <a:custGeom>
                  <a:avLst/>
                  <a:gdLst>
                    <a:gd name="T0" fmla="*/ 299 w 596"/>
                    <a:gd name="T1" fmla="*/ 95 h 551"/>
                    <a:gd name="T2" fmla="*/ 255 w 596"/>
                    <a:gd name="T3" fmla="*/ 259 h 551"/>
                    <a:gd name="T4" fmla="*/ 323 w 596"/>
                    <a:gd name="T5" fmla="*/ 259 h 551"/>
                    <a:gd name="T6" fmla="*/ 342 w 596"/>
                    <a:gd name="T7" fmla="*/ 257 h 551"/>
                    <a:gd name="T8" fmla="*/ 358 w 596"/>
                    <a:gd name="T9" fmla="*/ 251 h 551"/>
                    <a:gd name="T10" fmla="*/ 370 w 596"/>
                    <a:gd name="T11" fmla="*/ 241 h 551"/>
                    <a:gd name="T12" fmla="*/ 379 w 596"/>
                    <a:gd name="T13" fmla="*/ 225 h 551"/>
                    <a:gd name="T14" fmla="*/ 386 w 596"/>
                    <a:gd name="T15" fmla="*/ 204 h 551"/>
                    <a:gd name="T16" fmla="*/ 401 w 596"/>
                    <a:gd name="T17" fmla="*/ 150 h 551"/>
                    <a:gd name="T18" fmla="*/ 404 w 596"/>
                    <a:gd name="T19" fmla="*/ 129 h 551"/>
                    <a:gd name="T20" fmla="*/ 404 w 596"/>
                    <a:gd name="T21" fmla="*/ 113 h 551"/>
                    <a:gd name="T22" fmla="*/ 396 w 596"/>
                    <a:gd name="T23" fmla="*/ 103 h 551"/>
                    <a:gd name="T24" fmla="*/ 384 w 596"/>
                    <a:gd name="T25" fmla="*/ 97 h 551"/>
                    <a:gd name="T26" fmla="*/ 367 w 596"/>
                    <a:gd name="T27" fmla="*/ 95 h 551"/>
                    <a:gd name="T28" fmla="*/ 299 w 596"/>
                    <a:gd name="T29" fmla="*/ 95 h 551"/>
                    <a:gd name="T30" fmla="*/ 66 w 596"/>
                    <a:gd name="T31" fmla="*/ 0 h 551"/>
                    <a:gd name="T32" fmla="*/ 472 w 596"/>
                    <a:gd name="T33" fmla="*/ 0 h 551"/>
                    <a:gd name="T34" fmla="*/ 494 w 596"/>
                    <a:gd name="T35" fmla="*/ 0 h 551"/>
                    <a:gd name="T36" fmla="*/ 515 w 596"/>
                    <a:gd name="T37" fmla="*/ 3 h 551"/>
                    <a:gd name="T38" fmla="*/ 536 w 596"/>
                    <a:gd name="T39" fmla="*/ 7 h 551"/>
                    <a:gd name="T40" fmla="*/ 553 w 596"/>
                    <a:gd name="T41" fmla="*/ 15 h 551"/>
                    <a:gd name="T42" fmla="*/ 569 w 596"/>
                    <a:gd name="T43" fmla="*/ 25 h 551"/>
                    <a:gd name="T44" fmla="*/ 583 w 596"/>
                    <a:gd name="T45" fmla="*/ 39 h 551"/>
                    <a:gd name="T46" fmla="*/ 591 w 596"/>
                    <a:gd name="T47" fmla="*/ 55 h 551"/>
                    <a:gd name="T48" fmla="*/ 596 w 596"/>
                    <a:gd name="T49" fmla="*/ 76 h 551"/>
                    <a:gd name="T50" fmla="*/ 596 w 596"/>
                    <a:gd name="T51" fmla="*/ 100 h 551"/>
                    <a:gd name="T52" fmla="*/ 591 w 596"/>
                    <a:gd name="T53" fmla="*/ 128 h 551"/>
                    <a:gd name="T54" fmla="*/ 562 w 596"/>
                    <a:gd name="T55" fmla="*/ 237 h 551"/>
                    <a:gd name="T56" fmla="*/ 550 w 596"/>
                    <a:gd name="T57" fmla="*/ 271 h 551"/>
                    <a:gd name="T58" fmla="*/ 534 w 596"/>
                    <a:gd name="T59" fmla="*/ 299 h 551"/>
                    <a:gd name="T60" fmla="*/ 514 w 596"/>
                    <a:gd name="T61" fmla="*/ 321 h 551"/>
                    <a:gd name="T62" fmla="*/ 490 w 596"/>
                    <a:gd name="T63" fmla="*/ 339 h 551"/>
                    <a:gd name="T64" fmla="*/ 465 w 596"/>
                    <a:gd name="T65" fmla="*/ 351 h 551"/>
                    <a:gd name="T66" fmla="*/ 437 w 596"/>
                    <a:gd name="T67" fmla="*/ 360 h 551"/>
                    <a:gd name="T68" fmla="*/ 406 w 596"/>
                    <a:gd name="T69" fmla="*/ 365 h 551"/>
                    <a:gd name="T70" fmla="*/ 376 w 596"/>
                    <a:gd name="T71" fmla="*/ 365 h 551"/>
                    <a:gd name="T72" fmla="*/ 233 w 596"/>
                    <a:gd name="T73" fmla="*/ 365 h 551"/>
                    <a:gd name="T74" fmla="*/ 229 w 596"/>
                    <a:gd name="T75" fmla="*/ 365 h 551"/>
                    <a:gd name="T76" fmla="*/ 180 w 596"/>
                    <a:gd name="T77" fmla="*/ 551 h 551"/>
                    <a:gd name="T78" fmla="*/ 0 w 596"/>
                    <a:gd name="T79" fmla="*/ 551 h 551"/>
                    <a:gd name="T80" fmla="*/ 0 w 596"/>
                    <a:gd name="T81" fmla="*/ 551 h 551"/>
                    <a:gd name="T82" fmla="*/ 100 w 596"/>
                    <a:gd name="T83" fmla="*/ 165 h 551"/>
                    <a:gd name="T84" fmla="*/ 286 w 596"/>
                    <a:gd name="T85" fmla="*/ 95 h 551"/>
                    <a:gd name="T86" fmla="*/ 41 w 596"/>
                    <a:gd name="T87" fmla="*/ 95 h 551"/>
                    <a:gd name="T88" fmla="*/ 66 w 596"/>
                    <a:gd name="T89" fmla="*/ 0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96" h="551">
                      <a:moveTo>
                        <a:pt x="299" y="95"/>
                      </a:moveTo>
                      <a:lnTo>
                        <a:pt x="255" y="259"/>
                      </a:lnTo>
                      <a:lnTo>
                        <a:pt x="323" y="259"/>
                      </a:lnTo>
                      <a:lnTo>
                        <a:pt x="342" y="257"/>
                      </a:lnTo>
                      <a:lnTo>
                        <a:pt x="358" y="251"/>
                      </a:lnTo>
                      <a:lnTo>
                        <a:pt x="370" y="241"/>
                      </a:lnTo>
                      <a:lnTo>
                        <a:pt x="379" y="225"/>
                      </a:lnTo>
                      <a:lnTo>
                        <a:pt x="386" y="204"/>
                      </a:lnTo>
                      <a:lnTo>
                        <a:pt x="401" y="150"/>
                      </a:lnTo>
                      <a:lnTo>
                        <a:pt x="404" y="129"/>
                      </a:lnTo>
                      <a:lnTo>
                        <a:pt x="404" y="113"/>
                      </a:lnTo>
                      <a:lnTo>
                        <a:pt x="396" y="103"/>
                      </a:lnTo>
                      <a:lnTo>
                        <a:pt x="384" y="97"/>
                      </a:lnTo>
                      <a:lnTo>
                        <a:pt x="367" y="95"/>
                      </a:lnTo>
                      <a:lnTo>
                        <a:pt x="299" y="95"/>
                      </a:lnTo>
                      <a:close/>
                      <a:moveTo>
                        <a:pt x="66" y="0"/>
                      </a:moveTo>
                      <a:lnTo>
                        <a:pt x="472" y="0"/>
                      </a:lnTo>
                      <a:lnTo>
                        <a:pt x="494" y="0"/>
                      </a:lnTo>
                      <a:lnTo>
                        <a:pt x="515" y="3"/>
                      </a:lnTo>
                      <a:lnTo>
                        <a:pt x="536" y="7"/>
                      </a:lnTo>
                      <a:lnTo>
                        <a:pt x="553" y="15"/>
                      </a:lnTo>
                      <a:lnTo>
                        <a:pt x="569" y="25"/>
                      </a:lnTo>
                      <a:lnTo>
                        <a:pt x="583" y="39"/>
                      </a:lnTo>
                      <a:lnTo>
                        <a:pt x="591" y="55"/>
                      </a:lnTo>
                      <a:lnTo>
                        <a:pt x="596" y="76"/>
                      </a:lnTo>
                      <a:lnTo>
                        <a:pt x="596" y="100"/>
                      </a:lnTo>
                      <a:lnTo>
                        <a:pt x="591" y="128"/>
                      </a:lnTo>
                      <a:lnTo>
                        <a:pt x="562" y="237"/>
                      </a:lnTo>
                      <a:lnTo>
                        <a:pt x="550" y="271"/>
                      </a:lnTo>
                      <a:lnTo>
                        <a:pt x="534" y="299"/>
                      </a:lnTo>
                      <a:lnTo>
                        <a:pt x="514" y="321"/>
                      </a:lnTo>
                      <a:lnTo>
                        <a:pt x="490" y="339"/>
                      </a:lnTo>
                      <a:lnTo>
                        <a:pt x="465" y="351"/>
                      </a:lnTo>
                      <a:lnTo>
                        <a:pt x="437" y="360"/>
                      </a:lnTo>
                      <a:lnTo>
                        <a:pt x="406" y="365"/>
                      </a:lnTo>
                      <a:lnTo>
                        <a:pt x="376" y="365"/>
                      </a:lnTo>
                      <a:lnTo>
                        <a:pt x="233" y="365"/>
                      </a:lnTo>
                      <a:lnTo>
                        <a:pt x="229" y="365"/>
                      </a:lnTo>
                      <a:lnTo>
                        <a:pt x="180" y="551"/>
                      </a:lnTo>
                      <a:lnTo>
                        <a:pt x="0" y="551"/>
                      </a:lnTo>
                      <a:lnTo>
                        <a:pt x="0" y="551"/>
                      </a:lnTo>
                      <a:lnTo>
                        <a:pt x="100" y="165"/>
                      </a:lnTo>
                      <a:lnTo>
                        <a:pt x="286" y="95"/>
                      </a:lnTo>
                      <a:lnTo>
                        <a:pt x="41" y="95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solidFill>
                  <a:srgbClr val="0060A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4" name="Freeform 11">
                  <a:extLst>
                    <a:ext uri="{FF2B5EF4-FFF2-40B4-BE49-F238E27FC236}">
                      <a16:creationId xmlns:a16="http://schemas.microsoft.com/office/drawing/2014/main" id="{0434765B-5FCE-DE47-8799-F526F95DB4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2475" y="1112838"/>
                  <a:ext cx="187325" cy="230188"/>
                </a:xfrm>
                <a:custGeom>
                  <a:avLst/>
                  <a:gdLst>
                    <a:gd name="T0" fmla="*/ 264 w 355"/>
                    <a:gd name="T1" fmla="*/ 0 h 434"/>
                    <a:gd name="T2" fmla="*/ 302 w 355"/>
                    <a:gd name="T3" fmla="*/ 2 h 434"/>
                    <a:gd name="T4" fmla="*/ 333 w 355"/>
                    <a:gd name="T5" fmla="*/ 11 h 434"/>
                    <a:gd name="T6" fmla="*/ 350 w 355"/>
                    <a:gd name="T7" fmla="*/ 32 h 434"/>
                    <a:gd name="T8" fmla="*/ 355 w 355"/>
                    <a:gd name="T9" fmla="*/ 66 h 434"/>
                    <a:gd name="T10" fmla="*/ 343 w 355"/>
                    <a:gd name="T11" fmla="*/ 119 h 434"/>
                    <a:gd name="T12" fmla="*/ 308 w 355"/>
                    <a:gd name="T13" fmla="*/ 92 h 434"/>
                    <a:gd name="T14" fmla="*/ 308 w 355"/>
                    <a:gd name="T15" fmla="*/ 58 h 434"/>
                    <a:gd name="T16" fmla="*/ 284 w 355"/>
                    <a:gd name="T17" fmla="*/ 44 h 434"/>
                    <a:gd name="T18" fmla="*/ 229 w 355"/>
                    <a:gd name="T19" fmla="*/ 41 h 434"/>
                    <a:gd name="T20" fmla="*/ 173 w 355"/>
                    <a:gd name="T21" fmla="*/ 46 h 434"/>
                    <a:gd name="T22" fmla="*/ 139 w 355"/>
                    <a:gd name="T23" fmla="*/ 62 h 434"/>
                    <a:gd name="T24" fmla="*/ 120 w 355"/>
                    <a:gd name="T25" fmla="*/ 92 h 434"/>
                    <a:gd name="T26" fmla="*/ 108 w 355"/>
                    <a:gd name="T27" fmla="*/ 136 h 434"/>
                    <a:gd name="T28" fmla="*/ 108 w 355"/>
                    <a:gd name="T29" fmla="*/ 168 h 434"/>
                    <a:gd name="T30" fmla="*/ 125 w 355"/>
                    <a:gd name="T31" fmla="*/ 183 h 434"/>
                    <a:gd name="T32" fmla="*/ 154 w 355"/>
                    <a:gd name="T33" fmla="*/ 187 h 434"/>
                    <a:gd name="T34" fmla="*/ 195 w 355"/>
                    <a:gd name="T35" fmla="*/ 188 h 434"/>
                    <a:gd name="T36" fmla="*/ 243 w 355"/>
                    <a:gd name="T37" fmla="*/ 193 h 434"/>
                    <a:gd name="T38" fmla="*/ 279 w 355"/>
                    <a:gd name="T39" fmla="*/ 200 h 434"/>
                    <a:gd name="T40" fmla="*/ 299 w 355"/>
                    <a:gd name="T41" fmla="*/ 220 h 434"/>
                    <a:gd name="T42" fmla="*/ 306 w 355"/>
                    <a:gd name="T43" fmla="*/ 254 h 434"/>
                    <a:gd name="T44" fmla="*/ 295 w 355"/>
                    <a:gd name="T45" fmla="*/ 310 h 434"/>
                    <a:gd name="T46" fmla="*/ 268 w 355"/>
                    <a:gd name="T47" fmla="*/ 374 h 434"/>
                    <a:gd name="T48" fmla="*/ 236 w 355"/>
                    <a:gd name="T49" fmla="*/ 412 h 434"/>
                    <a:gd name="T50" fmla="*/ 195 w 355"/>
                    <a:gd name="T51" fmla="*/ 428 h 434"/>
                    <a:gd name="T52" fmla="*/ 144 w 355"/>
                    <a:gd name="T53" fmla="*/ 434 h 434"/>
                    <a:gd name="T54" fmla="*/ 89 w 355"/>
                    <a:gd name="T55" fmla="*/ 434 h 434"/>
                    <a:gd name="T56" fmla="*/ 47 w 355"/>
                    <a:gd name="T57" fmla="*/ 430 h 434"/>
                    <a:gd name="T58" fmla="*/ 17 w 355"/>
                    <a:gd name="T59" fmla="*/ 416 h 434"/>
                    <a:gd name="T60" fmla="*/ 1 w 355"/>
                    <a:gd name="T61" fmla="*/ 394 h 434"/>
                    <a:gd name="T62" fmla="*/ 1 w 355"/>
                    <a:gd name="T63" fmla="*/ 355 h 434"/>
                    <a:gd name="T64" fmla="*/ 16 w 355"/>
                    <a:gd name="T65" fmla="*/ 299 h 434"/>
                    <a:gd name="T66" fmla="*/ 51 w 355"/>
                    <a:gd name="T67" fmla="*/ 325 h 434"/>
                    <a:gd name="T68" fmla="*/ 45 w 355"/>
                    <a:gd name="T69" fmla="*/ 364 h 434"/>
                    <a:gd name="T70" fmla="*/ 56 w 355"/>
                    <a:gd name="T71" fmla="*/ 383 h 434"/>
                    <a:gd name="T72" fmla="*/ 82 w 355"/>
                    <a:gd name="T73" fmla="*/ 391 h 434"/>
                    <a:gd name="T74" fmla="*/ 126 w 355"/>
                    <a:gd name="T75" fmla="*/ 391 h 434"/>
                    <a:gd name="T76" fmla="*/ 182 w 355"/>
                    <a:gd name="T77" fmla="*/ 389 h 434"/>
                    <a:gd name="T78" fmla="*/ 218 w 355"/>
                    <a:gd name="T79" fmla="*/ 376 h 434"/>
                    <a:gd name="T80" fmla="*/ 242 w 355"/>
                    <a:gd name="T81" fmla="*/ 339 h 434"/>
                    <a:gd name="T82" fmla="*/ 258 w 355"/>
                    <a:gd name="T83" fmla="*/ 285 h 434"/>
                    <a:gd name="T84" fmla="*/ 258 w 355"/>
                    <a:gd name="T85" fmla="*/ 254 h 434"/>
                    <a:gd name="T86" fmla="*/ 242 w 355"/>
                    <a:gd name="T87" fmla="*/ 239 h 434"/>
                    <a:gd name="T88" fmla="*/ 214 w 355"/>
                    <a:gd name="T89" fmla="*/ 235 h 434"/>
                    <a:gd name="T90" fmla="*/ 174 w 355"/>
                    <a:gd name="T91" fmla="*/ 232 h 434"/>
                    <a:gd name="T92" fmla="*/ 136 w 355"/>
                    <a:gd name="T93" fmla="*/ 229 h 434"/>
                    <a:gd name="T94" fmla="*/ 103 w 355"/>
                    <a:gd name="T95" fmla="*/ 224 h 434"/>
                    <a:gd name="T96" fmla="*/ 76 w 355"/>
                    <a:gd name="T97" fmla="*/ 212 h 434"/>
                    <a:gd name="T98" fmla="*/ 61 w 355"/>
                    <a:gd name="T99" fmla="*/ 190 h 434"/>
                    <a:gd name="T100" fmla="*/ 61 w 355"/>
                    <a:gd name="T101" fmla="*/ 150 h 434"/>
                    <a:gd name="T102" fmla="*/ 81 w 355"/>
                    <a:gd name="T103" fmla="*/ 84 h 434"/>
                    <a:gd name="T104" fmla="*/ 111 w 355"/>
                    <a:gd name="T105" fmla="*/ 34 h 434"/>
                    <a:gd name="T106" fmla="*/ 152 w 355"/>
                    <a:gd name="T107" fmla="*/ 8 h 434"/>
                    <a:gd name="T108" fmla="*/ 208 w 355"/>
                    <a:gd name="T109" fmla="*/ 1 h 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55" h="434">
                      <a:moveTo>
                        <a:pt x="243" y="0"/>
                      </a:moveTo>
                      <a:lnTo>
                        <a:pt x="264" y="0"/>
                      </a:lnTo>
                      <a:lnTo>
                        <a:pt x="284" y="1"/>
                      </a:lnTo>
                      <a:lnTo>
                        <a:pt x="302" y="2"/>
                      </a:lnTo>
                      <a:lnTo>
                        <a:pt x="318" y="7"/>
                      </a:lnTo>
                      <a:lnTo>
                        <a:pt x="333" y="11"/>
                      </a:lnTo>
                      <a:lnTo>
                        <a:pt x="343" y="20"/>
                      </a:lnTo>
                      <a:lnTo>
                        <a:pt x="350" y="32"/>
                      </a:lnTo>
                      <a:lnTo>
                        <a:pt x="355" y="47"/>
                      </a:lnTo>
                      <a:lnTo>
                        <a:pt x="355" y="66"/>
                      </a:lnTo>
                      <a:lnTo>
                        <a:pt x="352" y="90"/>
                      </a:lnTo>
                      <a:lnTo>
                        <a:pt x="343" y="119"/>
                      </a:lnTo>
                      <a:lnTo>
                        <a:pt x="301" y="119"/>
                      </a:lnTo>
                      <a:lnTo>
                        <a:pt x="308" y="92"/>
                      </a:lnTo>
                      <a:lnTo>
                        <a:pt x="309" y="71"/>
                      </a:lnTo>
                      <a:lnTo>
                        <a:pt x="308" y="58"/>
                      </a:lnTo>
                      <a:lnTo>
                        <a:pt x="299" y="49"/>
                      </a:lnTo>
                      <a:lnTo>
                        <a:pt x="284" y="44"/>
                      </a:lnTo>
                      <a:lnTo>
                        <a:pt x="261" y="43"/>
                      </a:lnTo>
                      <a:lnTo>
                        <a:pt x="229" y="41"/>
                      </a:lnTo>
                      <a:lnTo>
                        <a:pt x="196" y="43"/>
                      </a:lnTo>
                      <a:lnTo>
                        <a:pt x="173" y="46"/>
                      </a:lnTo>
                      <a:lnTo>
                        <a:pt x="154" y="53"/>
                      </a:lnTo>
                      <a:lnTo>
                        <a:pt x="139" y="62"/>
                      </a:lnTo>
                      <a:lnTo>
                        <a:pt x="129" y="74"/>
                      </a:lnTo>
                      <a:lnTo>
                        <a:pt x="120" y="92"/>
                      </a:lnTo>
                      <a:lnTo>
                        <a:pt x="113" y="113"/>
                      </a:lnTo>
                      <a:lnTo>
                        <a:pt x="108" y="136"/>
                      </a:lnTo>
                      <a:lnTo>
                        <a:pt x="107" y="154"/>
                      </a:lnTo>
                      <a:lnTo>
                        <a:pt x="108" y="168"/>
                      </a:lnTo>
                      <a:lnTo>
                        <a:pt x="116" y="177"/>
                      </a:lnTo>
                      <a:lnTo>
                        <a:pt x="125" y="183"/>
                      </a:lnTo>
                      <a:lnTo>
                        <a:pt x="138" y="186"/>
                      </a:lnTo>
                      <a:lnTo>
                        <a:pt x="154" y="187"/>
                      </a:lnTo>
                      <a:lnTo>
                        <a:pt x="173" y="188"/>
                      </a:lnTo>
                      <a:lnTo>
                        <a:pt x="195" y="188"/>
                      </a:lnTo>
                      <a:lnTo>
                        <a:pt x="220" y="190"/>
                      </a:lnTo>
                      <a:lnTo>
                        <a:pt x="243" y="193"/>
                      </a:lnTo>
                      <a:lnTo>
                        <a:pt x="262" y="196"/>
                      </a:lnTo>
                      <a:lnTo>
                        <a:pt x="279" y="200"/>
                      </a:lnTo>
                      <a:lnTo>
                        <a:pt x="290" y="209"/>
                      </a:lnTo>
                      <a:lnTo>
                        <a:pt x="299" y="220"/>
                      </a:lnTo>
                      <a:lnTo>
                        <a:pt x="305" y="235"/>
                      </a:lnTo>
                      <a:lnTo>
                        <a:pt x="306" y="254"/>
                      </a:lnTo>
                      <a:lnTo>
                        <a:pt x="302" y="279"/>
                      </a:lnTo>
                      <a:lnTo>
                        <a:pt x="295" y="310"/>
                      </a:lnTo>
                      <a:lnTo>
                        <a:pt x="283" y="346"/>
                      </a:lnTo>
                      <a:lnTo>
                        <a:pt x="268" y="374"/>
                      </a:lnTo>
                      <a:lnTo>
                        <a:pt x="254" y="395"/>
                      </a:lnTo>
                      <a:lnTo>
                        <a:pt x="236" y="412"/>
                      </a:lnTo>
                      <a:lnTo>
                        <a:pt x="217" y="422"/>
                      </a:lnTo>
                      <a:lnTo>
                        <a:pt x="195" y="428"/>
                      </a:lnTo>
                      <a:lnTo>
                        <a:pt x="171" y="433"/>
                      </a:lnTo>
                      <a:lnTo>
                        <a:pt x="144" y="434"/>
                      </a:lnTo>
                      <a:lnTo>
                        <a:pt x="114" y="434"/>
                      </a:lnTo>
                      <a:lnTo>
                        <a:pt x="89" y="434"/>
                      </a:lnTo>
                      <a:lnTo>
                        <a:pt x="67" y="433"/>
                      </a:lnTo>
                      <a:lnTo>
                        <a:pt x="47" y="430"/>
                      </a:lnTo>
                      <a:lnTo>
                        <a:pt x="31" y="424"/>
                      </a:lnTo>
                      <a:lnTo>
                        <a:pt x="17" y="416"/>
                      </a:lnTo>
                      <a:lnTo>
                        <a:pt x="9" y="407"/>
                      </a:lnTo>
                      <a:lnTo>
                        <a:pt x="1" y="394"/>
                      </a:lnTo>
                      <a:lnTo>
                        <a:pt x="0" y="376"/>
                      </a:lnTo>
                      <a:lnTo>
                        <a:pt x="1" y="355"/>
                      </a:lnTo>
                      <a:lnTo>
                        <a:pt x="6" y="328"/>
                      </a:lnTo>
                      <a:lnTo>
                        <a:pt x="16" y="299"/>
                      </a:lnTo>
                      <a:lnTo>
                        <a:pt x="58" y="299"/>
                      </a:lnTo>
                      <a:lnTo>
                        <a:pt x="51" y="325"/>
                      </a:lnTo>
                      <a:lnTo>
                        <a:pt x="47" y="348"/>
                      </a:lnTo>
                      <a:lnTo>
                        <a:pt x="45" y="364"/>
                      </a:lnTo>
                      <a:lnTo>
                        <a:pt x="48" y="376"/>
                      </a:lnTo>
                      <a:lnTo>
                        <a:pt x="56" y="383"/>
                      </a:lnTo>
                      <a:lnTo>
                        <a:pt x="67" y="388"/>
                      </a:lnTo>
                      <a:lnTo>
                        <a:pt x="82" y="391"/>
                      </a:lnTo>
                      <a:lnTo>
                        <a:pt x="103" y="391"/>
                      </a:lnTo>
                      <a:lnTo>
                        <a:pt x="126" y="391"/>
                      </a:lnTo>
                      <a:lnTo>
                        <a:pt x="157" y="391"/>
                      </a:lnTo>
                      <a:lnTo>
                        <a:pt x="182" y="389"/>
                      </a:lnTo>
                      <a:lnTo>
                        <a:pt x="202" y="385"/>
                      </a:lnTo>
                      <a:lnTo>
                        <a:pt x="218" y="376"/>
                      </a:lnTo>
                      <a:lnTo>
                        <a:pt x="232" y="361"/>
                      </a:lnTo>
                      <a:lnTo>
                        <a:pt x="242" y="339"/>
                      </a:lnTo>
                      <a:lnTo>
                        <a:pt x="252" y="309"/>
                      </a:lnTo>
                      <a:lnTo>
                        <a:pt x="258" y="285"/>
                      </a:lnTo>
                      <a:lnTo>
                        <a:pt x="260" y="267"/>
                      </a:lnTo>
                      <a:lnTo>
                        <a:pt x="258" y="254"/>
                      </a:lnTo>
                      <a:lnTo>
                        <a:pt x="252" y="245"/>
                      </a:lnTo>
                      <a:lnTo>
                        <a:pt x="242" y="239"/>
                      </a:lnTo>
                      <a:lnTo>
                        <a:pt x="230" y="236"/>
                      </a:lnTo>
                      <a:lnTo>
                        <a:pt x="214" y="235"/>
                      </a:lnTo>
                      <a:lnTo>
                        <a:pt x="195" y="233"/>
                      </a:lnTo>
                      <a:lnTo>
                        <a:pt x="174" y="232"/>
                      </a:lnTo>
                      <a:lnTo>
                        <a:pt x="154" y="230"/>
                      </a:lnTo>
                      <a:lnTo>
                        <a:pt x="136" y="229"/>
                      </a:lnTo>
                      <a:lnTo>
                        <a:pt x="119" y="227"/>
                      </a:lnTo>
                      <a:lnTo>
                        <a:pt x="103" y="224"/>
                      </a:lnTo>
                      <a:lnTo>
                        <a:pt x="88" y="220"/>
                      </a:lnTo>
                      <a:lnTo>
                        <a:pt x="76" y="212"/>
                      </a:lnTo>
                      <a:lnTo>
                        <a:pt x="67" y="203"/>
                      </a:lnTo>
                      <a:lnTo>
                        <a:pt x="61" y="190"/>
                      </a:lnTo>
                      <a:lnTo>
                        <a:pt x="58" y="172"/>
                      </a:lnTo>
                      <a:lnTo>
                        <a:pt x="61" y="150"/>
                      </a:lnTo>
                      <a:lnTo>
                        <a:pt x="67" y="123"/>
                      </a:lnTo>
                      <a:lnTo>
                        <a:pt x="81" y="84"/>
                      </a:lnTo>
                      <a:lnTo>
                        <a:pt x="95" y="56"/>
                      </a:lnTo>
                      <a:lnTo>
                        <a:pt x="111" y="34"/>
                      </a:lnTo>
                      <a:lnTo>
                        <a:pt x="130" y="19"/>
                      </a:lnTo>
                      <a:lnTo>
                        <a:pt x="152" y="8"/>
                      </a:lnTo>
                      <a:lnTo>
                        <a:pt x="177" y="2"/>
                      </a:lnTo>
                      <a:lnTo>
                        <a:pt x="208" y="1"/>
                      </a:lnTo>
                      <a:lnTo>
                        <a:pt x="243" y="0"/>
                      </a:lnTo>
                      <a:close/>
                    </a:path>
                  </a:pathLst>
                </a:custGeom>
                <a:solidFill>
                  <a:srgbClr val="92929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5" name="Freeform 12">
                  <a:extLst>
                    <a:ext uri="{FF2B5EF4-FFF2-40B4-BE49-F238E27FC236}">
                      <a16:creationId xmlns:a16="http://schemas.microsoft.com/office/drawing/2014/main" id="{2144C217-51EE-0845-B9B8-ABB77C45A8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1225" y="1116013"/>
                  <a:ext cx="187325" cy="225425"/>
                </a:xfrm>
                <a:custGeom>
                  <a:avLst/>
                  <a:gdLst>
                    <a:gd name="T0" fmla="*/ 112 w 354"/>
                    <a:gd name="T1" fmla="*/ 0 h 426"/>
                    <a:gd name="T2" fmla="*/ 354 w 354"/>
                    <a:gd name="T3" fmla="*/ 0 h 426"/>
                    <a:gd name="T4" fmla="*/ 342 w 354"/>
                    <a:gd name="T5" fmla="*/ 42 h 426"/>
                    <a:gd name="T6" fmla="*/ 144 w 354"/>
                    <a:gd name="T7" fmla="*/ 42 h 426"/>
                    <a:gd name="T8" fmla="*/ 107 w 354"/>
                    <a:gd name="T9" fmla="*/ 186 h 426"/>
                    <a:gd name="T10" fmla="*/ 301 w 354"/>
                    <a:gd name="T11" fmla="*/ 186 h 426"/>
                    <a:gd name="T12" fmla="*/ 291 w 354"/>
                    <a:gd name="T13" fmla="*/ 225 h 426"/>
                    <a:gd name="T14" fmla="*/ 97 w 354"/>
                    <a:gd name="T15" fmla="*/ 225 h 426"/>
                    <a:gd name="T16" fmla="*/ 56 w 354"/>
                    <a:gd name="T17" fmla="*/ 384 h 426"/>
                    <a:gd name="T18" fmla="*/ 254 w 354"/>
                    <a:gd name="T19" fmla="*/ 384 h 426"/>
                    <a:gd name="T20" fmla="*/ 242 w 354"/>
                    <a:gd name="T21" fmla="*/ 426 h 426"/>
                    <a:gd name="T22" fmla="*/ 0 w 354"/>
                    <a:gd name="T23" fmla="*/ 426 h 426"/>
                    <a:gd name="T24" fmla="*/ 112 w 354"/>
                    <a:gd name="T25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4" h="426">
                      <a:moveTo>
                        <a:pt x="112" y="0"/>
                      </a:moveTo>
                      <a:lnTo>
                        <a:pt x="354" y="0"/>
                      </a:lnTo>
                      <a:lnTo>
                        <a:pt x="342" y="42"/>
                      </a:lnTo>
                      <a:lnTo>
                        <a:pt x="144" y="42"/>
                      </a:lnTo>
                      <a:lnTo>
                        <a:pt x="107" y="186"/>
                      </a:lnTo>
                      <a:lnTo>
                        <a:pt x="301" y="186"/>
                      </a:lnTo>
                      <a:lnTo>
                        <a:pt x="291" y="225"/>
                      </a:lnTo>
                      <a:lnTo>
                        <a:pt x="97" y="225"/>
                      </a:lnTo>
                      <a:lnTo>
                        <a:pt x="56" y="384"/>
                      </a:lnTo>
                      <a:lnTo>
                        <a:pt x="254" y="384"/>
                      </a:lnTo>
                      <a:lnTo>
                        <a:pt x="242" y="426"/>
                      </a:lnTo>
                      <a:lnTo>
                        <a:pt x="0" y="426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92929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6" name="Freeform 13">
                  <a:extLst>
                    <a:ext uri="{FF2B5EF4-FFF2-40B4-BE49-F238E27FC236}">
                      <a16:creationId xmlns:a16="http://schemas.microsoft.com/office/drawing/2014/main" id="{3525804B-69CA-4440-AC81-6DA748D3E3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60950" y="1116013"/>
                  <a:ext cx="204788" cy="227013"/>
                </a:xfrm>
                <a:custGeom>
                  <a:avLst/>
                  <a:gdLst>
                    <a:gd name="T0" fmla="*/ 88 w 386"/>
                    <a:gd name="T1" fmla="*/ 0 h 430"/>
                    <a:gd name="T2" fmla="*/ 130 w 386"/>
                    <a:gd name="T3" fmla="*/ 0 h 430"/>
                    <a:gd name="T4" fmla="*/ 50 w 386"/>
                    <a:gd name="T5" fmla="*/ 308 h 430"/>
                    <a:gd name="T6" fmla="*/ 44 w 386"/>
                    <a:gd name="T7" fmla="*/ 333 h 430"/>
                    <a:gd name="T8" fmla="*/ 44 w 386"/>
                    <a:gd name="T9" fmla="*/ 354 h 430"/>
                    <a:gd name="T10" fmla="*/ 47 w 386"/>
                    <a:gd name="T11" fmla="*/ 368 h 430"/>
                    <a:gd name="T12" fmla="*/ 58 w 386"/>
                    <a:gd name="T13" fmla="*/ 378 h 430"/>
                    <a:gd name="T14" fmla="*/ 76 w 386"/>
                    <a:gd name="T15" fmla="*/ 384 h 430"/>
                    <a:gd name="T16" fmla="*/ 101 w 386"/>
                    <a:gd name="T17" fmla="*/ 387 h 430"/>
                    <a:gd name="T18" fmla="*/ 136 w 386"/>
                    <a:gd name="T19" fmla="*/ 387 h 430"/>
                    <a:gd name="T20" fmla="*/ 166 w 386"/>
                    <a:gd name="T21" fmla="*/ 387 h 430"/>
                    <a:gd name="T22" fmla="*/ 191 w 386"/>
                    <a:gd name="T23" fmla="*/ 384 h 430"/>
                    <a:gd name="T24" fmla="*/ 213 w 386"/>
                    <a:gd name="T25" fmla="*/ 378 h 430"/>
                    <a:gd name="T26" fmla="*/ 229 w 386"/>
                    <a:gd name="T27" fmla="*/ 368 h 430"/>
                    <a:gd name="T28" fmla="*/ 243 w 386"/>
                    <a:gd name="T29" fmla="*/ 354 h 430"/>
                    <a:gd name="T30" fmla="*/ 254 w 386"/>
                    <a:gd name="T31" fmla="*/ 333 h 430"/>
                    <a:gd name="T32" fmla="*/ 262 w 386"/>
                    <a:gd name="T33" fmla="*/ 308 h 430"/>
                    <a:gd name="T34" fmla="*/ 343 w 386"/>
                    <a:gd name="T35" fmla="*/ 0 h 430"/>
                    <a:gd name="T36" fmla="*/ 386 w 386"/>
                    <a:gd name="T37" fmla="*/ 0 h 430"/>
                    <a:gd name="T38" fmla="*/ 305 w 386"/>
                    <a:gd name="T39" fmla="*/ 308 h 430"/>
                    <a:gd name="T40" fmla="*/ 295 w 386"/>
                    <a:gd name="T41" fmla="*/ 344 h 430"/>
                    <a:gd name="T42" fmla="*/ 280 w 386"/>
                    <a:gd name="T43" fmla="*/ 370 h 430"/>
                    <a:gd name="T44" fmla="*/ 265 w 386"/>
                    <a:gd name="T45" fmla="*/ 391 h 430"/>
                    <a:gd name="T46" fmla="*/ 246 w 386"/>
                    <a:gd name="T47" fmla="*/ 408 h 430"/>
                    <a:gd name="T48" fmla="*/ 227 w 386"/>
                    <a:gd name="T49" fmla="*/ 418 h 430"/>
                    <a:gd name="T50" fmla="*/ 204 w 386"/>
                    <a:gd name="T51" fmla="*/ 424 h 430"/>
                    <a:gd name="T52" fmla="*/ 180 w 386"/>
                    <a:gd name="T53" fmla="*/ 429 h 430"/>
                    <a:gd name="T54" fmla="*/ 154 w 386"/>
                    <a:gd name="T55" fmla="*/ 430 h 430"/>
                    <a:gd name="T56" fmla="*/ 125 w 386"/>
                    <a:gd name="T57" fmla="*/ 430 h 430"/>
                    <a:gd name="T58" fmla="*/ 103 w 386"/>
                    <a:gd name="T59" fmla="*/ 430 h 430"/>
                    <a:gd name="T60" fmla="*/ 82 w 386"/>
                    <a:gd name="T61" fmla="*/ 429 h 430"/>
                    <a:gd name="T62" fmla="*/ 63 w 386"/>
                    <a:gd name="T63" fmla="*/ 427 h 430"/>
                    <a:gd name="T64" fmla="*/ 45 w 386"/>
                    <a:gd name="T65" fmla="*/ 424 h 430"/>
                    <a:gd name="T66" fmla="*/ 31 w 386"/>
                    <a:gd name="T67" fmla="*/ 418 h 430"/>
                    <a:gd name="T68" fmla="*/ 17 w 386"/>
                    <a:gd name="T69" fmla="*/ 409 h 430"/>
                    <a:gd name="T70" fmla="*/ 9 w 386"/>
                    <a:gd name="T71" fmla="*/ 397 h 430"/>
                    <a:gd name="T72" fmla="*/ 3 w 386"/>
                    <a:gd name="T73" fmla="*/ 382 h 430"/>
                    <a:gd name="T74" fmla="*/ 0 w 386"/>
                    <a:gd name="T75" fmla="*/ 362 h 430"/>
                    <a:gd name="T76" fmla="*/ 1 w 386"/>
                    <a:gd name="T77" fmla="*/ 338 h 430"/>
                    <a:gd name="T78" fmla="*/ 7 w 386"/>
                    <a:gd name="T79" fmla="*/ 308 h 430"/>
                    <a:gd name="T80" fmla="*/ 88 w 386"/>
                    <a:gd name="T81" fmla="*/ 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86" h="430">
                      <a:moveTo>
                        <a:pt x="88" y="0"/>
                      </a:moveTo>
                      <a:lnTo>
                        <a:pt x="130" y="0"/>
                      </a:lnTo>
                      <a:lnTo>
                        <a:pt x="50" y="308"/>
                      </a:lnTo>
                      <a:lnTo>
                        <a:pt x="44" y="333"/>
                      </a:lnTo>
                      <a:lnTo>
                        <a:pt x="44" y="354"/>
                      </a:lnTo>
                      <a:lnTo>
                        <a:pt x="47" y="368"/>
                      </a:lnTo>
                      <a:lnTo>
                        <a:pt x="58" y="378"/>
                      </a:lnTo>
                      <a:lnTo>
                        <a:pt x="76" y="384"/>
                      </a:lnTo>
                      <a:lnTo>
                        <a:pt x="101" y="387"/>
                      </a:lnTo>
                      <a:lnTo>
                        <a:pt x="136" y="387"/>
                      </a:lnTo>
                      <a:lnTo>
                        <a:pt x="166" y="387"/>
                      </a:lnTo>
                      <a:lnTo>
                        <a:pt x="191" y="384"/>
                      </a:lnTo>
                      <a:lnTo>
                        <a:pt x="213" y="378"/>
                      </a:lnTo>
                      <a:lnTo>
                        <a:pt x="229" y="368"/>
                      </a:lnTo>
                      <a:lnTo>
                        <a:pt x="243" y="354"/>
                      </a:lnTo>
                      <a:lnTo>
                        <a:pt x="254" y="333"/>
                      </a:lnTo>
                      <a:lnTo>
                        <a:pt x="262" y="308"/>
                      </a:lnTo>
                      <a:lnTo>
                        <a:pt x="343" y="0"/>
                      </a:lnTo>
                      <a:lnTo>
                        <a:pt x="386" y="0"/>
                      </a:lnTo>
                      <a:lnTo>
                        <a:pt x="305" y="308"/>
                      </a:lnTo>
                      <a:lnTo>
                        <a:pt x="295" y="344"/>
                      </a:lnTo>
                      <a:lnTo>
                        <a:pt x="280" y="370"/>
                      </a:lnTo>
                      <a:lnTo>
                        <a:pt x="265" y="391"/>
                      </a:lnTo>
                      <a:lnTo>
                        <a:pt x="246" y="408"/>
                      </a:lnTo>
                      <a:lnTo>
                        <a:pt x="227" y="418"/>
                      </a:lnTo>
                      <a:lnTo>
                        <a:pt x="204" y="424"/>
                      </a:lnTo>
                      <a:lnTo>
                        <a:pt x="180" y="429"/>
                      </a:lnTo>
                      <a:lnTo>
                        <a:pt x="154" y="430"/>
                      </a:lnTo>
                      <a:lnTo>
                        <a:pt x="125" y="430"/>
                      </a:lnTo>
                      <a:lnTo>
                        <a:pt x="103" y="430"/>
                      </a:lnTo>
                      <a:lnTo>
                        <a:pt x="82" y="429"/>
                      </a:lnTo>
                      <a:lnTo>
                        <a:pt x="63" y="427"/>
                      </a:lnTo>
                      <a:lnTo>
                        <a:pt x="45" y="424"/>
                      </a:lnTo>
                      <a:lnTo>
                        <a:pt x="31" y="418"/>
                      </a:lnTo>
                      <a:lnTo>
                        <a:pt x="17" y="409"/>
                      </a:lnTo>
                      <a:lnTo>
                        <a:pt x="9" y="397"/>
                      </a:lnTo>
                      <a:lnTo>
                        <a:pt x="3" y="382"/>
                      </a:lnTo>
                      <a:lnTo>
                        <a:pt x="0" y="362"/>
                      </a:lnTo>
                      <a:lnTo>
                        <a:pt x="1" y="338"/>
                      </a:lnTo>
                      <a:lnTo>
                        <a:pt x="7" y="308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92929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7" name="Freeform 14">
                  <a:extLst>
                    <a:ext uri="{FF2B5EF4-FFF2-40B4-BE49-F238E27FC236}">
                      <a16:creationId xmlns:a16="http://schemas.microsoft.com/office/drawing/2014/main" id="{05955D73-D573-C14D-A4F9-963682B208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1788" y="1116013"/>
                  <a:ext cx="80963" cy="225425"/>
                </a:xfrm>
                <a:custGeom>
                  <a:avLst/>
                  <a:gdLst>
                    <a:gd name="T0" fmla="*/ 112 w 154"/>
                    <a:gd name="T1" fmla="*/ 0 h 426"/>
                    <a:gd name="T2" fmla="*/ 154 w 154"/>
                    <a:gd name="T3" fmla="*/ 0 h 426"/>
                    <a:gd name="T4" fmla="*/ 43 w 154"/>
                    <a:gd name="T5" fmla="*/ 426 h 426"/>
                    <a:gd name="T6" fmla="*/ 0 w 154"/>
                    <a:gd name="T7" fmla="*/ 426 h 426"/>
                    <a:gd name="T8" fmla="*/ 112 w 154"/>
                    <a:gd name="T9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4" h="426">
                      <a:moveTo>
                        <a:pt x="112" y="0"/>
                      </a:moveTo>
                      <a:lnTo>
                        <a:pt x="154" y="0"/>
                      </a:lnTo>
                      <a:lnTo>
                        <a:pt x="43" y="426"/>
                      </a:lnTo>
                      <a:lnTo>
                        <a:pt x="0" y="426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92929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8" name="Freeform 15">
                  <a:extLst>
                    <a:ext uri="{FF2B5EF4-FFF2-40B4-BE49-F238E27FC236}">
                      <a16:creationId xmlns:a16="http://schemas.microsoft.com/office/drawing/2014/main" id="{AE1AD936-C006-E048-B743-1199E8BFD4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625" y="1116013"/>
                  <a:ext cx="155575" cy="225425"/>
                </a:xfrm>
                <a:custGeom>
                  <a:avLst/>
                  <a:gdLst>
                    <a:gd name="T0" fmla="*/ 10 w 296"/>
                    <a:gd name="T1" fmla="*/ 0 h 426"/>
                    <a:gd name="T2" fmla="*/ 296 w 296"/>
                    <a:gd name="T3" fmla="*/ 0 h 426"/>
                    <a:gd name="T4" fmla="*/ 286 w 296"/>
                    <a:gd name="T5" fmla="*/ 42 h 426"/>
                    <a:gd name="T6" fmla="*/ 164 w 296"/>
                    <a:gd name="T7" fmla="*/ 42 h 426"/>
                    <a:gd name="T8" fmla="*/ 65 w 296"/>
                    <a:gd name="T9" fmla="*/ 426 h 426"/>
                    <a:gd name="T10" fmla="*/ 20 w 296"/>
                    <a:gd name="T11" fmla="*/ 426 h 426"/>
                    <a:gd name="T12" fmla="*/ 122 w 296"/>
                    <a:gd name="T13" fmla="*/ 42 h 426"/>
                    <a:gd name="T14" fmla="*/ 0 w 296"/>
                    <a:gd name="T15" fmla="*/ 42 h 426"/>
                    <a:gd name="T16" fmla="*/ 10 w 296"/>
                    <a:gd name="T17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6" h="426">
                      <a:moveTo>
                        <a:pt x="10" y="0"/>
                      </a:moveTo>
                      <a:lnTo>
                        <a:pt x="296" y="0"/>
                      </a:lnTo>
                      <a:lnTo>
                        <a:pt x="286" y="42"/>
                      </a:lnTo>
                      <a:lnTo>
                        <a:pt x="164" y="42"/>
                      </a:lnTo>
                      <a:lnTo>
                        <a:pt x="65" y="426"/>
                      </a:lnTo>
                      <a:lnTo>
                        <a:pt x="20" y="426"/>
                      </a:lnTo>
                      <a:lnTo>
                        <a:pt x="122" y="42"/>
                      </a:lnTo>
                      <a:lnTo>
                        <a:pt x="0" y="42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92929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9" name="Freeform 16">
                  <a:extLst>
                    <a:ext uri="{FF2B5EF4-FFF2-40B4-BE49-F238E27FC236}">
                      <a16:creationId xmlns:a16="http://schemas.microsoft.com/office/drawing/2014/main" id="{F23A448E-7130-884A-B069-3FD4544D20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1116013"/>
                  <a:ext cx="171450" cy="225425"/>
                </a:xfrm>
                <a:custGeom>
                  <a:avLst/>
                  <a:gdLst>
                    <a:gd name="T0" fmla="*/ 0 w 323"/>
                    <a:gd name="T1" fmla="*/ 0 h 426"/>
                    <a:gd name="T2" fmla="*/ 50 w 323"/>
                    <a:gd name="T3" fmla="*/ 0 h 426"/>
                    <a:gd name="T4" fmla="*/ 113 w 323"/>
                    <a:gd name="T5" fmla="*/ 196 h 426"/>
                    <a:gd name="T6" fmla="*/ 271 w 323"/>
                    <a:gd name="T7" fmla="*/ 0 h 426"/>
                    <a:gd name="T8" fmla="*/ 323 w 323"/>
                    <a:gd name="T9" fmla="*/ 0 h 426"/>
                    <a:gd name="T10" fmla="*/ 122 w 323"/>
                    <a:gd name="T11" fmla="*/ 245 h 426"/>
                    <a:gd name="T12" fmla="*/ 75 w 323"/>
                    <a:gd name="T13" fmla="*/ 426 h 426"/>
                    <a:gd name="T14" fmla="*/ 32 w 323"/>
                    <a:gd name="T15" fmla="*/ 426 h 426"/>
                    <a:gd name="T16" fmla="*/ 79 w 323"/>
                    <a:gd name="T17" fmla="*/ 245 h 426"/>
                    <a:gd name="T18" fmla="*/ 0 w 323"/>
                    <a:gd name="T19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3" h="426">
                      <a:moveTo>
                        <a:pt x="0" y="0"/>
                      </a:moveTo>
                      <a:lnTo>
                        <a:pt x="50" y="0"/>
                      </a:lnTo>
                      <a:lnTo>
                        <a:pt x="113" y="196"/>
                      </a:lnTo>
                      <a:lnTo>
                        <a:pt x="271" y="0"/>
                      </a:lnTo>
                      <a:lnTo>
                        <a:pt x="323" y="0"/>
                      </a:lnTo>
                      <a:lnTo>
                        <a:pt x="122" y="245"/>
                      </a:lnTo>
                      <a:lnTo>
                        <a:pt x="75" y="426"/>
                      </a:lnTo>
                      <a:lnTo>
                        <a:pt x="32" y="426"/>
                      </a:lnTo>
                      <a:lnTo>
                        <a:pt x="79" y="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2929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370" name="Freeform 17">
                  <a:extLst>
                    <a:ext uri="{FF2B5EF4-FFF2-40B4-BE49-F238E27FC236}">
                      <a16:creationId xmlns:a16="http://schemas.microsoft.com/office/drawing/2014/main" id="{0261F7EB-C2C4-2740-A3BF-05B7D59C6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3150" y="1112838"/>
                  <a:ext cx="187325" cy="230188"/>
                </a:xfrm>
                <a:custGeom>
                  <a:avLst/>
                  <a:gdLst>
                    <a:gd name="T0" fmla="*/ 242 w 354"/>
                    <a:gd name="T1" fmla="*/ 0 h 434"/>
                    <a:gd name="T2" fmla="*/ 273 w 354"/>
                    <a:gd name="T3" fmla="*/ 1 h 434"/>
                    <a:gd name="T4" fmla="*/ 304 w 354"/>
                    <a:gd name="T5" fmla="*/ 5 h 434"/>
                    <a:gd name="T6" fmla="*/ 332 w 354"/>
                    <a:gd name="T7" fmla="*/ 19 h 434"/>
                    <a:gd name="T8" fmla="*/ 349 w 354"/>
                    <a:gd name="T9" fmla="*/ 46 h 434"/>
                    <a:gd name="T10" fmla="*/ 352 w 354"/>
                    <a:gd name="T11" fmla="*/ 89 h 434"/>
                    <a:gd name="T12" fmla="*/ 304 w 354"/>
                    <a:gd name="T13" fmla="*/ 119 h 434"/>
                    <a:gd name="T14" fmla="*/ 310 w 354"/>
                    <a:gd name="T15" fmla="*/ 74 h 434"/>
                    <a:gd name="T16" fmla="*/ 295 w 354"/>
                    <a:gd name="T17" fmla="*/ 50 h 434"/>
                    <a:gd name="T18" fmla="*/ 257 w 354"/>
                    <a:gd name="T19" fmla="*/ 41 h 434"/>
                    <a:gd name="T20" fmla="*/ 198 w 354"/>
                    <a:gd name="T21" fmla="*/ 43 h 434"/>
                    <a:gd name="T22" fmla="*/ 146 w 354"/>
                    <a:gd name="T23" fmla="*/ 53 h 434"/>
                    <a:gd name="T24" fmla="*/ 112 w 354"/>
                    <a:gd name="T25" fmla="*/ 80 h 434"/>
                    <a:gd name="T26" fmla="*/ 91 w 354"/>
                    <a:gd name="T27" fmla="*/ 130 h 434"/>
                    <a:gd name="T28" fmla="*/ 55 w 354"/>
                    <a:gd name="T29" fmla="*/ 278 h 434"/>
                    <a:gd name="T30" fmla="*/ 46 w 354"/>
                    <a:gd name="T31" fmla="*/ 328 h 434"/>
                    <a:gd name="T32" fmla="*/ 47 w 354"/>
                    <a:gd name="T33" fmla="*/ 363 h 434"/>
                    <a:gd name="T34" fmla="*/ 65 w 354"/>
                    <a:gd name="T35" fmla="*/ 385 h 434"/>
                    <a:gd name="T36" fmla="*/ 101 w 354"/>
                    <a:gd name="T37" fmla="*/ 391 h 434"/>
                    <a:gd name="T38" fmla="*/ 178 w 354"/>
                    <a:gd name="T39" fmla="*/ 391 h 434"/>
                    <a:gd name="T40" fmla="*/ 219 w 354"/>
                    <a:gd name="T41" fmla="*/ 379 h 434"/>
                    <a:gd name="T42" fmla="*/ 244 w 354"/>
                    <a:gd name="T43" fmla="*/ 346 h 434"/>
                    <a:gd name="T44" fmla="*/ 260 w 354"/>
                    <a:gd name="T45" fmla="*/ 294 h 434"/>
                    <a:gd name="T46" fmla="*/ 294 w 354"/>
                    <a:gd name="T47" fmla="*/ 325 h 434"/>
                    <a:gd name="T48" fmla="*/ 270 w 354"/>
                    <a:gd name="T49" fmla="*/ 383 h 434"/>
                    <a:gd name="T50" fmla="*/ 235 w 354"/>
                    <a:gd name="T51" fmla="*/ 416 h 434"/>
                    <a:gd name="T52" fmla="*/ 191 w 354"/>
                    <a:gd name="T53" fmla="*/ 431 h 434"/>
                    <a:gd name="T54" fmla="*/ 138 w 354"/>
                    <a:gd name="T55" fmla="*/ 434 h 434"/>
                    <a:gd name="T56" fmla="*/ 56 w 354"/>
                    <a:gd name="T57" fmla="*/ 431 h 434"/>
                    <a:gd name="T58" fmla="*/ 18 w 354"/>
                    <a:gd name="T59" fmla="*/ 409 h 434"/>
                    <a:gd name="T60" fmla="*/ 0 w 354"/>
                    <a:gd name="T61" fmla="*/ 364 h 434"/>
                    <a:gd name="T62" fmla="*/ 6 w 354"/>
                    <a:gd name="T63" fmla="*/ 300 h 434"/>
                    <a:gd name="T64" fmla="*/ 60 w 354"/>
                    <a:gd name="T65" fmla="*/ 96 h 434"/>
                    <a:gd name="T66" fmla="*/ 90 w 354"/>
                    <a:gd name="T67" fmla="*/ 46 h 434"/>
                    <a:gd name="T68" fmla="*/ 131 w 354"/>
                    <a:gd name="T69" fmla="*/ 16 h 434"/>
                    <a:gd name="T70" fmla="*/ 181 w 354"/>
                    <a:gd name="T71" fmla="*/ 2 h 434"/>
                    <a:gd name="T72" fmla="*/ 238 w 354"/>
                    <a:gd name="T73" fmla="*/ 0 h 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54" h="434">
                      <a:moveTo>
                        <a:pt x="238" y="0"/>
                      </a:moveTo>
                      <a:lnTo>
                        <a:pt x="242" y="0"/>
                      </a:lnTo>
                      <a:lnTo>
                        <a:pt x="256" y="0"/>
                      </a:lnTo>
                      <a:lnTo>
                        <a:pt x="273" y="1"/>
                      </a:lnTo>
                      <a:lnTo>
                        <a:pt x="291" y="2"/>
                      </a:lnTo>
                      <a:lnTo>
                        <a:pt x="304" y="5"/>
                      </a:lnTo>
                      <a:lnTo>
                        <a:pt x="319" y="10"/>
                      </a:lnTo>
                      <a:lnTo>
                        <a:pt x="332" y="19"/>
                      </a:lnTo>
                      <a:lnTo>
                        <a:pt x="342" y="29"/>
                      </a:lnTo>
                      <a:lnTo>
                        <a:pt x="349" y="46"/>
                      </a:lnTo>
                      <a:lnTo>
                        <a:pt x="354" y="65"/>
                      </a:lnTo>
                      <a:lnTo>
                        <a:pt x="352" y="89"/>
                      </a:lnTo>
                      <a:lnTo>
                        <a:pt x="347" y="119"/>
                      </a:lnTo>
                      <a:lnTo>
                        <a:pt x="304" y="119"/>
                      </a:lnTo>
                      <a:lnTo>
                        <a:pt x="310" y="93"/>
                      </a:lnTo>
                      <a:lnTo>
                        <a:pt x="310" y="74"/>
                      </a:lnTo>
                      <a:lnTo>
                        <a:pt x="305" y="59"/>
                      </a:lnTo>
                      <a:lnTo>
                        <a:pt x="295" y="50"/>
                      </a:lnTo>
                      <a:lnTo>
                        <a:pt x="281" y="44"/>
                      </a:lnTo>
                      <a:lnTo>
                        <a:pt x="257" y="41"/>
                      </a:lnTo>
                      <a:lnTo>
                        <a:pt x="232" y="41"/>
                      </a:lnTo>
                      <a:lnTo>
                        <a:pt x="198" y="43"/>
                      </a:lnTo>
                      <a:lnTo>
                        <a:pt x="169" y="46"/>
                      </a:lnTo>
                      <a:lnTo>
                        <a:pt x="146" y="53"/>
                      </a:lnTo>
                      <a:lnTo>
                        <a:pt x="128" y="63"/>
                      </a:lnTo>
                      <a:lnTo>
                        <a:pt x="112" y="80"/>
                      </a:lnTo>
                      <a:lnTo>
                        <a:pt x="101" y="102"/>
                      </a:lnTo>
                      <a:lnTo>
                        <a:pt x="91" y="130"/>
                      </a:lnTo>
                      <a:lnTo>
                        <a:pt x="62" y="248"/>
                      </a:lnTo>
                      <a:lnTo>
                        <a:pt x="55" y="278"/>
                      </a:lnTo>
                      <a:lnTo>
                        <a:pt x="49" y="305"/>
                      </a:lnTo>
                      <a:lnTo>
                        <a:pt x="46" y="328"/>
                      </a:lnTo>
                      <a:lnTo>
                        <a:pt x="46" y="348"/>
                      </a:lnTo>
                      <a:lnTo>
                        <a:pt x="47" y="363"/>
                      </a:lnTo>
                      <a:lnTo>
                        <a:pt x="55" y="376"/>
                      </a:lnTo>
                      <a:lnTo>
                        <a:pt x="65" y="385"/>
                      </a:lnTo>
                      <a:lnTo>
                        <a:pt x="81" y="389"/>
                      </a:lnTo>
                      <a:lnTo>
                        <a:pt x="101" y="391"/>
                      </a:lnTo>
                      <a:lnTo>
                        <a:pt x="147" y="391"/>
                      </a:lnTo>
                      <a:lnTo>
                        <a:pt x="178" y="391"/>
                      </a:lnTo>
                      <a:lnTo>
                        <a:pt x="201" y="386"/>
                      </a:lnTo>
                      <a:lnTo>
                        <a:pt x="219" y="379"/>
                      </a:lnTo>
                      <a:lnTo>
                        <a:pt x="234" y="366"/>
                      </a:lnTo>
                      <a:lnTo>
                        <a:pt x="244" y="346"/>
                      </a:lnTo>
                      <a:lnTo>
                        <a:pt x="253" y="321"/>
                      </a:lnTo>
                      <a:lnTo>
                        <a:pt x="260" y="294"/>
                      </a:lnTo>
                      <a:lnTo>
                        <a:pt x="303" y="294"/>
                      </a:lnTo>
                      <a:lnTo>
                        <a:pt x="294" y="325"/>
                      </a:lnTo>
                      <a:lnTo>
                        <a:pt x="283" y="358"/>
                      </a:lnTo>
                      <a:lnTo>
                        <a:pt x="270" y="383"/>
                      </a:lnTo>
                      <a:lnTo>
                        <a:pt x="254" y="403"/>
                      </a:lnTo>
                      <a:lnTo>
                        <a:pt x="235" y="416"/>
                      </a:lnTo>
                      <a:lnTo>
                        <a:pt x="214" y="425"/>
                      </a:lnTo>
                      <a:lnTo>
                        <a:pt x="191" y="431"/>
                      </a:lnTo>
                      <a:lnTo>
                        <a:pt x="166" y="433"/>
                      </a:lnTo>
                      <a:lnTo>
                        <a:pt x="138" y="434"/>
                      </a:lnTo>
                      <a:lnTo>
                        <a:pt x="84" y="434"/>
                      </a:lnTo>
                      <a:lnTo>
                        <a:pt x="56" y="431"/>
                      </a:lnTo>
                      <a:lnTo>
                        <a:pt x="34" y="422"/>
                      </a:lnTo>
                      <a:lnTo>
                        <a:pt x="18" y="409"/>
                      </a:lnTo>
                      <a:lnTo>
                        <a:pt x="6" y="388"/>
                      </a:lnTo>
                      <a:lnTo>
                        <a:pt x="0" y="364"/>
                      </a:lnTo>
                      <a:lnTo>
                        <a:pt x="0" y="334"/>
                      </a:lnTo>
                      <a:lnTo>
                        <a:pt x="6" y="300"/>
                      </a:lnTo>
                      <a:lnTo>
                        <a:pt x="49" y="133"/>
                      </a:lnTo>
                      <a:lnTo>
                        <a:pt x="60" y="96"/>
                      </a:lnTo>
                      <a:lnTo>
                        <a:pt x="74" y="68"/>
                      </a:lnTo>
                      <a:lnTo>
                        <a:pt x="90" y="46"/>
                      </a:lnTo>
                      <a:lnTo>
                        <a:pt x="109" y="28"/>
                      </a:lnTo>
                      <a:lnTo>
                        <a:pt x="131" y="16"/>
                      </a:lnTo>
                      <a:lnTo>
                        <a:pt x="154" y="7"/>
                      </a:lnTo>
                      <a:lnTo>
                        <a:pt x="181" y="2"/>
                      </a:lnTo>
                      <a:lnTo>
                        <a:pt x="209" y="1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solidFill>
                  <a:srgbClr val="92929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371" name="Freeform 18">
                  <a:extLst>
                    <a:ext uri="{FF2B5EF4-FFF2-40B4-BE49-F238E27FC236}">
                      <a16:creationId xmlns:a16="http://schemas.microsoft.com/office/drawing/2014/main" id="{F86E1BA3-C448-6D41-BD73-40524BFEB4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2400" y="1114425"/>
                  <a:ext cx="200025" cy="227013"/>
                </a:xfrm>
                <a:custGeom>
                  <a:avLst/>
                  <a:gdLst>
                    <a:gd name="T0" fmla="*/ 142 w 377"/>
                    <a:gd name="T1" fmla="*/ 44 h 428"/>
                    <a:gd name="T2" fmla="*/ 98 w 377"/>
                    <a:gd name="T3" fmla="*/ 213 h 428"/>
                    <a:gd name="T4" fmla="*/ 230 w 377"/>
                    <a:gd name="T5" fmla="*/ 213 h 428"/>
                    <a:gd name="T6" fmla="*/ 255 w 377"/>
                    <a:gd name="T7" fmla="*/ 210 h 428"/>
                    <a:gd name="T8" fmla="*/ 276 w 377"/>
                    <a:gd name="T9" fmla="*/ 206 h 428"/>
                    <a:gd name="T10" fmla="*/ 291 w 377"/>
                    <a:gd name="T11" fmla="*/ 197 h 428"/>
                    <a:gd name="T12" fmla="*/ 304 w 377"/>
                    <a:gd name="T13" fmla="*/ 184 h 428"/>
                    <a:gd name="T14" fmla="*/ 313 w 377"/>
                    <a:gd name="T15" fmla="*/ 167 h 428"/>
                    <a:gd name="T16" fmla="*/ 321 w 377"/>
                    <a:gd name="T17" fmla="*/ 145 h 428"/>
                    <a:gd name="T18" fmla="*/ 329 w 377"/>
                    <a:gd name="T19" fmla="*/ 118 h 428"/>
                    <a:gd name="T20" fmla="*/ 335 w 377"/>
                    <a:gd name="T21" fmla="*/ 96 h 428"/>
                    <a:gd name="T22" fmla="*/ 336 w 377"/>
                    <a:gd name="T23" fmla="*/ 78 h 428"/>
                    <a:gd name="T24" fmla="*/ 333 w 377"/>
                    <a:gd name="T25" fmla="*/ 63 h 428"/>
                    <a:gd name="T26" fmla="*/ 327 w 377"/>
                    <a:gd name="T27" fmla="*/ 54 h 428"/>
                    <a:gd name="T28" fmla="*/ 316 w 377"/>
                    <a:gd name="T29" fmla="*/ 48 h 428"/>
                    <a:gd name="T30" fmla="*/ 298 w 377"/>
                    <a:gd name="T31" fmla="*/ 45 h 428"/>
                    <a:gd name="T32" fmla="*/ 274 w 377"/>
                    <a:gd name="T33" fmla="*/ 44 h 428"/>
                    <a:gd name="T34" fmla="*/ 142 w 377"/>
                    <a:gd name="T35" fmla="*/ 44 h 428"/>
                    <a:gd name="T36" fmla="*/ 112 w 377"/>
                    <a:gd name="T37" fmla="*/ 0 h 428"/>
                    <a:gd name="T38" fmla="*/ 285 w 377"/>
                    <a:gd name="T39" fmla="*/ 0 h 428"/>
                    <a:gd name="T40" fmla="*/ 286 w 377"/>
                    <a:gd name="T41" fmla="*/ 0 h 428"/>
                    <a:gd name="T42" fmla="*/ 313 w 377"/>
                    <a:gd name="T43" fmla="*/ 2 h 428"/>
                    <a:gd name="T44" fmla="*/ 335 w 377"/>
                    <a:gd name="T45" fmla="*/ 6 h 428"/>
                    <a:gd name="T46" fmla="*/ 352 w 377"/>
                    <a:gd name="T47" fmla="*/ 14 h 428"/>
                    <a:gd name="T48" fmla="*/ 365 w 377"/>
                    <a:gd name="T49" fmla="*/ 26 h 428"/>
                    <a:gd name="T50" fmla="*/ 374 w 377"/>
                    <a:gd name="T51" fmla="*/ 41 h 428"/>
                    <a:gd name="T52" fmla="*/ 377 w 377"/>
                    <a:gd name="T53" fmla="*/ 61 h 428"/>
                    <a:gd name="T54" fmla="*/ 377 w 377"/>
                    <a:gd name="T55" fmla="*/ 87 h 428"/>
                    <a:gd name="T56" fmla="*/ 371 w 377"/>
                    <a:gd name="T57" fmla="*/ 120 h 428"/>
                    <a:gd name="T58" fmla="*/ 370 w 377"/>
                    <a:gd name="T59" fmla="*/ 122 h 428"/>
                    <a:gd name="T60" fmla="*/ 370 w 377"/>
                    <a:gd name="T61" fmla="*/ 122 h 428"/>
                    <a:gd name="T62" fmla="*/ 370 w 377"/>
                    <a:gd name="T63" fmla="*/ 124 h 428"/>
                    <a:gd name="T64" fmla="*/ 370 w 377"/>
                    <a:gd name="T65" fmla="*/ 127 h 428"/>
                    <a:gd name="T66" fmla="*/ 370 w 377"/>
                    <a:gd name="T67" fmla="*/ 127 h 428"/>
                    <a:gd name="T68" fmla="*/ 362 w 377"/>
                    <a:gd name="T69" fmla="*/ 151 h 428"/>
                    <a:gd name="T70" fmla="*/ 355 w 377"/>
                    <a:gd name="T71" fmla="*/ 172 h 428"/>
                    <a:gd name="T72" fmla="*/ 345 w 377"/>
                    <a:gd name="T73" fmla="*/ 191 h 428"/>
                    <a:gd name="T74" fmla="*/ 333 w 377"/>
                    <a:gd name="T75" fmla="*/ 207 h 428"/>
                    <a:gd name="T76" fmla="*/ 318 w 377"/>
                    <a:gd name="T77" fmla="*/ 219 h 428"/>
                    <a:gd name="T78" fmla="*/ 299 w 377"/>
                    <a:gd name="T79" fmla="*/ 230 h 428"/>
                    <a:gd name="T80" fmla="*/ 276 w 377"/>
                    <a:gd name="T81" fmla="*/ 234 h 428"/>
                    <a:gd name="T82" fmla="*/ 274 w 377"/>
                    <a:gd name="T83" fmla="*/ 236 h 428"/>
                    <a:gd name="T84" fmla="*/ 294 w 377"/>
                    <a:gd name="T85" fmla="*/ 240 h 428"/>
                    <a:gd name="T86" fmla="*/ 307 w 377"/>
                    <a:gd name="T87" fmla="*/ 247 h 428"/>
                    <a:gd name="T88" fmla="*/ 316 w 377"/>
                    <a:gd name="T89" fmla="*/ 258 h 428"/>
                    <a:gd name="T90" fmla="*/ 320 w 377"/>
                    <a:gd name="T91" fmla="*/ 273 h 428"/>
                    <a:gd name="T92" fmla="*/ 320 w 377"/>
                    <a:gd name="T93" fmla="*/ 291 h 428"/>
                    <a:gd name="T94" fmla="*/ 316 w 377"/>
                    <a:gd name="T95" fmla="*/ 311 h 428"/>
                    <a:gd name="T96" fmla="*/ 285 w 377"/>
                    <a:gd name="T97" fmla="*/ 428 h 428"/>
                    <a:gd name="T98" fmla="*/ 242 w 377"/>
                    <a:gd name="T99" fmla="*/ 428 h 428"/>
                    <a:gd name="T100" fmla="*/ 267 w 377"/>
                    <a:gd name="T101" fmla="*/ 335 h 428"/>
                    <a:gd name="T102" fmla="*/ 272 w 377"/>
                    <a:gd name="T103" fmla="*/ 313 h 428"/>
                    <a:gd name="T104" fmla="*/ 274 w 377"/>
                    <a:gd name="T105" fmla="*/ 295 h 428"/>
                    <a:gd name="T106" fmla="*/ 273 w 377"/>
                    <a:gd name="T107" fmla="*/ 280 h 428"/>
                    <a:gd name="T108" fmla="*/ 267 w 377"/>
                    <a:gd name="T109" fmla="*/ 270 h 428"/>
                    <a:gd name="T110" fmla="*/ 258 w 377"/>
                    <a:gd name="T111" fmla="*/ 261 h 428"/>
                    <a:gd name="T112" fmla="*/ 244 w 377"/>
                    <a:gd name="T113" fmla="*/ 256 h 428"/>
                    <a:gd name="T114" fmla="*/ 225 w 377"/>
                    <a:gd name="T115" fmla="*/ 255 h 428"/>
                    <a:gd name="T116" fmla="*/ 88 w 377"/>
                    <a:gd name="T117" fmla="*/ 255 h 428"/>
                    <a:gd name="T118" fmla="*/ 43 w 377"/>
                    <a:gd name="T119" fmla="*/ 428 h 428"/>
                    <a:gd name="T120" fmla="*/ 0 w 377"/>
                    <a:gd name="T121" fmla="*/ 428 h 428"/>
                    <a:gd name="T122" fmla="*/ 112 w 377"/>
                    <a:gd name="T123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77" h="428">
                      <a:moveTo>
                        <a:pt x="142" y="44"/>
                      </a:moveTo>
                      <a:lnTo>
                        <a:pt x="98" y="213"/>
                      </a:lnTo>
                      <a:lnTo>
                        <a:pt x="230" y="213"/>
                      </a:lnTo>
                      <a:lnTo>
                        <a:pt x="255" y="210"/>
                      </a:lnTo>
                      <a:lnTo>
                        <a:pt x="276" y="206"/>
                      </a:lnTo>
                      <a:lnTo>
                        <a:pt x="291" y="197"/>
                      </a:lnTo>
                      <a:lnTo>
                        <a:pt x="304" y="184"/>
                      </a:lnTo>
                      <a:lnTo>
                        <a:pt x="313" y="167"/>
                      </a:lnTo>
                      <a:lnTo>
                        <a:pt x="321" y="145"/>
                      </a:lnTo>
                      <a:lnTo>
                        <a:pt x="329" y="118"/>
                      </a:lnTo>
                      <a:lnTo>
                        <a:pt x="335" y="96"/>
                      </a:lnTo>
                      <a:lnTo>
                        <a:pt x="336" y="78"/>
                      </a:lnTo>
                      <a:lnTo>
                        <a:pt x="333" y="63"/>
                      </a:lnTo>
                      <a:lnTo>
                        <a:pt x="327" y="54"/>
                      </a:lnTo>
                      <a:lnTo>
                        <a:pt x="316" y="48"/>
                      </a:lnTo>
                      <a:lnTo>
                        <a:pt x="298" y="45"/>
                      </a:lnTo>
                      <a:lnTo>
                        <a:pt x="274" y="44"/>
                      </a:lnTo>
                      <a:lnTo>
                        <a:pt x="142" y="44"/>
                      </a:lnTo>
                      <a:close/>
                      <a:moveTo>
                        <a:pt x="112" y="0"/>
                      </a:moveTo>
                      <a:lnTo>
                        <a:pt x="285" y="0"/>
                      </a:lnTo>
                      <a:lnTo>
                        <a:pt x="286" y="0"/>
                      </a:lnTo>
                      <a:lnTo>
                        <a:pt x="313" y="2"/>
                      </a:lnTo>
                      <a:lnTo>
                        <a:pt x="335" y="6"/>
                      </a:lnTo>
                      <a:lnTo>
                        <a:pt x="352" y="14"/>
                      </a:lnTo>
                      <a:lnTo>
                        <a:pt x="365" y="26"/>
                      </a:lnTo>
                      <a:lnTo>
                        <a:pt x="374" y="41"/>
                      </a:lnTo>
                      <a:lnTo>
                        <a:pt x="377" y="61"/>
                      </a:lnTo>
                      <a:lnTo>
                        <a:pt x="377" y="87"/>
                      </a:lnTo>
                      <a:lnTo>
                        <a:pt x="371" y="120"/>
                      </a:lnTo>
                      <a:lnTo>
                        <a:pt x="370" y="122"/>
                      </a:lnTo>
                      <a:lnTo>
                        <a:pt x="370" y="122"/>
                      </a:lnTo>
                      <a:lnTo>
                        <a:pt x="370" y="124"/>
                      </a:lnTo>
                      <a:lnTo>
                        <a:pt x="370" y="127"/>
                      </a:lnTo>
                      <a:lnTo>
                        <a:pt x="370" y="127"/>
                      </a:lnTo>
                      <a:lnTo>
                        <a:pt x="362" y="151"/>
                      </a:lnTo>
                      <a:lnTo>
                        <a:pt x="355" y="172"/>
                      </a:lnTo>
                      <a:lnTo>
                        <a:pt x="345" y="191"/>
                      </a:lnTo>
                      <a:lnTo>
                        <a:pt x="333" y="207"/>
                      </a:lnTo>
                      <a:lnTo>
                        <a:pt x="318" y="219"/>
                      </a:lnTo>
                      <a:lnTo>
                        <a:pt x="299" y="230"/>
                      </a:lnTo>
                      <a:lnTo>
                        <a:pt x="276" y="234"/>
                      </a:lnTo>
                      <a:lnTo>
                        <a:pt x="274" y="236"/>
                      </a:lnTo>
                      <a:lnTo>
                        <a:pt x="294" y="240"/>
                      </a:lnTo>
                      <a:lnTo>
                        <a:pt x="307" y="247"/>
                      </a:lnTo>
                      <a:lnTo>
                        <a:pt x="316" y="258"/>
                      </a:lnTo>
                      <a:lnTo>
                        <a:pt x="320" y="273"/>
                      </a:lnTo>
                      <a:lnTo>
                        <a:pt x="320" y="291"/>
                      </a:lnTo>
                      <a:lnTo>
                        <a:pt x="316" y="311"/>
                      </a:lnTo>
                      <a:lnTo>
                        <a:pt x="285" y="428"/>
                      </a:lnTo>
                      <a:lnTo>
                        <a:pt x="242" y="428"/>
                      </a:lnTo>
                      <a:lnTo>
                        <a:pt x="267" y="335"/>
                      </a:lnTo>
                      <a:lnTo>
                        <a:pt x="272" y="313"/>
                      </a:lnTo>
                      <a:lnTo>
                        <a:pt x="274" y="295"/>
                      </a:lnTo>
                      <a:lnTo>
                        <a:pt x="273" y="280"/>
                      </a:lnTo>
                      <a:lnTo>
                        <a:pt x="267" y="270"/>
                      </a:lnTo>
                      <a:lnTo>
                        <a:pt x="258" y="261"/>
                      </a:lnTo>
                      <a:lnTo>
                        <a:pt x="244" y="256"/>
                      </a:lnTo>
                      <a:lnTo>
                        <a:pt x="225" y="255"/>
                      </a:lnTo>
                      <a:lnTo>
                        <a:pt x="88" y="255"/>
                      </a:lnTo>
                      <a:lnTo>
                        <a:pt x="43" y="428"/>
                      </a:lnTo>
                      <a:lnTo>
                        <a:pt x="0" y="42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92929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3" name="그룹 105">
                <a:extLst>
                  <a:ext uri="{FF2B5EF4-FFF2-40B4-BE49-F238E27FC236}">
                    <a16:creationId xmlns:a16="http://schemas.microsoft.com/office/drawing/2014/main" id="{38A33D86-4A53-E542-9873-942545EBF35F}"/>
                  </a:ext>
                </a:extLst>
              </p:cNvPr>
              <p:cNvGrpSpPr/>
              <p:nvPr userDrawn="1"/>
            </p:nvGrpSpPr>
            <p:grpSpPr>
              <a:xfrm>
                <a:off x="4149020" y="2932184"/>
                <a:ext cx="1170461" cy="78613"/>
                <a:chOff x="4116353" y="2247256"/>
                <a:chExt cx="1395944" cy="93757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34" name="Freeform 46">
                  <a:extLst>
                    <a:ext uri="{FF2B5EF4-FFF2-40B4-BE49-F238E27FC236}">
                      <a16:creationId xmlns:a16="http://schemas.microsoft.com/office/drawing/2014/main" id="{DBD0377E-5A5E-234F-845D-1DF7782CF19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16353" y="2271563"/>
                  <a:ext cx="45141" cy="52089"/>
                </a:xfrm>
                <a:custGeom>
                  <a:avLst/>
                  <a:gdLst>
                    <a:gd name="T0" fmla="*/ 0 w 21"/>
                    <a:gd name="T1" fmla="*/ 12 h 25"/>
                    <a:gd name="T2" fmla="*/ 11 w 21"/>
                    <a:gd name="T3" fmla="*/ 0 h 25"/>
                    <a:gd name="T4" fmla="*/ 21 w 21"/>
                    <a:gd name="T5" fmla="*/ 11 h 25"/>
                    <a:gd name="T6" fmla="*/ 20 w 21"/>
                    <a:gd name="T7" fmla="*/ 13 h 25"/>
                    <a:gd name="T8" fmla="*/ 4 w 21"/>
                    <a:gd name="T9" fmla="*/ 13 h 25"/>
                    <a:gd name="T10" fmla="*/ 12 w 21"/>
                    <a:gd name="T11" fmla="*/ 21 h 25"/>
                    <a:gd name="T12" fmla="*/ 18 w 21"/>
                    <a:gd name="T13" fmla="*/ 20 h 25"/>
                    <a:gd name="T14" fmla="*/ 20 w 21"/>
                    <a:gd name="T15" fmla="*/ 22 h 25"/>
                    <a:gd name="T16" fmla="*/ 12 w 21"/>
                    <a:gd name="T17" fmla="*/ 25 h 25"/>
                    <a:gd name="T18" fmla="*/ 0 w 21"/>
                    <a:gd name="T19" fmla="*/ 12 h 25"/>
                    <a:gd name="T20" fmla="*/ 17 w 21"/>
                    <a:gd name="T21" fmla="*/ 10 h 25"/>
                    <a:gd name="T22" fmla="*/ 11 w 21"/>
                    <a:gd name="T23" fmla="*/ 3 h 25"/>
                    <a:gd name="T24" fmla="*/ 4 w 21"/>
                    <a:gd name="T25" fmla="*/ 10 h 25"/>
                    <a:gd name="T26" fmla="*/ 17 w 21"/>
                    <a:gd name="T27" fmla="*/ 1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1" h="25">
                      <a:moveTo>
                        <a:pt x="0" y="12"/>
                      </a:moveTo>
                      <a:cubicBezTo>
                        <a:pt x="0" y="5"/>
                        <a:pt x="6" y="0"/>
                        <a:pt x="11" y="0"/>
                      </a:cubicBezTo>
                      <a:cubicBezTo>
                        <a:pt x="17" y="0"/>
                        <a:pt x="21" y="4"/>
                        <a:pt x="21" y="11"/>
                      </a:cubicBezTo>
                      <a:cubicBezTo>
                        <a:pt x="21" y="12"/>
                        <a:pt x="20" y="13"/>
                        <a:pt x="20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5" y="18"/>
                        <a:pt x="8" y="21"/>
                        <a:pt x="12" y="21"/>
                      </a:cubicBezTo>
                      <a:cubicBezTo>
                        <a:pt x="15" y="21"/>
                        <a:pt x="16" y="21"/>
                        <a:pt x="18" y="20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8" y="23"/>
                        <a:pt x="15" y="25"/>
                        <a:pt x="12" y="25"/>
                      </a:cubicBezTo>
                      <a:cubicBezTo>
                        <a:pt x="6" y="25"/>
                        <a:pt x="0" y="20"/>
                        <a:pt x="0" y="12"/>
                      </a:cubicBezTo>
                      <a:close/>
                      <a:moveTo>
                        <a:pt x="17" y="10"/>
                      </a:moveTo>
                      <a:cubicBezTo>
                        <a:pt x="17" y="5"/>
                        <a:pt x="15" y="3"/>
                        <a:pt x="11" y="3"/>
                      </a:cubicBezTo>
                      <a:cubicBezTo>
                        <a:pt x="8" y="3"/>
                        <a:pt x="5" y="6"/>
                        <a:pt x="4" y="10"/>
                      </a:cubicBezTo>
                      <a:lnTo>
                        <a:pt x="17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35" name="Freeform 47">
                  <a:extLst>
                    <a:ext uri="{FF2B5EF4-FFF2-40B4-BE49-F238E27FC236}">
                      <a16:creationId xmlns:a16="http://schemas.microsoft.com/office/drawing/2014/main" id="{EB642CF8-CC5C-5E4E-8F99-11087475D6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2329" y="2271563"/>
                  <a:ext cx="38196" cy="48615"/>
                </a:xfrm>
                <a:custGeom>
                  <a:avLst/>
                  <a:gdLst>
                    <a:gd name="T0" fmla="*/ 0 w 18"/>
                    <a:gd name="T1" fmla="*/ 0 h 24"/>
                    <a:gd name="T2" fmla="*/ 3 w 18"/>
                    <a:gd name="T3" fmla="*/ 0 h 24"/>
                    <a:gd name="T4" fmla="*/ 3 w 18"/>
                    <a:gd name="T5" fmla="*/ 4 h 24"/>
                    <a:gd name="T6" fmla="*/ 3 w 18"/>
                    <a:gd name="T7" fmla="*/ 4 h 24"/>
                    <a:gd name="T8" fmla="*/ 11 w 18"/>
                    <a:gd name="T9" fmla="*/ 0 h 24"/>
                    <a:gd name="T10" fmla="*/ 18 w 18"/>
                    <a:gd name="T11" fmla="*/ 9 h 24"/>
                    <a:gd name="T12" fmla="*/ 18 w 18"/>
                    <a:gd name="T13" fmla="*/ 24 h 24"/>
                    <a:gd name="T14" fmla="*/ 14 w 18"/>
                    <a:gd name="T15" fmla="*/ 24 h 24"/>
                    <a:gd name="T16" fmla="*/ 14 w 18"/>
                    <a:gd name="T17" fmla="*/ 10 h 24"/>
                    <a:gd name="T18" fmla="*/ 10 w 18"/>
                    <a:gd name="T19" fmla="*/ 3 h 24"/>
                    <a:gd name="T20" fmla="*/ 3 w 18"/>
                    <a:gd name="T21" fmla="*/ 7 h 24"/>
                    <a:gd name="T22" fmla="*/ 3 w 18"/>
                    <a:gd name="T23" fmla="*/ 24 h 24"/>
                    <a:gd name="T24" fmla="*/ 0 w 18"/>
                    <a:gd name="T25" fmla="*/ 24 h 24"/>
                    <a:gd name="T26" fmla="*/ 0 w 18"/>
                    <a:gd name="T2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24">
                      <a:moveTo>
                        <a:pt x="0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6" y="2"/>
                        <a:pt x="8" y="0"/>
                        <a:pt x="11" y="0"/>
                      </a:cubicBezTo>
                      <a:cubicBezTo>
                        <a:pt x="16" y="0"/>
                        <a:pt x="18" y="3"/>
                        <a:pt x="18" y="9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4" y="24"/>
                        <a:pt x="14" y="24"/>
                        <a:pt x="14" y="24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4" y="5"/>
                        <a:pt x="13" y="3"/>
                        <a:pt x="10" y="3"/>
                      </a:cubicBezTo>
                      <a:cubicBezTo>
                        <a:pt x="8" y="3"/>
                        <a:pt x="6" y="4"/>
                        <a:pt x="3" y="7"/>
                      </a:cubicBezTo>
                      <a:cubicBezTo>
                        <a:pt x="3" y="24"/>
                        <a:pt x="3" y="24"/>
                        <a:pt x="3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36" name="Freeform 48">
                  <a:extLst>
                    <a:ext uri="{FF2B5EF4-FFF2-40B4-BE49-F238E27FC236}">
                      <a16:creationId xmlns:a16="http://schemas.microsoft.com/office/drawing/2014/main" id="{A6196B8F-9307-7F40-AC6B-0B67999EA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1363" y="2257673"/>
                  <a:ext cx="31251" cy="65979"/>
                </a:xfrm>
                <a:custGeom>
                  <a:avLst/>
                  <a:gdLst>
                    <a:gd name="T0" fmla="*/ 3 w 15"/>
                    <a:gd name="T1" fmla="*/ 23 h 31"/>
                    <a:gd name="T2" fmla="*/ 3 w 15"/>
                    <a:gd name="T3" fmla="*/ 10 h 31"/>
                    <a:gd name="T4" fmla="*/ 0 w 15"/>
                    <a:gd name="T5" fmla="*/ 10 h 31"/>
                    <a:gd name="T6" fmla="*/ 0 w 15"/>
                    <a:gd name="T7" fmla="*/ 7 h 31"/>
                    <a:gd name="T8" fmla="*/ 4 w 15"/>
                    <a:gd name="T9" fmla="*/ 6 h 31"/>
                    <a:gd name="T10" fmla="*/ 4 w 15"/>
                    <a:gd name="T11" fmla="*/ 0 h 31"/>
                    <a:gd name="T12" fmla="*/ 7 w 15"/>
                    <a:gd name="T13" fmla="*/ 0 h 31"/>
                    <a:gd name="T14" fmla="*/ 7 w 15"/>
                    <a:gd name="T15" fmla="*/ 6 h 31"/>
                    <a:gd name="T16" fmla="*/ 14 w 15"/>
                    <a:gd name="T17" fmla="*/ 6 h 31"/>
                    <a:gd name="T18" fmla="*/ 14 w 15"/>
                    <a:gd name="T19" fmla="*/ 10 h 31"/>
                    <a:gd name="T20" fmla="*/ 7 w 15"/>
                    <a:gd name="T21" fmla="*/ 10 h 31"/>
                    <a:gd name="T22" fmla="*/ 7 w 15"/>
                    <a:gd name="T23" fmla="*/ 23 h 31"/>
                    <a:gd name="T24" fmla="*/ 11 w 15"/>
                    <a:gd name="T25" fmla="*/ 27 h 31"/>
                    <a:gd name="T26" fmla="*/ 14 w 15"/>
                    <a:gd name="T27" fmla="*/ 27 h 31"/>
                    <a:gd name="T28" fmla="*/ 15 w 15"/>
                    <a:gd name="T29" fmla="*/ 30 h 31"/>
                    <a:gd name="T30" fmla="*/ 10 w 15"/>
                    <a:gd name="T31" fmla="*/ 31 h 31"/>
                    <a:gd name="T32" fmla="*/ 3 w 15"/>
                    <a:gd name="T33" fmla="*/ 2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5" h="31">
                      <a:moveTo>
                        <a:pt x="3" y="2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26"/>
                        <a:pt x="8" y="27"/>
                        <a:pt x="11" y="27"/>
                      </a:cubicBezTo>
                      <a:cubicBezTo>
                        <a:pt x="12" y="27"/>
                        <a:pt x="13" y="27"/>
                        <a:pt x="14" y="27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3" y="30"/>
                        <a:pt x="12" y="31"/>
                        <a:pt x="10" y="31"/>
                      </a:cubicBezTo>
                      <a:cubicBezTo>
                        <a:pt x="5" y="31"/>
                        <a:pt x="3" y="27"/>
                        <a:pt x="3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37" name="Freeform 49">
                  <a:extLst>
                    <a:ext uri="{FF2B5EF4-FFF2-40B4-BE49-F238E27FC236}">
                      <a16:creationId xmlns:a16="http://schemas.microsoft.com/office/drawing/2014/main" id="{04EDAA01-E905-9C4C-9FDA-681310246D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86504" y="2271563"/>
                  <a:ext cx="41670" cy="52089"/>
                </a:xfrm>
                <a:custGeom>
                  <a:avLst/>
                  <a:gdLst>
                    <a:gd name="T0" fmla="*/ 0 w 20"/>
                    <a:gd name="T1" fmla="*/ 12 h 25"/>
                    <a:gd name="T2" fmla="*/ 11 w 20"/>
                    <a:gd name="T3" fmla="*/ 0 h 25"/>
                    <a:gd name="T4" fmla="*/ 20 w 20"/>
                    <a:gd name="T5" fmla="*/ 11 h 25"/>
                    <a:gd name="T6" fmla="*/ 20 w 20"/>
                    <a:gd name="T7" fmla="*/ 13 h 25"/>
                    <a:gd name="T8" fmla="*/ 4 w 20"/>
                    <a:gd name="T9" fmla="*/ 13 h 25"/>
                    <a:gd name="T10" fmla="*/ 12 w 20"/>
                    <a:gd name="T11" fmla="*/ 21 h 25"/>
                    <a:gd name="T12" fmla="*/ 18 w 20"/>
                    <a:gd name="T13" fmla="*/ 20 h 25"/>
                    <a:gd name="T14" fmla="*/ 19 w 20"/>
                    <a:gd name="T15" fmla="*/ 22 h 25"/>
                    <a:gd name="T16" fmla="*/ 11 w 20"/>
                    <a:gd name="T17" fmla="*/ 25 h 25"/>
                    <a:gd name="T18" fmla="*/ 0 w 20"/>
                    <a:gd name="T19" fmla="*/ 12 h 25"/>
                    <a:gd name="T20" fmla="*/ 17 w 20"/>
                    <a:gd name="T21" fmla="*/ 10 h 25"/>
                    <a:gd name="T22" fmla="*/ 11 w 20"/>
                    <a:gd name="T23" fmla="*/ 3 h 25"/>
                    <a:gd name="T24" fmla="*/ 4 w 20"/>
                    <a:gd name="T25" fmla="*/ 10 h 25"/>
                    <a:gd name="T26" fmla="*/ 17 w 20"/>
                    <a:gd name="T27" fmla="*/ 1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" h="25">
                      <a:moveTo>
                        <a:pt x="0" y="12"/>
                      </a:move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7" y="0"/>
                        <a:pt x="20" y="4"/>
                        <a:pt x="20" y="11"/>
                      </a:cubicBezTo>
                      <a:cubicBezTo>
                        <a:pt x="20" y="12"/>
                        <a:pt x="20" y="13"/>
                        <a:pt x="20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4" y="18"/>
                        <a:pt x="7" y="21"/>
                        <a:pt x="12" y="21"/>
                      </a:cubicBezTo>
                      <a:cubicBezTo>
                        <a:pt x="14" y="21"/>
                        <a:pt x="16" y="21"/>
                        <a:pt x="18" y="20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7" y="23"/>
                        <a:pt x="14" y="25"/>
                        <a:pt x="11" y="25"/>
                      </a:cubicBezTo>
                      <a:cubicBezTo>
                        <a:pt x="5" y="25"/>
                        <a:pt x="0" y="20"/>
                        <a:pt x="0" y="12"/>
                      </a:cubicBezTo>
                      <a:close/>
                      <a:moveTo>
                        <a:pt x="17" y="10"/>
                      </a:moveTo>
                      <a:cubicBezTo>
                        <a:pt x="17" y="5"/>
                        <a:pt x="14" y="3"/>
                        <a:pt x="11" y="3"/>
                      </a:cubicBezTo>
                      <a:cubicBezTo>
                        <a:pt x="7" y="3"/>
                        <a:pt x="4" y="6"/>
                        <a:pt x="4" y="10"/>
                      </a:cubicBezTo>
                      <a:lnTo>
                        <a:pt x="17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38" name="Freeform 50">
                  <a:extLst>
                    <a:ext uri="{FF2B5EF4-FFF2-40B4-BE49-F238E27FC236}">
                      <a16:creationId xmlns:a16="http://schemas.microsoft.com/office/drawing/2014/main" id="{5FE5E6EF-103D-844C-A1CF-B9A058EB6D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9009" y="2271563"/>
                  <a:ext cx="27780" cy="48615"/>
                </a:xfrm>
                <a:custGeom>
                  <a:avLst/>
                  <a:gdLst>
                    <a:gd name="T0" fmla="*/ 0 w 13"/>
                    <a:gd name="T1" fmla="*/ 0 h 24"/>
                    <a:gd name="T2" fmla="*/ 3 w 13"/>
                    <a:gd name="T3" fmla="*/ 0 h 24"/>
                    <a:gd name="T4" fmla="*/ 4 w 13"/>
                    <a:gd name="T5" fmla="*/ 5 h 24"/>
                    <a:gd name="T6" fmla="*/ 4 w 13"/>
                    <a:gd name="T7" fmla="*/ 5 h 24"/>
                    <a:gd name="T8" fmla="*/ 10 w 13"/>
                    <a:gd name="T9" fmla="*/ 0 h 24"/>
                    <a:gd name="T10" fmla="*/ 13 w 13"/>
                    <a:gd name="T11" fmla="*/ 0 h 24"/>
                    <a:gd name="T12" fmla="*/ 12 w 13"/>
                    <a:gd name="T13" fmla="*/ 4 h 24"/>
                    <a:gd name="T14" fmla="*/ 10 w 13"/>
                    <a:gd name="T15" fmla="*/ 3 h 24"/>
                    <a:gd name="T16" fmla="*/ 4 w 13"/>
                    <a:gd name="T17" fmla="*/ 9 h 24"/>
                    <a:gd name="T18" fmla="*/ 4 w 13"/>
                    <a:gd name="T19" fmla="*/ 24 h 24"/>
                    <a:gd name="T20" fmla="*/ 0 w 13"/>
                    <a:gd name="T21" fmla="*/ 24 h 24"/>
                    <a:gd name="T22" fmla="*/ 0 w 13"/>
                    <a:gd name="T2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" h="24">
                      <a:moveTo>
                        <a:pt x="0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5" y="2"/>
                        <a:pt x="8" y="0"/>
                        <a:pt x="10" y="0"/>
                      </a:cubicBezTo>
                      <a:cubicBezTo>
                        <a:pt x="11" y="0"/>
                        <a:pt x="12" y="0"/>
                        <a:pt x="13" y="0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1" y="3"/>
                        <a:pt x="11" y="3"/>
                        <a:pt x="10" y="3"/>
                      </a:cubicBezTo>
                      <a:cubicBezTo>
                        <a:pt x="8" y="3"/>
                        <a:pt x="5" y="5"/>
                        <a:pt x="4" y="9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39" name="Freeform 51">
                  <a:extLst>
                    <a:ext uri="{FF2B5EF4-FFF2-40B4-BE49-F238E27FC236}">
                      <a16:creationId xmlns:a16="http://schemas.microsoft.com/office/drawing/2014/main" id="{BE005E76-1BDB-3D4A-AA5B-8C742B4E516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394153" y="2271563"/>
                  <a:ext cx="45141" cy="69450"/>
                </a:xfrm>
                <a:custGeom>
                  <a:avLst/>
                  <a:gdLst>
                    <a:gd name="T0" fmla="*/ 0 w 21"/>
                    <a:gd name="T1" fmla="*/ 0 h 34"/>
                    <a:gd name="T2" fmla="*/ 4 w 21"/>
                    <a:gd name="T3" fmla="*/ 0 h 34"/>
                    <a:gd name="T4" fmla="*/ 4 w 21"/>
                    <a:gd name="T5" fmla="*/ 3 h 34"/>
                    <a:gd name="T6" fmla="*/ 4 w 21"/>
                    <a:gd name="T7" fmla="*/ 3 h 34"/>
                    <a:gd name="T8" fmla="*/ 12 w 21"/>
                    <a:gd name="T9" fmla="*/ 0 h 34"/>
                    <a:gd name="T10" fmla="*/ 21 w 21"/>
                    <a:gd name="T11" fmla="*/ 12 h 34"/>
                    <a:gd name="T12" fmla="*/ 11 w 21"/>
                    <a:gd name="T13" fmla="*/ 25 h 34"/>
                    <a:gd name="T14" fmla="*/ 4 w 21"/>
                    <a:gd name="T15" fmla="*/ 22 h 34"/>
                    <a:gd name="T16" fmla="*/ 4 w 21"/>
                    <a:gd name="T17" fmla="*/ 26 h 34"/>
                    <a:gd name="T18" fmla="*/ 4 w 21"/>
                    <a:gd name="T19" fmla="*/ 34 h 34"/>
                    <a:gd name="T20" fmla="*/ 0 w 21"/>
                    <a:gd name="T21" fmla="*/ 34 h 34"/>
                    <a:gd name="T22" fmla="*/ 0 w 21"/>
                    <a:gd name="T23" fmla="*/ 0 h 34"/>
                    <a:gd name="T24" fmla="*/ 17 w 21"/>
                    <a:gd name="T25" fmla="*/ 12 h 34"/>
                    <a:gd name="T26" fmla="*/ 11 w 21"/>
                    <a:gd name="T27" fmla="*/ 3 h 34"/>
                    <a:gd name="T28" fmla="*/ 4 w 21"/>
                    <a:gd name="T29" fmla="*/ 6 h 34"/>
                    <a:gd name="T30" fmla="*/ 4 w 21"/>
                    <a:gd name="T31" fmla="*/ 19 h 34"/>
                    <a:gd name="T32" fmla="*/ 10 w 21"/>
                    <a:gd name="T33" fmla="*/ 21 h 34"/>
                    <a:gd name="T34" fmla="*/ 17 w 21"/>
                    <a:gd name="T35" fmla="*/ 1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1" h="34">
                      <a:moveTo>
                        <a:pt x="0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6" y="1"/>
                        <a:pt x="9" y="0"/>
                        <a:pt x="12" y="0"/>
                      </a:cubicBezTo>
                      <a:cubicBezTo>
                        <a:pt x="18" y="0"/>
                        <a:pt x="21" y="5"/>
                        <a:pt x="21" y="12"/>
                      </a:cubicBezTo>
                      <a:cubicBezTo>
                        <a:pt x="21" y="20"/>
                        <a:pt x="16" y="25"/>
                        <a:pt x="11" y="25"/>
                      </a:cubicBezTo>
                      <a:cubicBezTo>
                        <a:pt x="9" y="25"/>
                        <a:pt x="6" y="24"/>
                        <a:pt x="4" y="22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0" y="34"/>
                        <a:pt x="0" y="34"/>
                        <a:pt x="0" y="34"/>
                      </a:cubicBezTo>
                      <a:lnTo>
                        <a:pt x="0" y="0"/>
                      </a:lnTo>
                      <a:close/>
                      <a:moveTo>
                        <a:pt x="17" y="12"/>
                      </a:moveTo>
                      <a:cubicBezTo>
                        <a:pt x="17" y="7"/>
                        <a:pt x="15" y="3"/>
                        <a:pt x="11" y="3"/>
                      </a:cubicBezTo>
                      <a:cubicBezTo>
                        <a:pt x="9" y="3"/>
                        <a:pt x="7" y="4"/>
                        <a:pt x="4" y="6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6" y="21"/>
                        <a:pt x="8" y="21"/>
                        <a:pt x="10" y="21"/>
                      </a:cubicBezTo>
                      <a:cubicBezTo>
                        <a:pt x="14" y="21"/>
                        <a:pt x="17" y="18"/>
                        <a:pt x="1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0" name="Freeform 52">
                  <a:extLst>
                    <a:ext uri="{FF2B5EF4-FFF2-40B4-BE49-F238E27FC236}">
                      <a16:creationId xmlns:a16="http://schemas.microsoft.com/office/drawing/2014/main" id="{C780E3D3-DCF4-9A41-92A2-7194F378ED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0129" y="2271563"/>
                  <a:ext cx="27780" cy="48615"/>
                </a:xfrm>
                <a:custGeom>
                  <a:avLst/>
                  <a:gdLst>
                    <a:gd name="T0" fmla="*/ 0 w 13"/>
                    <a:gd name="T1" fmla="*/ 0 h 24"/>
                    <a:gd name="T2" fmla="*/ 3 w 13"/>
                    <a:gd name="T3" fmla="*/ 0 h 24"/>
                    <a:gd name="T4" fmla="*/ 4 w 13"/>
                    <a:gd name="T5" fmla="*/ 5 h 24"/>
                    <a:gd name="T6" fmla="*/ 4 w 13"/>
                    <a:gd name="T7" fmla="*/ 5 h 24"/>
                    <a:gd name="T8" fmla="*/ 11 w 13"/>
                    <a:gd name="T9" fmla="*/ 0 h 24"/>
                    <a:gd name="T10" fmla="*/ 13 w 13"/>
                    <a:gd name="T11" fmla="*/ 0 h 24"/>
                    <a:gd name="T12" fmla="*/ 12 w 13"/>
                    <a:gd name="T13" fmla="*/ 4 h 24"/>
                    <a:gd name="T14" fmla="*/ 10 w 13"/>
                    <a:gd name="T15" fmla="*/ 3 h 24"/>
                    <a:gd name="T16" fmla="*/ 4 w 13"/>
                    <a:gd name="T17" fmla="*/ 9 h 24"/>
                    <a:gd name="T18" fmla="*/ 4 w 13"/>
                    <a:gd name="T19" fmla="*/ 24 h 24"/>
                    <a:gd name="T20" fmla="*/ 0 w 13"/>
                    <a:gd name="T21" fmla="*/ 24 h 24"/>
                    <a:gd name="T22" fmla="*/ 0 w 13"/>
                    <a:gd name="T2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" h="24">
                      <a:moveTo>
                        <a:pt x="0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6" y="2"/>
                        <a:pt x="8" y="0"/>
                        <a:pt x="11" y="0"/>
                      </a:cubicBezTo>
                      <a:cubicBezTo>
                        <a:pt x="12" y="0"/>
                        <a:pt x="12" y="0"/>
                        <a:pt x="13" y="0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6" y="5"/>
                        <a:pt x="4" y="9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1" name="Freeform 53">
                  <a:extLst>
                    <a:ext uri="{FF2B5EF4-FFF2-40B4-BE49-F238E27FC236}">
                      <a16:creationId xmlns:a16="http://schemas.microsoft.com/office/drawing/2014/main" id="{51F24215-7440-8843-AA50-6AFAC2944C0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05273" y="2250728"/>
                  <a:ext cx="10416" cy="69450"/>
                </a:xfrm>
                <a:custGeom>
                  <a:avLst/>
                  <a:gdLst>
                    <a:gd name="T0" fmla="*/ 0 w 5"/>
                    <a:gd name="T1" fmla="*/ 3 h 34"/>
                    <a:gd name="T2" fmla="*/ 3 w 5"/>
                    <a:gd name="T3" fmla="*/ 0 h 34"/>
                    <a:gd name="T4" fmla="*/ 5 w 5"/>
                    <a:gd name="T5" fmla="*/ 3 h 34"/>
                    <a:gd name="T6" fmla="*/ 3 w 5"/>
                    <a:gd name="T7" fmla="*/ 5 h 34"/>
                    <a:gd name="T8" fmla="*/ 0 w 5"/>
                    <a:gd name="T9" fmla="*/ 3 h 34"/>
                    <a:gd name="T10" fmla="*/ 1 w 5"/>
                    <a:gd name="T11" fmla="*/ 10 h 34"/>
                    <a:gd name="T12" fmla="*/ 5 w 5"/>
                    <a:gd name="T13" fmla="*/ 10 h 34"/>
                    <a:gd name="T14" fmla="*/ 5 w 5"/>
                    <a:gd name="T15" fmla="*/ 34 h 34"/>
                    <a:gd name="T16" fmla="*/ 1 w 5"/>
                    <a:gd name="T17" fmla="*/ 34 h 34"/>
                    <a:gd name="T18" fmla="*/ 1 w 5"/>
                    <a:gd name="T19" fmla="*/ 1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" h="34">
                      <a:moveTo>
                        <a:pt x="0" y="3"/>
                      </a:move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cubicBezTo>
                        <a:pt x="5" y="4"/>
                        <a:pt x="4" y="5"/>
                        <a:pt x="3" y="5"/>
                      </a:cubicBezTo>
                      <a:cubicBezTo>
                        <a:pt x="1" y="5"/>
                        <a:pt x="0" y="4"/>
                        <a:pt x="0" y="3"/>
                      </a:cubicBezTo>
                      <a:close/>
                      <a:moveTo>
                        <a:pt x="1" y="10"/>
                      </a:move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34"/>
                        <a:pt x="5" y="34"/>
                        <a:pt x="5" y="34"/>
                      </a:cubicBezTo>
                      <a:cubicBezTo>
                        <a:pt x="1" y="34"/>
                        <a:pt x="1" y="34"/>
                        <a:pt x="1" y="34"/>
                      </a:cubicBezTo>
                      <a:lnTo>
                        <a:pt x="1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2" name="Freeform 54">
                  <a:extLst>
                    <a:ext uri="{FF2B5EF4-FFF2-40B4-BE49-F238E27FC236}">
                      <a16:creationId xmlns:a16="http://schemas.microsoft.com/office/drawing/2014/main" id="{72F88D22-A54C-3E46-B5FC-123057C136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6525" y="2271563"/>
                  <a:ext cx="34725" cy="52089"/>
                </a:xfrm>
                <a:custGeom>
                  <a:avLst/>
                  <a:gdLst>
                    <a:gd name="T0" fmla="*/ 0 w 17"/>
                    <a:gd name="T1" fmla="*/ 21 h 25"/>
                    <a:gd name="T2" fmla="*/ 2 w 17"/>
                    <a:gd name="T3" fmla="*/ 19 h 25"/>
                    <a:gd name="T4" fmla="*/ 9 w 17"/>
                    <a:gd name="T5" fmla="*/ 21 h 25"/>
                    <a:gd name="T6" fmla="*/ 13 w 17"/>
                    <a:gd name="T7" fmla="*/ 18 h 25"/>
                    <a:gd name="T8" fmla="*/ 8 w 17"/>
                    <a:gd name="T9" fmla="*/ 13 h 25"/>
                    <a:gd name="T10" fmla="*/ 1 w 17"/>
                    <a:gd name="T11" fmla="*/ 6 h 25"/>
                    <a:gd name="T12" fmla="*/ 9 w 17"/>
                    <a:gd name="T13" fmla="*/ 0 h 25"/>
                    <a:gd name="T14" fmla="*/ 16 w 17"/>
                    <a:gd name="T15" fmla="*/ 2 h 25"/>
                    <a:gd name="T16" fmla="*/ 14 w 17"/>
                    <a:gd name="T17" fmla="*/ 5 h 25"/>
                    <a:gd name="T18" fmla="*/ 9 w 17"/>
                    <a:gd name="T19" fmla="*/ 3 h 25"/>
                    <a:gd name="T20" fmla="*/ 5 w 17"/>
                    <a:gd name="T21" fmla="*/ 6 h 25"/>
                    <a:gd name="T22" fmla="*/ 10 w 17"/>
                    <a:gd name="T23" fmla="*/ 10 h 25"/>
                    <a:gd name="T24" fmla="*/ 17 w 17"/>
                    <a:gd name="T25" fmla="*/ 18 h 25"/>
                    <a:gd name="T26" fmla="*/ 8 w 17"/>
                    <a:gd name="T27" fmla="*/ 25 h 25"/>
                    <a:gd name="T28" fmla="*/ 0 w 17"/>
                    <a:gd name="T29" fmla="*/ 2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" h="25">
                      <a:moveTo>
                        <a:pt x="0" y="21"/>
                      </a:move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4" y="20"/>
                        <a:pt x="6" y="21"/>
                        <a:pt x="9" y="21"/>
                      </a:cubicBezTo>
                      <a:cubicBezTo>
                        <a:pt x="12" y="21"/>
                        <a:pt x="13" y="20"/>
                        <a:pt x="13" y="18"/>
                      </a:cubicBezTo>
                      <a:cubicBezTo>
                        <a:pt x="13" y="15"/>
                        <a:pt x="10" y="14"/>
                        <a:pt x="8" y="13"/>
                      </a:cubicBezTo>
                      <a:cubicBezTo>
                        <a:pt x="5" y="12"/>
                        <a:pt x="1" y="10"/>
                        <a:pt x="1" y="6"/>
                      </a:cubicBezTo>
                      <a:cubicBezTo>
                        <a:pt x="1" y="3"/>
                        <a:pt x="4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1" y="3"/>
                        <a:pt x="9" y="3"/>
                      </a:cubicBezTo>
                      <a:cubicBezTo>
                        <a:pt x="6" y="3"/>
                        <a:pt x="5" y="4"/>
                        <a:pt x="5" y="6"/>
                      </a:cubicBezTo>
                      <a:cubicBezTo>
                        <a:pt x="5" y="9"/>
                        <a:pt x="7" y="9"/>
                        <a:pt x="10" y="10"/>
                      </a:cubicBezTo>
                      <a:cubicBezTo>
                        <a:pt x="13" y="12"/>
                        <a:pt x="17" y="13"/>
                        <a:pt x="17" y="18"/>
                      </a:cubicBezTo>
                      <a:cubicBezTo>
                        <a:pt x="17" y="21"/>
                        <a:pt x="14" y="25"/>
                        <a:pt x="8" y="25"/>
                      </a:cubicBezTo>
                      <a:cubicBezTo>
                        <a:pt x="5" y="25"/>
                        <a:pt x="2" y="23"/>
                        <a:pt x="0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3" name="Freeform 55">
                  <a:extLst>
                    <a:ext uri="{FF2B5EF4-FFF2-40B4-BE49-F238E27FC236}">
                      <a16:creationId xmlns:a16="http://schemas.microsoft.com/office/drawing/2014/main" id="{8B0108A4-4BA0-654F-A4BC-3F2E0EA6E4E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92085" y="2271563"/>
                  <a:ext cx="41670" cy="52089"/>
                </a:xfrm>
                <a:custGeom>
                  <a:avLst/>
                  <a:gdLst>
                    <a:gd name="T0" fmla="*/ 0 w 20"/>
                    <a:gd name="T1" fmla="*/ 12 h 25"/>
                    <a:gd name="T2" fmla="*/ 11 w 20"/>
                    <a:gd name="T3" fmla="*/ 0 h 25"/>
                    <a:gd name="T4" fmla="*/ 20 w 20"/>
                    <a:gd name="T5" fmla="*/ 11 h 25"/>
                    <a:gd name="T6" fmla="*/ 20 w 20"/>
                    <a:gd name="T7" fmla="*/ 13 h 25"/>
                    <a:gd name="T8" fmla="*/ 4 w 20"/>
                    <a:gd name="T9" fmla="*/ 13 h 25"/>
                    <a:gd name="T10" fmla="*/ 12 w 20"/>
                    <a:gd name="T11" fmla="*/ 21 h 25"/>
                    <a:gd name="T12" fmla="*/ 18 w 20"/>
                    <a:gd name="T13" fmla="*/ 20 h 25"/>
                    <a:gd name="T14" fmla="*/ 19 w 20"/>
                    <a:gd name="T15" fmla="*/ 22 h 25"/>
                    <a:gd name="T16" fmla="*/ 12 w 20"/>
                    <a:gd name="T17" fmla="*/ 25 h 25"/>
                    <a:gd name="T18" fmla="*/ 0 w 20"/>
                    <a:gd name="T19" fmla="*/ 12 h 25"/>
                    <a:gd name="T20" fmla="*/ 17 w 20"/>
                    <a:gd name="T21" fmla="*/ 10 h 25"/>
                    <a:gd name="T22" fmla="*/ 11 w 20"/>
                    <a:gd name="T23" fmla="*/ 3 h 25"/>
                    <a:gd name="T24" fmla="*/ 4 w 20"/>
                    <a:gd name="T25" fmla="*/ 10 h 25"/>
                    <a:gd name="T26" fmla="*/ 17 w 20"/>
                    <a:gd name="T27" fmla="*/ 1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" h="25">
                      <a:moveTo>
                        <a:pt x="0" y="12"/>
                      </a:move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7" y="0"/>
                        <a:pt x="20" y="4"/>
                        <a:pt x="20" y="11"/>
                      </a:cubicBezTo>
                      <a:cubicBezTo>
                        <a:pt x="20" y="12"/>
                        <a:pt x="20" y="13"/>
                        <a:pt x="20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4" y="18"/>
                        <a:pt x="8" y="21"/>
                        <a:pt x="12" y="21"/>
                      </a:cubicBezTo>
                      <a:cubicBezTo>
                        <a:pt x="14" y="21"/>
                        <a:pt x="16" y="21"/>
                        <a:pt x="18" y="20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7" y="23"/>
                        <a:pt x="15" y="25"/>
                        <a:pt x="12" y="25"/>
                      </a:cubicBezTo>
                      <a:cubicBezTo>
                        <a:pt x="5" y="25"/>
                        <a:pt x="0" y="20"/>
                        <a:pt x="0" y="12"/>
                      </a:cubicBezTo>
                      <a:close/>
                      <a:moveTo>
                        <a:pt x="17" y="10"/>
                      </a:moveTo>
                      <a:cubicBezTo>
                        <a:pt x="17" y="5"/>
                        <a:pt x="15" y="3"/>
                        <a:pt x="11" y="3"/>
                      </a:cubicBezTo>
                      <a:cubicBezTo>
                        <a:pt x="8" y="3"/>
                        <a:pt x="5" y="6"/>
                        <a:pt x="4" y="10"/>
                      </a:cubicBezTo>
                      <a:lnTo>
                        <a:pt x="17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4" name="Oval 56">
                  <a:extLst>
                    <a:ext uri="{FF2B5EF4-FFF2-40B4-BE49-F238E27FC236}">
                      <a16:creationId xmlns:a16="http://schemas.microsoft.com/office/drawing/2014/main" id="{C963D6E3-38E0-D946-B3BA-47B5431FCB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2370" y="2275036"/>
                  <a:ext cx="10416" cy="1389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5" name="Freeform 57">
                  <a:extLst>
                    <a:ext uri="{FF2B5EF4-FFF2-40B4-BE49-F238E27FC236}">
                      <a16:creationId xmlns:a16="http://schemas.microsoft.com/office/drawing/2014/main" id="{F6D5C725-B3E7-014F-A4CD-6E0F0600F1A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44875" y="2250728"/>
                  <a:ext cx="10416" cy="69450"/>
                </a:xfrm>
                <a:custGeom>
                  <a:avLst/>
                  <a:gdLst>
                    <a:gd name="T0" fmla="*/ 0 w 5"/>
                    <a:gd name="T1" fmla="*/ 3 h 34"/>
                    <a:gd name="T2" fmla="*/ 2 w 5"/>
                    <a:gd name="T3" fmla="*/ 0 h 34"/>
                    <a:gd name="T4" fmla="*/ 5 w 5"/>
                    <a:gd name="T5" fmla="*/ 3 h 34"/>
                    <a:gd name="T6" fmla="*/ 2 w 5"/>
                    <a:gd name="T7" fmla="*/ 5 h 34"/>
                    <a:gd name="T8" fmla="*/ 0 w 5"/>
                    <a:gd name="T9" fmla="*/ 3 h 34"/>
                    <a:gd name="T10" fmla="*/ 0 w 5"/>
                    <a:gd name="T11" fmla="*/ 10 h 34"/>
                    <a:gd name="T12" fmla="*/ 4 w 5"/>
                    <a:gd name="T13" fmla="*/ 10 h 34"/>
                    <a:gd name="T14" fmla="*/ 4 w 5"/>
                    <a:gd name="T15" fmla="*/ 34 h 34"/>
                    <a:gd name="T16" fmla="*/ 0 w 5"/>
                    <a:gd name="T17" fmla="*/ 34 h 34"/>
                    <a:gd name="T18" fmla="*/ 0 w 5"/>
                    <a:gd name="T19" fmla="*/ 1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" h="34">
                      <a:moveTo>
                        <a:pt x="0" y="3"/>
                      </a:move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cubicBezTo>
                        <a:pt x="5" y="4"/>
                        <a:pt x="4" y="5"/>
                        <a:pt x="2" y="5"/>
                      </a:cubicBezTo>
                      <a:cubicBezTo>
                        <a:pt x="1" y="5"/>
                        <a:pt x="0" y="4"/>
                        <a:pt x="0" y="3"/>
                      </a:cubicBezTo>
                      <a:close/>
                      <a:moveTo>
                        <a:pt x="0" y="10"/>
                      </a:move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0" y="34"/>
                        <a:pt x="0" y="34"/>
                        <a:pt x="0" y="34"/>
                      </a:cubicBez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6" name="Freeform 58">
                  <a:extLst>
                    <a:ext uri="{FF2B5EF4-FFF2-40B4-BE49-F238E27FC236}">
                      <a16:creationId xmlns:a16="http://schemas.microsoft.com/office/drawing/2014/main" id="{E1C709F3-6928-2343-A147-B2E68A931AE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76128" y="2271563"/>
                  <a:ext cx="45141" cy="52089"/>
                </a:xfrm>
                <a:custGeom>
                  <a:avLst/>
                  <a:gdLst>
                    <a:gd name="T0" fmla="*/ 0 w 22"/>
                    <a:gd name="T1" fmla="*/ 12 h 25"/>
                    <a:gd name="T2" fmla="*/ 11 w 22"/>
                    <a:gd name="T3" fmla="*/ 0 h 25"/>
                    <a:gd name="T4" fmla="*/ 22 w 22"/>
                    <a:gd name="T5" fmla="*/ 12 h 25"/>
                    <a:gd name="T6" fmla="*/ 11 w 22"/>
                    <a:gd name="T7" fmla="*/ 25 h 25"/>
                    <a:gd name="T8" fmla="*/ 0 w 22"/>
                    <a:gd name="T9" fmla="*/ 12 h 25"/>
                    <a:gd name="T10" fmla="*/ 18 w 22"/>
                    <a:gd name="T11" fmla="*/ 12 h 25"/>
                    <a:gd name="T12" fmla="*/ 11 w 22"/>
                    <a:gd name="T13" fmla="*/ 3 h 25"/>
                    <a:gd name="T14" fmla="*/ 4 w 22"/>
                    <a:gd name="T15" fmla="*/ 12 h 25"/>
                    <a:gd name="T16" fmla="*/ 11 w 22"/>
                    <a:gd name="T17" fmla="*/ 21 h 25"/>
                    <a:gd name="T18" fmla="*/ 18 w 22"/>
                    <a:gd name="T19" fmla="*/ 1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" h="25">
                      <a:moveTo>
                        <a:pt x="0" y="12"/>
                      </a:move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17" y="0"/>
                        <a:pt x="22" y="4"/>
                        <a:pt x="22" y="12"/>
                      </a:cubicBezTo>
                      <a:cubicBezTo>
                        <a:pt x="22" y="20"/>
                        <a:pt x="17" y="25"/>
                        <a:pt x="11" y="25"/>
                      </a:cubicBezTo>
                      <a:cubicBezTo>
                        <a:pt x="5" y="25"/>
                        <a:pt x="0" y="20"/>
                        <a:pt x="0" y="12"/>
                      </a:cubicBezTo>
                      <a:close/>
                      <a:moveTo>
                        <a:pt x="18" y="12"/>
                      </a:moveTo>
                      <a:cubicBezTo>
                        <a:pt x="18" y="7"/>
                        <a:pt x="15" y="3"/>
                        <a:pt x="11" y="3"/>
                      </a:cubicBezTo>
                      <a:cubicBezTo>
                        <a:pt x="7" y="3"/>
                        <a:pt x="4" y="7"/>
                        <a:pt x="4" y="12"/>
                      </a:cubicBezTo>
                      <a:cubicBezTo>
                        <a:pt x="4" y="18"/>
                        <a:pt x="7" y="21"/>
                        <a:pt x="11" y="21"/>
                      </a:cubicBezTo>
                      <a:cubicBezTo>
                        <a:pt x="15" y="21"/>
                        <a:pt x="18" y="18"/>
                        <a:pt x="1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7" name="Freeform 59">
                  <a:extLst>
                    <a:ext uri="{FF2B5EF4-FFF2-40B4-BE49-F238E27FC236}">
                      <a16:creationId xmlns:a16="http://schemas.microsoft.com/office/drawing/2014/main" id="{682431C3-5775-4543-AEEA-FE19996BA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8634" y="2257673"/>
                  <a:ext cx="31251" cy="65979"/>
                </a:xfrm>
                <a:custGeom>
                  <a:avLst/>
                  <a:gdLst>
                    <a:gd name="T0" fmla="*/ 4 w 15"/>
                    <a:gd name="T1" fmla="*/ 23 h 31"/>
                    <a:gd name="T2" fmla="*/ 4 w 15"/>
                    <a:gd name="T3" fmla="*/ 10 h 31"/>
                    <a:gd name="T4" fmla="*/ 0 w 15"/>
                    <a:gd name="T5" fmla="*/ 10 h 31"/>
                    <a:gd name="T6" fmla="*/ 0 w 15"/>
                    <a:gd name="T7" fmla="*/ 7 h 31"/>
                    <a:gd name="T8" fmla="*/ 4 w 15"/>
                    <a:gd name="T9" fmla="*/ 6 h 31"/>
                    <a:gd name="T10" fmla="*/ 4 w 15"/>
                    <a:gd name="T11" fmla="*/ 0 h 31"/>
                    <a:gd name="T12" fmla="*/ 8 w 15"/>
                    <a:gd name="T13" fmla="*/ 0 h 31"/>
                    <a:gd name="T14" fmla="*/ 8 w 15"/>
                    <a:gd name="T15" fmla="*/ 6 h 31"/>
                    <a:gd name="T16" fmla="*/ 14 w 15"/>
                    <a:gd name="T17" fmla="*/ 6 h 31"/>
                    <a:gd name="T18" fmla="*/ 14 w 15"/>
                    <a:gd name="T19" fmla="*/ 10 h 31"/>
                    <a:gd name="T20" fmla="*/ 8 w 15"/>
                    <a:gd name="T21" fmla="*/ 10 h 31"/>
                    <a:gd name="T22" fmla="*/ 8 w 15"/>
                    <a:gd name="T23" fmla="*/ 23 h 31"/>
                    <a:gd name="T24" fmla="*/ 11 w 15"/>
                    <a:gd name="T25" fmla="*/ 27 h 31"/>
                    <a:gd name="T26" fmla="*/ 14 w 15"/>
                    <a:gd name="T27" fmla="*/ 27 h 31"/>
                    <a:gd name="T28" fmla="*/ 15 w 15"/>
                    <a:gd name="T29" fmla="*/ 30 h 31"/>
                    <a:gd name="T30" fmla="*/ 10 w 15"/>
                    <a:gd name="T31" fmla="*/ 31 h 31"/>
                    <a:gd name="T32" fmla="*/ 4 w 15"/>
                    <a:gd name="T33" fmla="*/ 2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5" h="31">
                      <a:moveTo>
                        <a:pt x="4" y="23"/>
                      </a:move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6"/>
                        <a:pt x="9" y="27"/>
                        <a:pt x="11" y="27"/>
                      </a:cubicBezTo>
                      <a:cubicBezTo>
                        <a:pt x="12" y="27"/>
                        <a:pt x="13" y="27"/>
                        <a:pt x="14" y="27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3" y="30"/>
                        <a:pt x="12" y="31"/>
                        <a:pt x="10" y="31"/>
                      </a:cubicBezTo>
                      <a:cubicBezTo>
                        <a:pt x="5" y="31"/>
                        <a:pt x="4" y="27"/>
                        <a:pt x="4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8" name="Oval 60">
                  <a:extLst>
                    <a:ext uri="{FF2B5EF4-FFF2-40B4-BE49-F238E27FC236}">
                      <a16:creationId xmlns:a16="http://schemas.microsoft.com/office/drawing/2014/main" id="{6EE99C4D-7F08-F34B-8F1E-4B247DCE12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5029" y="2275036"/>
                  <a:ext cx="10416" cy="1389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9" name="Freeform 61">
                  <a:extLst>
                    <a:ext uri="{FF2B5EF4-FFF2-40B4-BE49-F238E27FC236}">
                      <a16:creationId xmlns:a16="http://schemas.microsoft.com/office/drawing/2014/main" id="{25754B2B-5AE0-C54A-8D31-4298DF726C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81005" y="2247256"/>
                  <a:ext cx="41670" cy="76395"/>
                </a:xfrm>
                <a:custGeom>
                  <a:avLst/>
                  <a:gdLst>
                    <a:gd name="T0" fmla="*/ 3 w 20"/>
                    <a:gd name="T1" fmla="*/ 33 h 36"/>
                    <a:gd name="T2" fmla="*/ 3 w 20"/>
                    <a:gd name="T3" fmla="*/ 33 h 36"/>
                    <a:gd name="T4" fmla="*/ 3 w 20"/>
                    <a:gd name="T5" fmla="*/ 35 h 36"/>
                    <a:gd name="T6" fmla="*/ 0 w 20"/>
                    <a:gd name="T7" fmla="*/ 35 h 36"/>
                    <a:gd name="T8" fmla="*/ 0 w 20"/>
                    <a:gd name="T9" fmla="*/ 0 h 36"/>
                    <a:gd name="T10" fmla="*/ 4 w 20"/>
                    <a:gd name="T11" fmla="*/ 0 h 36"/>
                    <a:gd name="T12" fmla="*/ 4 w 20"/>
                    <a:gd name="T13" fmla="*/ 10 h 36"/>
                    <a:gd name="T14" fmla="*/ 3 w 20"/>
                    <a:gd name="T15" fmla="*/ 14 h 36"/>
                    <a:gd name="T16" fmla="*/ 11 w 20"/>
                    <a:gd name="T17" fmla="*/ 11 h 36"/>
                    <a:gd name="T18" fmla="*/ 20 w 20"/>
                    <a:gd name="T19" fmla="*/ 23 h 36"/>
                    <a:gd name="T20" fmla="*/ 10 w 20"/>
                    <a:gd name="T21" fmla="*/ 36 h 36"/>
                    <a:gd name="T22" fmla="*/ 3 w 20"/>
                    <a:gd name="T23" fmla="*/ 33 h 36"/>
                    <a:gd name="T24" fmla="*/ 16 w 20"/>
                    <a:gd name="T25" fmla="*/ 23 h 36"/>
                    <a:gd name="T26" fmla="*/ 10 w 20"/>
                    <a:gd name="T27" fmla="*/ 14 h 36"/>
                    <a:gd name="T28" fmla="*/ 4 w 20"/>
                    <a:gd name="T29" fmla="*/ 17 h 36"/>
                    <a:gd name="T30" fmla="*/ 4 w 20"/>
                    <a:gd name="T31" fmla="*/ 30 h 36"/>
                    <a:gd name="T32" fmla="*/ 9 w 20"/>
                    <a:gd name="T33" fmla="*/ 32 h 36"/>
                    <a:gd name="T34" fmla="*/ 16 w 20"/>
                    <a:gd name="T35" fmla="*/ 2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36">
                      <a:moveTo>
                        <a:pt x="3" y="33"/>
                      </a:moveTo>
                      <a:cubicBezTo>
                        <a:pt x="3" y="33"/>
                        <a:pt x="3" y="33"/>
                        <a:pt x="3" y="33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2"/>
                        <a:pt x="8" y="11"/>
                        <a:pt x="11" y="11"/>
                      </a:cubicBezTo>
                      <a:cubicBezTo>
                        <a:pt x="17" y="11"/>
                        <a:pt x="20" y="16"/>
                        <a:pt x="20" y="23"/>
                      </a:cubicBezTo>
                      <a:cubicBezTo>
                        <a:pt x="20" y="31"/>
                        <a:pt x="15" y="36"/>
                        <a:pt x="10" y="36"/>
                      </a:cubicBezTo>
                      <a:cubicBezTo>
                        <a:pt x="8" y="36"/>
                        <a:pt x="5" y="34"/>
                        <a:pt x="3" y="33"/>
                      </a:cubicBezTo>
                      <a:close/>
                      <a:moveTo>
                        <a:pt x="16" y="23"/>
                      </a:moveTo>
                      <a:cubicBezTo>
                        <a:pt x="16" y="18"/>
                        <a:pt x="14" y="14"/>
                        <a:pt x="10" y="14"/>
                      </a:cubicBezTo>
                      <a:cubicBezTo>
                        <a:pt x="8" y="14"/>
                        <a:pt x="6" y="15"/>
                        <a:pt x="4" y="17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6" y="32"/>
                        <a:pt x="8" y="32"/>
                        <a:pt x="9" y="32"/>
                      </a:cubicBezTo>
                      <a:cubicBezTo>
                        <a:pt x="13" y="32"/>
                        <a:pt x="16" y="29"/>
                        <a:pt x="16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0" name="Freeform 62">
                  <a:extLst>
                    <a:ext uri="{FF2B5EF4-FFF2-40B4-BE49-F238E27FC236}">
                      <a16:creationId xmlns:a16="http://schemas.microsoft.com/office/drawing/2014/main" id="{84CD3473-01D6-234F-B4F4-82D56687D2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3510" y="2247256"/>
                  <a:ext cx="13890" cy="76395"/>
                </a:xfrm>
                <a:custGeom>
                  <a:avLst/>
                  <a:gdLst>
                    <a:gd name="T0" fmla="*/ 0 w 7"/>
                    <a:gd name="T1" fmla="*/ 30 h 36"/>
                    <a:gd name="T2" fmla="*/ 0 w 7"/>
                    <a:gd name="T3" fmla="*/ 0 h 36"/>
                    <a:gd name="T4" fmla="*/ 4 w 7"/>
                    <a:gd name="T5" fmla="*/ 0 h 36"/>
                    <a:gd name="T6" fmla="*/ 4 w 7"/>
                    <a:gd name="T7" fmla="*/ 31 h 36"/>
                    <a:gd name="T8" fmla="*/ 6 w 7"/>
                    <a:gd name="T9" fmla="*/ 32 h 36"/>
                    <a:gd name="T10" fmla="*/ 6 w 7"/>
                    <a:gd name="T11" fmla="*/ 32 h 36"/>
                    <a:gd name="T12" fmla="*/ 7 w 7"/>
                    <a:gd name="T13" fmla="*/ 35 h 36"/>
                    <a:gd name="T14" fmla="*/ 5 w 7"/>
                    <a:gd name="T15" fmla="*/ 36 h 36"/>
                    <a:gd name="T16" fmla="*/ 0 w 7"/>
                    <a:gd name="T17" fmla="*/ 3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36">
                      <a:moveTo>
                        <a:pt x="0" y="3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2"/>
                        <a:pt x="5" y="32"/>
                        <a:pt x="6" y="32"/>
                      </a:cubicBezTo>
                      <a:cubicBezTo>
                        <a:pt x="6" y="32"/>
                        <a:pt x="6" y="32"/>
                        <a:pt x="6" y="32"/>
                      </a:cubicBezTo>
                      <a:cubicBezTo>
                        <a:pt x="7" y="35"/>
                        <a:pt x="7" y="35"/>
                        <a:pt x="7" y="35"/>
                      </a:cubicBezTo>
                      <a:cubicBezTo>
                        <a:pt x="6" y="35"/>
                        <a:pt x="6" y="36"/>
                        <a:pt x="5" y="36"/>
                      </a:cubicBezTo>
                      <a:cubicBezTo>
                        <a:pt x="2" y="36"/>
                        <a:pt x="0" y="34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1" name="Freeform 63">
                  <a:extLst>
                    <a:ext uri="{FF2B5EF4-FFF2-40B4-BE49-F238E27FC236}">
                      <a16:creationId xmlns:a16="http://schemas.microsoft.com/office/drawing/2014/main" id="{7B5DE751-074F-6948-9712-7B762942285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78235" y="2271563"/>
                  <a:ext cx="45141" cy="52089"/>
                </a:xfrm>
                <a:custGeom>
                  <a:avLst/>
                  <a:gdLst>
                    <a:gd name="T0" fmla="*/ 0 w 22"/>
                    <a:gd name="T1" fmla="*/ 12 h 25"/>
                    <a:gd name="T2" fmla="*/ 11 w 22"/>
                    <a:gd name="T3" fmla="*/ 0 h 25"/>
                    <a:gd name="T4" fmla="*/ 22 w 22"/>
                    <a:gd name="T5" fmla="*/ 12 h 25"/>
                    <a:gd name="T6" fmla="*/ 11 w 22"/>
                    <a:gd name="T7" fmla="*/ 25 h 25"/>
                    <a:gd name="T8" fmla="*/ 0 w 22"/>
                    <a:gd name="T9" fmla="*/ 12 h 25"/>
                    <a:gd name="T10" fmla="*/ 18 w 22"/>
                    <a:gd name="T11" fmla="*/ 12 h 25"/>
                    <a:gd name="T12" fmla="*/ 11 w 22"/>
                    <a:gd name="T13" fmla="*/ 3 h 25"/>
                    <a:gd name="T14" fmla="*/ 4 w 22"/>
                    <a:gd name="T15" fmla="*/ 12 h 25"/>
                    <a:gd name="T16" fmla="*/ 11 w 22"/>
                    <a:gd name="T17" fmla="*/ 21 h 25"/>
                    <a:gd name="T18" fmla="*/ 18 w 22"/>
                    <a:gd name="T19" fmla="*/ 1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" h="25">
                      <a:moveTo>
                        <a:pt x="0" y="12"/>
                      </a:move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16" y="0"/>
                        <a:pt x="22" y="4"/>
                        <a:pt x="22" y="12"/>
                      </a:cubicBezTo>
                      <a:cubicBezTo>
                        <a:pt x="22" y="20"/>
                        <a:pt x="16" y="25"/>
                        <a:pt x="11" y="25"/>
                      </a:cubicBezTo>
                      <a:cubicBezTo>
                        <a:pt x="5" y="25"/>
                        <a:pt x="0" y="20"/>
                        <a:pt x="0" y="12"/>
                      </a:cubicBezTo>
                      <a:close/>
                      <a:moveTo>
                        <a:pt x="18" y="12"/>
                      </a:moveTo>
                      <a:cubicBezTo>
                        <a:pt x="18" y="7"/>
                        <a:pt x="15" y="3"/>
                        <a:pt x="11" y="3"/>
                      </a:cubicBezTo>
                      <a:cubicBezTo>
                        <a:pt x="7" y="3"/>
                        <a:pt x="4" y="7"/>
                        <a:pt x="4" y="12"/>
                      </a:cubicBezTo>
                      <a:cubicBezTo>
                        <a:pt x="4" y="18"/>
                        <a:pt x="7" y="21"/>
                        <a:pt x="11" y="21"/>
                      </a:cubicBezTo>
                      <a:cubicBezTo>
                        <a:pt x="15" y="21"/>
                        <a:pt x="18" y="18"/>
                        <a:pt x="1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2" name="Freeform 64">
                  <a:extLst>
                    <a:ext uri="{FF2B5EF4-FFF2-40B4-BE49-F238E27FC236}">
                      <a16:creationId xmlns:a16="http://schemas.microsoft.com/office/drawing/2014/main" id="{D8A1994C-BFA6-6E49-BA52-D40614145C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0740" y="2271563"/>
                  <a:ext cx="38196" cy="52089"/>
                </a:xfrm>
                <a:custGeom>
                  <a:avLst/>
                  <a:gdLst>
                    <a:gd name="T0" fmla="*/ 0 w 19"/>
                    <a:gd name="T1" fmla="*/ 12 h 25"/>
                    <a:gd name="T2" fmla="*/ 12 w 19"/>
                    <a:gd name="T3" fmla="*/ 0 h 25"/>
                    <a:gd name="T4" fmla="*/ 19 w 19"/>
                    <a:gd name="T5" fmla="*/ 3 h 25"/>
                    <a:gd name="T6" fmla="*/ 17 w 19"/>
                    <a:gd name="T7" fmla="*/ 5 h 25"/>
                    <a:gd name="T8" fmla="*/ 12 w 19"/>
                    <a:gd name="T9" fmla="*/ 3 h 25"/>
                    <a:gd name="T10" fmla="*/ 4 w 19"/>
                    <a:gd name="T11" fmla="*/ 12 h 25"/>
                    <a:gd name="T12" fmla="*/ 12 w 19"/>
                    <a:gd name="T13" fmla="*/ 21 h 25"/>
                    <a:gd name="T14" fmla="*/ 17 w 19"/>
                    <a:gd name="T15" fmla="*/ 19 h 25"/>
                    <a:gd name="T16" fmla="*/ 19 w 19"/>
                    <a:gd name="T17" fmla="*/ 22 h 25"/>
                    <a:gd name="T18" fmla="*/ 11 w 19"/>
                    <a:gd name="T19" fmla="*/ 25 h 25"/>
                    <a:gd name="T20" fmla="*/ 0 w 19"/>
                    <a:gd name="T21" fmla="*/ 1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" h="25">
                      <a:moveTo>
                        <a:pt x="0" y="12"/>
                      </a:moveTo>
                      <a:cubicBezTo>
                        <a:pt x="0" y="4"/>
                        <a:pt x="6" y="0"/>
                        <a:pt x="12" y="0"/>
                      </a:cubicBezTo>
                      <a:cubicBezTo>
                        <a:pt x="15" y="0"/>
                        <a:pt x="17" y="1"/>
                        <a:pt x="19" y="3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4"/>
                        <a:pt x="14" y="3"/>
                        <a:pt x="12" y="3"/>
                      </a:cubicBezTo>
                      <a:cubicBezTo>
                        <a:pt x="8" y="3"/>
                        <a:pt x="4" y="7"/>
                        <a:pt x="4" y="12"/>
                      </a:cubicBezTo>
                      <a:cubicBezTo>
                        <a:pt x="4" y="18"/>
                        <a:pt x="7" y="21"/>
                        <a:pt x="12" y="21"/>
                      </a:cubicBezTo>
                      <a:cubicBezTo>
                        <a:pt x="14" y="21"/>
                        <a:pt x="16" y="20"/>
                        <a:pt x="17" y="19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7" y="23"/>
                        <a:pt x="14" y="25"/>
                        <a:pt x="11" y="25"/>
                      </a:cubicBezTo>
                      <a:cubicBezTo>
                        <a:pt x="5" y="25"/>
                        <a:pt x="0" y="20"/>
                        <a:pt x="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3" name="Freeform 65">
                  <a:extLst>
                    <a:ext uri="{FF2B5EF4-FFF2-40B4-BE49-F238E27FC236}">
                      <a16:creationId xmlns:a16="http://schemas.microsoft.com/office/drawing/2014/main" id="{0AEA7C87-41D7-7F43-902A-3E521737DC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99774" y="2247256"/>
                  <a:ext cx="41670" cy="72924"/>
                </a:xfrm>
                <a:custGeom>
                  <a:avLst/>
                  <a:gdLst>
                    <a:gd name="T0" fmla="*/ 0 w 12"/>
                    <a:gd name="T1" fmla="*/ 0 h 21"/>
                    <a:gd name="T2" fmla="*/ 3 w 12"/>
                    <a:gd name="T3" fmla="*/ 0 h 21"/>
                    <a:gd name="T4" fmla="*/ 3 w 12"/>
                    <a:gd name="T5" fmla="*/ 15 h 21"/>
                    <a:gd name="T6" fmla="*/ 3 w 12"/>
                    <a:gd name="T7" fmla="*/ 15 h 21"/>
                    <a:gd name="T8" fmla="*/ 9 w 12"/>
                    <a:gd name="T9" fmla="*/ 7 h 21"/>
                    <a:gd name="T10" fmla="*/ 12 w 12"/>
                    <a:gd name="T11" fmla="*/ 7 h 21"/>
                    <a:gd name="T12" fmla="*/ 7 w 12"/>
                    <a:gd name="T13" fmla="*/ 13 h 21"/>
                    <a:gd name="T14" fmla="*/ 12 w 12"/>
                    <a:gd name="T15" fmla="*/ 21 h 21"/>
                    <a:gd name="T16" fmla="*/ 9 w 12"/>
                    <a:gd name="T17" fmla="*/ 21 h 21"/>
                    <a:gd name="T18" fmla="*/ 5 w 12"/>
                    <a:gd name="T19" fmla="*/ 15 h 21"/>
                    <a:gd name="T20" fmla="*/ 3 w 12"/>
                    <a:gd name="T21" fmla="*/ 18 h 21"/>
                    <a:gd name="T22" fmla="*/ 3 w 12"/>
                    <a:gd name="T23" fmla="*/ 21 h 21"/>
                    <a:gd name="T24" fmla="*/ 0 w 12"/>
                    <a:gd name="T25" fmla="*/ 21 h 21"/>
                    <a:gd name="T26" fmla="*/ 0 w 12"/>
                    <a:gd name="T27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" h="21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3" y="15"/>
                      </a:lnTo>
                      <a:lnTo>
                        <a:pt x="3" y="15"/>
                      </a:lnTo>
                      <a:lnTo>
                        <a:pt x="9" y="7"/>
                      </a:lnTo>
                      <a:lnTo>
                        <a:pt x="12" y="7"/>
                      </a:lnTo>
                      <a:lnTo>
                        <a:pt x="7" y="13"/>
                      </a:lnTo>
                      <a:lnTo>
                        <a:pt x="12" y="21"/>
                      </a:lnTo>
                      <a:lnTo>
                        <a:pt x="9" y="21"/>
                      </a:lnTo>
                      <a:lnTo>
                        <a:pt x="5" y="15"/>
                      </a:lnTo>
                      <a:lnTo>
                        <a:pt x="3" y="18"/>
                      </a:lnTo>
                      <a:lnTo>
                        <a:pt x="3" y="21"/>
                      </a:lnTo>
                      <a:lnTo>
                        <a:pt x="0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4" name="Freeform 66">
                  <a:extLst>
                    <a:ext uri="{FF2B5EF4-FFF2-40B4-BE49-F238E27FC236}">
                      <a16:creationId xmlns:a16="http://schemas.microsoft.com/office/drawing/2014/main" id="{524FD881-70E9-1147-BA16-B88CAF1323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5334" y="2271563"/>
                  <a:ext cx="38196" cy="52089"/>
                </a:xfrm>
                <a:custGeom>
                  <a:avLst/>
                  <a:gdLst>
                    <a:gd name="T0" fmla="*/ 0 w 18"/>
                    <a:gd name="T1" fmla="*/ 12 h 25"/>
                    <a:gd name="T2" fmla="*/ 11 w 18"/>
                    <a:gd name="T3" fmla="*/ 0 h 25"/>
                    <a:gd name="T4" fmla="*/ 18 w 18"/>
                    <a:gd name="T5" fmla="*/ 3 h 25"/>
                    <a:gd name="T6" fmla="*/ 16 w 18"/>
                    <a:gd name="T7" fmla="*/ 5 h 25"/>
                    <a:gd name="T8" fmla="*/ 11 w 18"/>
                    <a:gd name="T9" fmla="*/ 3 h 25"/>
                    <a:gd name="T10" fmla="*/ 4 w 18"/>
                    <a:gd name="T11" fmla="*/ 12 h 25"/>
                    <a:gd name="T12" fmla="*/ 11 w 18"/>
                    <a:gd name="T13" fmla="*/ 21 h 25"/>
                    <a:gd name="T14" fmla="*/ 17 w 18"/>
                    <a:gd name="T15" fmla="*/ 19 h 25"/>
                    <a:gd name="T16" fmla="*/ 18 w 18"/>
                    <a:gd name="T17" fmla="*/ 22 h 25"/>
                    <a:gd name="T18" fmla="*/ 11 w 18"/>
                    <a:gd name="T19" fmla="*/ 25 h 25"/>
                    <a:gd name="T20" fmla="*/ 0 w 18"/>
                    <a:gd name="T21" fmla="*/ 1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" h="25">
                      <a:moveTo>
                        <a:pt x="0" y="12"/>
                      </a:move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14" y="0"/>
                        <a:pt x="16" y="1"/>
                        <a:pt x="18" y="3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5" y="4"/>
                        <a:pt x="13" y="3"/>
                        <a:pt x="11" y="3"/>
                      </a:cubicBezTo>
                      <a:cubicBezTo>
                        <a:pt x="7" y="3"/>
                        <a:pt x="4" y="7"/>
                        <a:pt x="4" y="12"/>
                      </a:cubicBezTo>
                      <a:cubicBezTo>
                        <a:pt x="4" y="18"/>
                        <a:pt x="7" y="21"/>
                        <a:pt x="11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6" y="23"/>
                        <a:pt x="14" y="25"/>
                        <a:pt x="11" y="25"/>
                      </a:cubicBezTo>
                      <a:cubicBezTo>
                        <a:pt x="4" y="25"/>
                        <a:pt x="0" y="20"/>
                        <a:pt x="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5" name="Freeform 67">
                  <a:extLst>
                    <a:ext uri="{FF2B5EF4-FFF2-40B4-BE49-F238E27FC236}">
                      <a16:creationId xmlns:a16="http://schemas.microsoft.com/office/drawing/2014/main" id="{A8F6AE92-0C4E-044B-BF3B-48BCE75A2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4366" y="2247256"/>
                  <a:ext cx="38196" cy="72924"/>
                </a:xfrm>
                <a:custGeom>
                  <a:avLst/>
                  <a:gdLst>
                    <a:gd name="T0" fmla="*/ 0 w 19"/>
                    <a:gd name="T1" fmla="*/ 0 h 35"/>
                    <a:gd name="T2" fmla="*/ 4 w 19"/>
                    <a:gd name="T3" fmla="*/ 0 h 35"/>
                    <a:gd name="T4" fmla="*/ 4 w 19"/>
                    <a:gd name="T5" fmla="*/ 10 h 35"/>
                    <a:gd name="T6" fmla="*/ 4 w 19"/>
                    <a:gd name="T7" fmla="*/ 15 h 35"/>
                    <a:gd name="T8" fmla="*/ 12 w 19"/>
                    <a:gd name="T9" fmla="*/ 11 h 35"/>
                    <a:gd name="T10" fmla="*/ 19 w 19"/>
                    <a:gd name="T11" fmla="*/ 20 h 35"/>
                    <a:gd name="T12" fmla="*/ 19 w 19"/>
                    <a:gd name="T13" fmla="*/ 35 h 35"/>
                    <a:gd name="T14" fmla="*/ 15 w 19"/>
                    <a:gd name="T15" fmla="*/ 35 h 35"/>
                    <a:gd name="T16" fmla="*/ 15 w 19"/>
                    <a:gd name="T17" fmla="*/ 21 h 35"/>
                    <a:gd name="T18" fmla="*/ 11 w 19"/>
                    <a:gd name="T19" fmla="*/ 14 h 35"/>
                    <a:gd name="T20" fmla="*/ 4 w 19"/>
                    <a:gd name="T21" fmla="*/ 18 h 35"/>
                    <a:gd name="T22" fmla="*/ 4 w 19"/>
                    <a:gd name="T23" fmla="*/ 35 h 35"/>
                    <a:gd name="T24" fmla="*/ 0 w 19"/>
                    <a:gd name="T25" fmla="*/ 35 h 35"/>
                    <a:gd name="T26" fmla="*/ 0 w 19"/>
                    <a:gd name="T27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" h="35">
                      <a:moveTo>
                        <a:pt x="0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6" y="13"/>
                        <a:pt x="9" y="11"/>
                        <a:pt x="12" y="11"/>
                      </a:cubicBezTo>
                      <a:cubicBezTo>
                        <a:pt x="17" y="11"/>
                        <a:pt x="19" y="14"/>
                        <a:pt x="19" y="20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cubicBezTo>
                        <a:pt x="15" y="16"/>
                        <a:pt x="14" y="14"/>
                        <a:pt x="11" y="14"/>
                      </a:cubicBezTo>
                      <a:cubicBezTo>
                        <a:pt x="8" y="14"/>
                        <a:pt x="7" y="15"/>
                        <a:pt x="4" y="18"/>
                      </a:cubicBezTo>
                      <a:cubicBezTo>
                        <a:pt x="4" y="35"/>
                        <a:pt x="4" y="35"/>
                        <a:pt x="4" y="35"/>
                      </a:cubicBezTo>
                      <a:cubicBezTo>
                        <a:pt x="0" y="35"/>
                        <a:pt x="0" y="35"/>
                        <a:pt x="0" y="3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6" name="Freeform 68">
                  <a:extLst>
                    <a:ext uri="{FF2B5EF4-FFF2-40B4-BE49-F238E27FC236}">
                      <a16:creationId xmlns:a16="http://schemas.microsoft.com/office/drawing/2014/main" id="{4C1F41A9-1122-894D-8789-588C90915C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376871" y="2271563"/>
                  <a:ext cx="38196" cy="52089"/>
                </a:xfrm>
                <a:custGeom>
                  <a:avLst/>
                  <a:gdLst>
                    <a:gd name="T0" fmla="*/ 0 w 19"/>
                    <a:gd name="T1" fmla="*/ 18 h 25"/>
                    <a:gd name="T2" fmla="*/ 15 w 19"/>
                    <a:gd name="T3" fmla="*/ 9 h 25"/>
                    <a:gd name="T4" fmla="*/ 10 w 19"/>
                    <a:gd name="T5" fmla="*/ 3 h 25"/>
                    <a:gd name="T6" fmla="*/ 3 w 19"/>
                    <a:gd name="T7" fmla="*/ 6 h 25"/>
                    <a:gd name="T8" fmla="*/ 1 w 19"/>
                    <a:gd name="T9" fmla="*/ 3 h 25"/>
                    <a:gd name="T10" fmla="*/ 10 w 19"/>
                    <a:gd name="T11" fmla="*/ 0 h 25"/>
                    <a:gd name="T12" fmla="*/ 19 w 19"/>
                    <a:gd name="T13" fmla="*/ 9 h 25"/>
                    <a:gd name="T14" fmla="*/ 19 w 19"/>
                    <a:gd name="T15" fmla="*/ 24 h 25"/>
                    <a:gd name="T16" fmla="*/ 15 w 19"/>
                    <a:gd name="T17" fmla="*/ 24 h 25"/>
                    <a:gd name="T18" fmla="*/ 15 w 19"/>
                    <a:gd name="T19" fmla="*/ 21 h 25"/>
                    <a:gd name="T20" fmla="*/ 15 w 19"/>
                    <a:gd name="T21" fmla="*/ 21 h 25"/>
                    <a:gd name="T22" fmla="*/ 7 w 19"/>
                    <a:gd name="T23" fmla="*/ 25 h 25"/>
                    <a:gd name="T24" fmla="*/ 0 w 19"/>
                    <a:gd name="T25" fmla="*/ 18 h 25"/>
                    <a:gd name="T26" fmla="*/ 15 w 19"/>
                    <a:gd name="T27" fmla="*/ 18 h 25"/>
                    <a:gd name="T28" fmla="*/ 15 w 19"/>
                    <a:gd name="T29" fmla="*/ 12 h 25"/>
                    <a:gd name="T30" fmla="*/ 4 w 19"/>
                    <a:gd name="T31" fmla="*/ 18 h 25"/>
                    <a:gd name="T32" fmla="*/ 8 w 19"/>
                    <a:gd name="T33" fmla="*/ 21 h 25"/>
                    <a:gd name="T34" fmla="*/ 15 w 19"/>
                    <a:gd name="T35" fmla="*/ 18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9" h="25">
                      <a:moveTo>
                        <a:pt x="0" y="18"/>
                      </a:moveTo>
                      <a:cubicBezTo>
                        <a:pt x="0" y="13"/>
                        <a:pt x="5" y="10"/>
                        <a:pt x="15" y="9"/>
                      </a:cubicBezTo>
                      <a:cubicBezTo>
                        <a:pt x="15" y="6"/>
                        <a:pt x="14" y="3"/>
                        <a:pt x="10" y="3"/>
                      </a:cubicBezTo>
                      <a:cubicBezTo>
                        <a:pt x="7" y="3"/>
                        <a:pt x="5" y="4"/>
                        <a:pt x="3" y="6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3" y="1"/>
                        <a:pt x="7" y="0"/>
                        <a:pt x="10" y="0"/>
                      </a:cubicBezTo>
                      <a:cubicBezTo>
                        <a:pt x="16" y="0"/>
                        <a:pt x="19" y="4"/>
                        <a:pt x="19" y="9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cubicBezTo>
                        <a:pt x="13" y="23"/>
                        <a:pt x="10" y="25"/>
                        <a:pt x="7" y="25"/>
                      </a:cubicBezTo>
                      <a:cubicBezTo>
                        <a:pt x="3" y="25"/>
                        <a:pt x="0" y="22"/>
                        <a:pt x="0" y="18"/>
                      </a:cubicBezTo>
                      <a:close/>
                      <a:moveTo>
                        <a:pt x="15" y="18"/>
                      </a:move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7" y="13"/>
                        <a:pt x="4" y="15"/>
                        <a:pt x="4" y="18"/>
                      </a:cubicBezTo>
                      <a:cubicBezTo>
                        <a:pt x="4" y="20"/>
                        <a:pt x="6" y="21"/>
                        <a:pt x="8" y="21"/>
                      </a:cubicBezTo>
                      <a:cubicBezTo>
                        <a:pt x="10" y="21"/>
                        <a:pt x="12" y="20"/>
                        <a:pt x="15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7" name="Freeform 69">
                  <a:extLst>
                    <a:ext uri="{FF2B5EF4-FFF2-40B4-BE49-F238E27FC236}">
                      <a16:creationId xmlns:a16="http://schemas.microsoft.com/office/drawing/2014/main" id="{703A0070-41C9-6F46-B711-07496D9322C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39376" y="2250728"/>
                  <a:ext cx="10416" cy="69450"/>
                </a:xfrm>
                <a:custGeom>
                  <a:avLst/>
                  <a:gdLst>
                    <a:gd name="T0" fmla="*/ 0 w 6"/>
                    <a:gd name="T1" fmla="*/ 3 h 34"/>
                    <a:gd name="T2" fmla="*/ 3 w 6"/>
                    <a:gd name="T3" fmla="*/ 0 h 34"/>
                    <a:gd name="T4" fmla="*/ 6 w 6"/>
                    <a:gd name="T5" fmla="*/ 3 h 34"/>
                    <a:gd name="T6" fmla="*/ 3 w 6"/>
                    <a:gd name="T7" fmla="*/ 5 h 34"/>
                    <a:gd name="T8" fmla="*/ 0 w 6"/>
                    <a:gd name="T9" fmla="*/ 3 h 34"/>
                    <a:gd name="T10" fmla="*/ 1 w 6"/>
                    <a:gd name="T11" fmla="*/ 10 h 34"/>
                    <a:gd name="T12" fmla="*/ 5 w 6"/>
                    <a:gd name="T13" fmla="*/ 10 h 34"/>
                    <a:gd name="T14" fmla="*/ 5 w 6"/>
                    <a:gd name="T15" fmla="*/ 34 h 34"/>
                    <a:gd name="T16" fmla="*/ 1 w 6"/>
                    <a:gd name="T17" fmla="*/ 34 h 34"/>
                    <a:gd name="T18" fmla="*/ 1 w 6"/>
                    <a:gd name="T19" fmla="*/ 1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" h="34">
                      <a:moveTo>
                        <a:pt x="0" y="3"/>
                      </a:move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4" y="0"/>
                        <a:pt x="6" y="1"/>
                        <a:pt x="6" y="3"/>
                      </a:cubicBezTo>
                      <a:cubicBezTo>
                        <a:pt x="6" y="4"/>
                        <a:pt x="4" y="5"/>
                        <a:pt x="3" y="5"/>
                      </a:cubicBezTo>
                      <a:cubicBezTo>
                        <a:pt x="1" y="5"/>
                        <a:pt x="0" y="4"/>
                        <a:pt x="0" y="3"/>
                      </a:cubicBezTo>
                      <a:close/>
                      <a:moveTo>
                        <a:pt x="1" y="10"/>
                      </a:move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34"/>
                        <a:pt x="5" y="34"/>
                        <a:pt x="5" y="34"/>
                      </a:cubicBezTo>
                      <a:cubicBezTo>
                        <a:pt x="1" y="34"/>
                        <a:pt x="1" y="34"/>
                        <a:pt x="1" y="34"/>
                      </a:cubicBezTo>
                      <a:lnTo>
                        <a:pt x="1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8" name="Freeform 70">
                  <a:extLst>
                    <a:ext uri="{FF2B5EF4-FFF2-40B4-BE49-F238E27FC236}">
                      <a16:creationId xmlns:a16="http://schemas.microsoft.com/office/drawing/2014/main" id="{F5C96628-E8AA-854D-9BB0-6BEC603FBD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74101" y="2271563"/>
                  <a:ext cx="38196" cy="48615"/>
                </a:xfrm>
                <a:custGeom>
                  <a:avLst/>
                  <a:gdLst>
                    <a:gd name="T0" fmla="*/ 0 w 19"/>
                    <a:gd name="T1" fmla="*/ 0 h 24"/>
                    <a:gd name="T2" fmla="*/ 4 w 19"/>
                    <a:gd name="T3" fmla="*/ 0 h 24"/>
                    <a:gd name="T4" fmla="*/ 4 w 19"/>
                    <a:gd name="T5" fmla="*/ 4 h 24"/>
                    <a:gd name="T6" fmla="*/ 4 w 19"/>
                    <a:gd name="T7" fmla="*/ 4 h 24"/>
                    <a:gd name="T8" fmla="*/ 12 w 19"/>
                    <a:gd name="T9" fmla="*/ 0 h 24"/>
                    <a:gd name="T10" fmla="*/ 19 w 19"/>
                    <a:gd name="T11" fmla="*/ 9 h 24"/>
                    <a:gd name="T12" fmla="*/ 19 w 19"/>
                    <a:gd name="T13" fmla="*/ 24 h 24"/>
                    <a:gd name="T14" fmla="*/ 15 w 19"/>
                    <a:gd name="T15" fmla="*/ 24 h 24"/>
                    <a:gd name="T16" fmla="*/ 15 w 19"/>
                    <a:gd name="T17" fmla="*/ 10 h 24"/>
                    <a:gd name="T18" fmla="*/ 11 w 19"/>
                    <a:gd name="T19" fmla="*/ 3 h 24"/>
                    <a:gd name="T20" fmla="*/ 4 w 19"/>
                    <a:gd name="T21" fmla="*/ 7 h 24"/>
                    <a:gd name="T22" fmla="*/ 4 w 19"/>
                    <a:gd name="T23" fmla="*/ 24 h 24"/>
                    <a:gd name="T24" fmla="*/ 0 w 19"/>
                    <a:gd name="T25" fmla="*/ 24 h 24"/>
                    <a:gd name="T26" fmla="*/ 0 w 19"/>
                    <a:gd name="T2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" h="24">
                      <a:moveTo>
                        <a:pt x="0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2"/>
                        <a:pt x="9" y="0"/>
                        <a:pt x="12" y="0"/>
                      </a:cubicBezTo>
                      <a:cubicBezTo>
                        <a:pt x="17" y="0"/>
                        <a:pt x="19" y="3"/>
                        <a:pt x="19" y="9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5"/>
                        <a:pt x="14" y="3"/>
                        <a:pt x="11" y="3"/>
                      </a:cubicBezTo>
                      <a:cubicBezTo>
                        <a:pt x="8" y="3"/>
                        <a:pt x="7" y="4"/>
                        <a:pt x="4" y="7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372" name="그룹 144">
              <a:extLst>
                <a:ext uri="{FF2B5EF4-FFF2-40B4-BE49-F238E27FC236}">
                  <a16:creationId xmlns:a16="http://schemas.microsoft.com/office/drawing/2014/main" id="{5B0A950B-136E-4E4C-B716-71E92AE1F6D2}"/>
                </a:ext>
              </a:extLst>
            </p:cNvPr>
            <p:cNvGrpSpPr/>
            <p:nvPr userDrawn="1"/>
          </p:nvGrpSpPr>
          <p:grpSpPr>
            <a:xfrm>
              <a:off x="3826117" y="3022200"/>
              <a:ext cx="1491767" cy="576162"/>
              <a:chOff x="3266125" y="3174600"/>
              <a:chExt cx="1491767" cy="576162"/>
            </a:xfrm>
          </p:grpSpPr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D891D91C-88C7-3942-8037-DFD1FED9670A}"/>
                  </a:ext>
                </a:extLst>
              </p:cNvPr>
              <p:cNvSpPr txBox="1"/>
              <p:nvPr userDrawn="1"/>
            </p:nvSpPr>
            <p:spPr>
              <a:xfrm>
                <a:off x="3266125" y="3174600"/>
                <a:ext cx="351352" cy="57616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algn="r" defTabSz="914400" latinLnBrk="1">
                  <a:lnSpc>
                    <a:spcPts val="1400"/>
                  </a:lnSpc>
                  <a:spcBef>
                    <a:spcPct val="0"/>
                  </a:spcBef>
                  <a:buNone/>
                  <a:defRPr sz="800" b="1">
                    <a:solidFill>
                      <a:srgbClr val="3E3A39"/>
                    </a:solidFill>
                    <a:latin typeface="+mj-ea"/>
                    <a:ea typeface="+mj-ea"/>
                    <a:cs typeface="+mj-cs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lvl="0"/>
                <a:r>
                  <a:rPr lang="en-US" altLang="ko-KR" sz="700" b="1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KOREA</a:t>
                </a:r>
              </a:p>
              <a:p>
                <a:pPr lvl="0"/>
                <a:r>
                  <a:rPr lang="en-US" altLang="ko-KR" sz="700" b="1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GLOBAL</a:t>
                </a:r>
              </a:p>
              <a:p>
                <a:pPr lvl="0"/>
                <a:r>
                  <a:rPr lang="en-US" altLang="ko-KR" sz="700" b="1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JAPAN</a:t>
                </a:r>
              </a:p>
              <a:p>
                <a:pPr lvl="0"/>
                <a:r>
                  <a:rPr lang="en-US" altLang="ko-KR" sz="700" b="1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CHINA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6B86CE9D-981A-A844-B016-BB758B53D834}"/>
                  </a:ext>
                </a:extLst>
              </p:cNvPr>
              <p:cNvSpPr txBox="1"/>
              <p:nvPr userDrawn="1"/>
            </p:nvSpPr>
            <p:spPr>
              <a:xfrm>
                <a:off x="3741963" y="3174600"/>
                <a:ext cx="1015929" cy="57616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lvl="0" indent="0" defTabSz="914400" latinLnBrk="1">
                  <a:lnSpc>
                    <a:spcPts val="1400"/>
                  </a:lnSpc>
                  <a:spcBef>
                    <a:spcPts val="0"/>
                  </a:spcBef>
                  <a:buFontTx/>
                  <a:buNone/>
                  <a:defRPr kumimoji="1" sz="800" b="0">
                    <a:solidFill>
                      <a:srgbClr val="727171"/>
                    </a:solidFill>
                    <a:latin typeface="+mn-ea"/>
                  </a:defRPr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lvl="0"/>
                <a:r>
                  <a:rPr lang="en-US" altLang="ko-KR" sz="700" dirty="0" err="1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www.pentasecurity.co.kr</a:t>
                </a:r>
                <a:r>
                  <a:rPr lang="en-US" altLang="ko-KR" sz="700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ko-KR" sz="700" dirty="0" err="1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www.pentasecurity.com</a:t>
                </a:r>
                <a:r>
                  <a:rPr lang="en-US" altLang="ko-KR" sz="700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0"/>
                <a:r>
                  <a:rPr lang="en-US" altLang="ko-KR" sz="700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www.pentasecurity.co.jp</a:t>
                </a:r>
              </a:p>
              <a:p>
                <a:pPr lvl="0"/>
                <a:r>
                  <a:rPr lang="en-US" altLang="ko-KR" sz="700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www.panqi.tech </a:t>
                </a: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EBEF876-02B2-4C8C-AE59-5016A74E1324}"/>
              </a:ext>
            </a:extLst>
          </p:cNvPr>
          <p:cNvGrpSpPr/>
          <p:nvPr userDrawn="1"/>
        </p:nvGrpSpPr>
        <p:grpSpPr>
          <a:xfrm>
            <a:off x="123136" y="5588203"/>
            <a:ext cx="8897729" cy="791974"/>
            <a:chOff x="94702" y="5588203"/>
            <a:chExt cx="8897729" cy="791974"/>
          </a:xfrm>
        </p:grpSpPr>
        <p:grpSp>
          <p:nvGrpSpPr>
            <p:cNvPr id="271" name="Group 162">
              <a:extLst>
                <a:ext uri="{FF2B5EF4-FFF2-40B4-BE49-F238E27FC236}">
                  <a16:creationId xmlns:a16="http://schemas.microsoft.com/office/drawing/2014/main" id="{26B6254E-FDAC-4916-AEF9-6177F573FF22}"/>
                </a:ext>
              </a:extLst>
            </p:cNvPr>
            <p:cNvGrpSpPr/>
            <p:nvPr userDrawn="1"/>
          </p:nvGrpSpPr>
          <p:grpSpPr>
            <a:xfrm>
              <a:off x="7675688" y="5645205"/>
              <a:ext cx="636830" cy="731567"/>
              <a:chOff x="1933650" y="5645205"/>
              <a:chExt cx="636830" cy="731567"/>
            </a:xfrm>
          </p:grpSpPr>
          <p:sp>
            <p:nvSpPr>
              <p:cNvPr id="499" name="Shape 107">
                <a:extLst>
                  <a:ext uri="{FF2B5EF4-FFF2-40B4-BE49-F238E27FC236}">
                    <a16:creationId xmlns:a16="http://schemas.microsoft.com/office/drawing/2014/main" id="{6E40A2B3-7161-4C44-8568-1B07A474E3D9}"/>
                  </a:ext>
                </a:extLst>
              </p:cNvPr>
              <p:cNvSpPr txBox="1"/>
              <p:nvPr userDrawn="1"/>
            </p:nvSpPr>
            <p:spPr>
              <a:xfrm>
                <a:off x="1933650" y="6103158"/>
                <a:ext cx="636830" cy="273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-US" altLang="ko-KR" sz="599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  <a:sym typeface="Arial"/>
                  </a:rPr>
                  <a:t>The First and Only CCEAL4 Certified WAF</a:t>
                </a:r>
                <a:endParaRPr sz="599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나눔고딕" panose="020D0604000000000000" pitchFamily="50" charset="-127"/>
                  <a:cs typeface="Calibri" panose="020F0502020204030204" pitchFamily="34" charset="0"/>
                  <a:sym typeface="Arial"/>
                </a:endParaRPr>
              </a:p>
            </p:txBody>
          </p:sp>
          <p:grpSp>
            <p:nvGrpSpPr>
              <p:cNvPr id="500" name="그룹 6">
                <a:extLst>
                  <a:ext uri="{FF2B5EF4-FFF2-40B4-BE49-F238E27FC236}">
                    <a16:creationId xmlns:a16="http://schemas.microsoft.com/office/drawing/2014/main" id="{E4404D02-9F5F-4EF3-ABD6-74496544C8AA}"/>
                  </a:ext>
                </a:extLst>
              </p:cNvPr>
              <p:cNvGrpSpPr/>
              <p:nvPr userDrawn="1"/>
            </p:nvGrpSpPr>
            <p:grpSpPr>
              <a:xfrm>
                <a:off x="2077806" y="5645205"/>
                <a:ext cx="348519" cy="348519"/>
                <a:chOff x="20223099" y="12120586"/>
                <a:chExt cx="2211388" cy="2211388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01" name="Freeform 165">
                  <a:extLst>
                    <a:ext uri="{FF2B5EF4-FFF2-40B4-BE49-F238E27FC236}">
                      <a16:creationId xmlns:a16="http://schemas.microsoft.com/office/drawing/2014/main" id="{F010796D-5A01-469C-82AB-E6D319A8F5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0337399" y="12498411"/>
                  <a:ext cx="965200" cy="274638"/>
                </a:xfrm>
                <a:custGeom>
                  <a:avLst/>
                  <a:gdLst>
                    <a:gd name="T0" fmla="*/ 189 w 228"/>
                    <a:gd name="T1" fmla="*/ 65 h 65"/>
                    <a:gd name="T2" fmla="*/ 210 w 228"/>
                    <a:gd name="T3" fmla="*/ 43 h 65"/>
                    <a:gd name="T4" fmla="*/ 189 w 228"/>
                    <a:gd name="T5" fmla="*/ 65 h 65"/>
                    <a:gd name="T6" fmla="*/ 228 w 228"/>
                    <a:gd name="T7" fmla="*/ 21 h 65"/>
                    <a:gd name="T8" fmla="*/ 145 w 228"/>
                    <a:gd name="T9" fmla="*/ 0 h 65"/>
                    <a:gd name="T10" fmla="*/ 38 w 228"/>
                    <a:gd name="T11" fmla="*/ 0 h 65"/>
                    <a:gd name="T12" fmla="*/ 0 w 228"/>
                    <a:gd name="T13" fmla="*/ 56 h 65"/>
                    <a:gd name="T14" fmla="*/ 145 w 228"/>
                    <a:gd name="T15" fmla="*/ 56 h 65"/>
                    <a:gd name="T16" fmla="*/ 182 w 228"/>
                    <a:gd name="T17" fmla="*/ 62 h 65"/>
                    <a:gd name="T18" fmla="*/ 228 w 228"/>
                    <a:gd name="T19" fmla="*/ 2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8" h="65">
                      <a:moveTo>
                        <a:pt x="189" y="65"/>
                      </a:moveTo>
                      <a:cubicBezTo>
                        <a:pt x="195" y="57"/>
                        <a:pt x="202" y="50"/>
                        <a:pt x="210" y="43"/>
                      </a:cubicBezTo>
                      <a:cubicBezTo>
                        <a:pt x="202" y="50"/>
                        <a:pt x="195" y="57"/>
                        <a:pt x="189" y="65"/>
                      </a:cubicBezTo>
                      <a:close/>
                      <a:moveTo>
                        <a:pt x="228" y="21"/>
                      </a:moveTo>
                      <a:cubicBezTo>
                        <a:pt x="203" y="8"/>
                        <a:pt x="175" y="0"/>
                        <a:pt x="145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23" y="17"/>
                        <a:pt x="10" y="36"/>
                        <a:pt x="0" y="56"/>
                      </a:cubicBezTo>
                      <a:cubicBezTo>
                        <a:pt x="145" y="56"/>
                        <a:pt x="145" y="56"/>
                        <a:pt x="145" y="56"/>
                      </a:cubicBezTo>
                      <a:cubicBezTo>
                        <a:pt x="158" y="56"/>
                        <a:pt x="171" y="58"/>
                        <a:pt x="182" y="62"/>
                      </a:cubicBezTo>
                      <a:cubicBezTo>
                        <a:pt x="195" y="46"/>
                        <a:pt x="210" y="32"/>
                        <a:pt x="228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502" name="Freeform 166">
                  <a:extLst>
                    <a:ext uri="{FF2B5EF4-FFF2-40B4-BE49-F238E27FC236}">
                      <a16:creationId xmlns:a16="http://schemas.microsoft.com/office/drawing/2014/main" id="{930291E1-0135-431D-902A-77538234168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0337399" y="12793686"/>
                  <a:ext cx="1343025" cy="1162050"/>
                </a:xfrm>
                <a:custGeom>
                  <a:avLst/>
                  <a:gdLst>
                    <a:gd name="T0" fmla="*/ 237 w 317"/>
                    <a:gd name="T1" fmla="*/ 24 h 274"/>
                    <a:gd name="T2" fmla="*/ 234 w 317"/>
                    <a:gd name="T3" fmla="*/ 28 h 274"/>
                    <a:gd name="T4" fmla="*/ 234 w 317"/>
                    <a:gd name="T5" fmla="*/ 28 h 274"/>
                    <a:gd name="T6" fmla="*/ 237 w 317"/>
                    <a:gd name="T7" fmla="*/ 24 h 274"/>
                    <a:gd name="T8" fmla="*/ 284 w 317"/>
                    <a:gd name="T9" fmla="*/ 0 h 274"/>
                    <a:gd name="T10" fmla="*/ 239 w 317"/>
                    <a:gd name="T11" fmla="*/ 33 h 274"/>
                    <a:gd name="T12" fmla="*/ 261 w 317"/>
                    <a:gd name="T13" fmla="*/ 102 h 274"/>
                    <a:gd name="T14" fmla="*/ 234 w 317"/>
                    <a:gd name="T15" fmla="*/ 176 h 274"/>
                    <a:gd name="T16" fmla="*/ 232 w 317"/>
                    <a:gd name="T17" fmla="*/ 179 h 274"/>
                    <a:gd name="T18" fmla="*/ 230 w 317"/>
                    <a:gd name="T19" fmla="*/ 181 h 274"/>
                    <a:gd name="T20" fmla="*/ 229 w 317"/>
                    <a:gd name="T21" fmla="*/ 182 h 274"/>
                    <a:gd name="T22" fmla="*/ 226 w 317"/>
                    <a:gd name="T23" fmla="*/ 185 h 274"/>
                    <a:gd name="T24" fmla="*/ 224 w 317"/>
                    <a:gd name="T25" fmla="*/ 187 h 274"/>
                    <a:gd name="T26" fmla="*/ 222 w 317"/>
                    <a:gd name="T27" fmla="*/ 188 h 274"/>
                    <a:gd name="T28" fmla="*/ 221 w 317"/>
                    <a:gd name="T29" fmla="*/ 190 h 274"/>
                    <a:gd name="T30" fmla="*/ 217 w 317"/>
                    <a:gd name="T31" fmla="*/ 193 h 274"/>
                    <a:gd name="T32" fmla="*/ 216 w 317"/>
                    <a:gd name="T33" fmla="*/ 194 h 274"/>
                    <a:gd name="T34" fmla="*/ 214 w 317"/>
                    <a:gd name="T35" fmla="*/ 195 h 274"/>
                    <a:gd name="T36" fmla="*/ 213 w 317"/>
                    <a:gd name="T37" fmla="*/ 196 h 274"/>
                    <a:gd name="T38" fmla="*/ 208 w 317"/>
                    <a:gd name="T39" fmla="*/ 199 h 274"/>
                    <a:gd name="T40" fmla="*/ 207 w 317"/>
                    <a:gd name="T41" fmla="*/ 200 h 274"/>
                    <a:gd name="T42" fmla="*/ 202 w 317"/>
                    <a:gd name="T43" fmla="*/ 203 h 274"/>
                    <a:gd name="T44" fmla="*/ 202 w 317"/>
                    <a:gd name="T45" fmla="*/ 203 h 274"/>
                    <a:gd name="T46" fmla="*/ 199 w 317"/>
                    <a:gd name="T47" fmla="*/ 205 h 274"/>
                    <a:gd name="T48" fmla="*/ 198 w 317"/>
                    <a:gd name="T49" fmla="*/ 205 h 274"/>
                    <a:gd name="T50" fmla="*/ 193 w 317"/>
                    <a:gd name="T51" fmla="*/ 208 h 274"/>
                    <a:gd name="T52" fmla="*/ 192 w 317"/>
                    <a:gd name="T53" fmla="*/ 208 h 274"/>
                    <a:gd name="T54" fmla="*/ 145 w 317"/>
                    <a:gd name="T55" fmla="*/ 218 h 274"/>
                    <a:gd name="T56" fmla="*/ 0 w 317"/>
                    <a:gd name="T57" fmla="*/ 218 h 274"/>
                    <a:gd name="T58" fmla="*/ 38 w 317"/>
                    <a:gd name="T59" fmla="*/ 274 h 274"/>
                    <a:gd name="T60" fmla="*/ 145 w 317"/>
                    <a:gd name="T61" fmla="*/ 274 h 274"/>
                    <a:gd name="T62" fmla="*/ 317 w 317"/>
                    <a:gd name="T63" fmla="*/ 102 h 274"/>
                    <a:gd name="T64" fmla="*/ 284 w 317"/>
                    <a:gd name="T65" fmla="*/ 0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17" h="274">
                      <a:moveTo>
                        <a:pt x="237" y="24"/>
                      </a:moveTo>
                      <a:cubicBezTo>
                        <a:pt x="236" y="26"/>
                        <a:pt x="235" y="27"/>
                        <a:pt x="234" y="28"/>
                      </a:cubicBezTo>
                      <a:cubicBezTo>
                        <a:pt x="234" y="28"/>
                        <a:pt x="234" y="28"/>
                        <a:pt x="234" y="28"/>
                      </a:cubicBezTo>
                      <a:cubicBezTo>
                        <a:pt x="235" y="27"/>
                        <a:pt x="236" y="26"/>
                        <a:pt x="237" y="24"/>
                      </a:cubicBezTo>
                      <a:close/>
                      <a:moveTo>
                        <a:pt x="284" y="0"/>
                      </a:moveTo>
                      <a:cubicBezTo>
                        <a:pt x="266" y="7"/>
                        <a:pt x="250" y="19"/>
                        <a:pt x="239" y="33"/>
                      </a:cubicBezTo>
                      <a:cubicBezTo>
                        <a:pt x="253" y="52"/>
                        <a:pt x="261" y="76"/>
                        <a:pt x="261" y="102"/>
                      </a:cubicBezTo>
                      <a:cubicBezTo>
                        <a:pt x="261" y="130"/>
                        <a:pt x="251" y="156"/>
                        <a:pt x="234" y="176"/>
                      </a:cubicBezTo>
                      <a:cubicBezTo>
                        <a:pt x="233" y="177"/>
                        <a:pt x="233" y="178"/>
                        <a:pt x="232" y="179"/>
                      </a:cubicBezTo>
                      <a:cubicBezTo>
                        <a:pt x="231" y="180"/>
                        <a:pt x="231" y="180"/>
                        <a:pt x="230" y="181"/>
                      </a:cubicBezTo>
                      <a:cubicBezTo>
                        <a:pt x="230" y="181"/>
                        <a:pt x="229" y="182"/>
                        <a:pt x="229" y="182"/>
                      </a:cubicBezTo>
                      <a:cubicBezTo>
                        <a:pt x="228" y="183"/>
                        <a:pt x="227" y="184"/>
                        <a:pt x="226" y="185"/>
                      </a:cubicBezTo>
                      <a:cubicBezTo>
                        <a:pt x="225" y="186"/>
                        <a:pt x="225" y="186"/>
                        <a:pt x="224" y="187"/>
                      </a:cubicBezTo>
                      <a:cubicBezTo>
                        <a:pt x="224" y="187"/>
                        <a:pt x="223" y="188"/>
                        <a:pt x="222" y="188"/>
                      </a:cubicBezTo>
                      <a:cubicBezTo>
                        <a:pt x="222" y="189"/>
                        <a:pt x="221" y="189"/>
                        <a:pt x="221" y="190"/>
                      </a:cubicBezTo>
                      <a:cubicBezTo>
                        <a:pt x="220" y="191"/>
                        <a:pt x="219" y="192"/>
                        <a:pt x="217" y="193"/>
                      </a:cubicBezTo>
                      <a:cubicBezTo>
                        <a:pt x="217" y="193"/>
                        <a:pt x="217" y="193"/>
                        <a:pt x="216" y="194"/>
                      </a:cubicBezTo>
                      <a:cubicBezTo>
                        <a:pt x="215" y="194"/>
                        <a:pt x="215" y="195"/>
                        <a:pt x="214" y="195"/>
                      </a:cubicBezTo>
                      <a:cubicBezTo>
                        <a:pt x="214" y="195"/>
                        <a:pt x="214" y="196"/>
                        <a:pt x="213" y="196"/>
                      </a:cubicBezTo>
                      <a:cubicBezTo>
                        <a:pt x="212" y="197"/>
                        <a:pt x="210" y="198"/>
                        <a:pt x="208" y="199"/>
                      </a:cubicBezTo>
                      <a:cubicBezTo>
                        <a:pt x="208" y="199"/>
                        <a:pt x="208" y="200"/>
                        <a:pt x="207" y="200"/>
                      </a:cubicBezTo>
                      <a:cubicBezTo>
                        <a:pt x="206" y="201"/>
                        <a:pt x="204" y="202"/>
                        <a:pt x="202" y="203"/>
                      </a:cubicBezTo>
                      <a:cubicBezTo>
                        <a:pt x="202" y="203"/>
                        <a:pt x="202" y="203"/>
                        <a:pt x="202" y="203"/>
                      </a:cubicBezTo>
                      <a:cubicBezTo>
                        <a:pt x="201" y="204"/>
                        <a:pt x="200" y="204"/>
                        <a:pt x="199" y="205"/>
                      </a:cubicBezTo>
                      <a:cubicBezTo>
                        <a:pt x="199" y="205"/>
                        <a:pt x="199" y="205"/>
                        <a:pt x="198" y="205"/>
                      </a:cubicBezTo>
                      <a:cubicBezTo>
                        <a:pt x="196" y="206"/>
                        <a:pt x="195" y="207"/>
                        <a:pt x="193" y="208"/>
                      </a:cubicBezTo>
                      <a:cubicBezTo>
                        <a:pt x="193" y="208"/>
                        <a:pt x="192" y="208"/>
                        <a:pt x="192" y="208"/>
                      </a:cubicBezTo>
                      <a:cubicBezTo>
                        <a:pt x="178" y="214"/>
                        <a:pt x="162" y="218"/>
                        <a:pt x="145" y="218"/>
                      </a:cubicBezTo>
                      <a:cubicBezTo>
                        <a:pt x="0" y="218"/>
                        <a:pt x="0" y="218"/>
                        <a:pt x="0" y="218"/>
                      </a:cubicBezTo>
                      <a:cubicBezTo>
                        <a:pt x="10" y="238"/>
                        <a:pt x="23" y="257"/>
                        <a:pt x="38" y="274"/>
                      </a:cubicBezTo>
                      <a:cubicBezTo>
                        <a:pt x="145" y="274"/>
                        <a:pt x="145" y="274"/>
                        <a:pt x="145" y="274"/>
                      </a:cubicBezTo>
                      <a:cubicBezTo>
                        <a:pt x="240" y="274"/>
                        <a:pt x="317" y="197"/>
                        <a:pt x="317" y="102"/>
                      </a:cubicBezTo>
                      <a:cubicBezTo>
                        <a:pt x="317" y="64"/>
                        <a:pt x="305" y="29"/>
                        <a:pt x="2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503" name="Freeform 167">
                  <a:extLst>
                    <a:ext uri="{FF2B5EF4-FFF2-40B4-BE49-F238E27FC236}">
                      <a16:creationId xmlns:a16="http://schemas.microsoft.com/office/drawing/2014/main" id="{40AB264B-2D59-4F86-9547-D5D98394C7E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327999" y="13679511"/>
                  <a:ext cx="992188" cy="276225"/>
                </a:xfrm>
                <a:custGeom>
                  <a:avLst/>
                  <a:gdLst>
                    <a:gd name="T0" fmla="*/ 46 w 234"/>
                    <a:gd name="T1" fmla="*/ 0 h 65"/>
                    <a:gd name="T2" fmla="*/ 25 w 234"/>
                    <a:gd name="T3" fmla="*/ 22 h 65"/>
                    <a:gd name="T4" fmla="*/ 46 w 234"/>
                    <a:gd name="T5" fmla="*/ 0 h 65"/>
                    <a:gd name="T6" fmla="*/ 0 w 234"/>
                    <a:gd name="T7" fmla="*/ 40 h 65"/>
                    <a:gd name="T8" fmla="*/ 6 w 234"/>
                    <a:gd name="T9" fmla="*/ 36 h 65"/>
                    <a:gd name="T10" fmla="*/ 0 w 234"/>
                    <a:gd name="T11" fmla="*/ 40 h 65"/>
                    <a:gd name="T12" fmla="*/ 89 w 234"/>
                    <a:gd name="T13" fmla="*/ 9 h 65"/>
                    <a:gd name="T14" fmla="*/ 52 w 234"/>
                    <a:gd name="T15" fmla="*/ 3 h 65"/>
                    <a:gd name="T16" fmla="*/ 7 w 234"/>
                    <a:gd name="T17" fmla="*/ 44 h 65"/>
                    <a:gd name="T18" fmla="*/ 89 w 234"/>
                    <a:gd name="T19" fmla="*/ 65 h 65"/>
                    <a:gd name="T20" fmla="*/ 197 w 234"/>
                    <a:gd name="T21" fmla="*/ 65 h 65"/>
                    <a:gd name="T22" fmla="*/ 234 w 234"/>
                    <a:gd name="T23" fmla="*/ 9 h 65"/>
                    <a:gd name="T24" fmla="*/ 89 w 234"/>
                    <a:gd name="T25" fmla="*/ 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34" h="65">
                      <a:moveTo>
                        <a:pt x="46" y="0"/>
                      </a:moveTo>
                      <a:cubicBezTo>
                        <a:pt x="39" y="8"/>
                        <a:pt x="32" y="15"/>
                        <a:pt x="25" y="22"/>
                      </a:cubicBezTo>
                      <a:cubicBezTo>
                        <a:pt x="32" y="15"/>
                        <a:pt x="39" y="8"/>
                        <a:pt x="46" y="0"/>
                      </a:cubicBezTo>
                      <a:close/>
                      <a:moveTo>
                        <a:pt x="0" y="40"/>
                      </a:moveTo>
                      <a:cubicBezTo>
                        <a:pt x="2" y="39"/>
                        <a:pt x="4" y="37"/>
                        <a:pt x="6" y="36"/>
                      </a:cubicBezTo>
                      <a:cubicBezTo>
                        <a:pt x="4" y="37"/>
                        <a:pt x="2" y="39"/>
                        <a:pt x="0" y="40"/>
                      </a:cubicBezTo>
                      <a:close/>
                      <a:moveTo>
                        <a:pt x="89" y="9"/>
                      </a:moveTo>
                      <a:cubicBezTo>
                        <a:pt x="76" y="9"/>
                        <a:pt x="64" y="7"/>
                        <a:pt x="52" y="3"/>
                      </a:cubicBezTo>
                      <a:cubicBezTo>
                        <a:pt x="40" y="19"/>
                        <a:pt x="24" y="33"/>
                        <a:pt x="7" y="44"/>
                      </a:cubicBezTo>
                      <a:cubicBezTo>
                        <a:pt x="31" y="57"/>
                        <a:pt x="59" y="65"/>
                        <a:pt x="89" y="65"/>
                      </a:cubicBezTo>
                      <a:cubicBezTo>
                        <a:pt x="197" y="65"/>
                        <a:pt x="197" y="65"/>
                        <a:pt x="197" y="65"/>
                      </a:cubicBezTo>
                      <a:cubicBezTo>
                        <a:pt x="212" y="48"/>
                        <a:pt x="224" y="29"/>
                        <a:pt x="234" y="9"/>
                      </a:cubicBezTo>
                      <a:lnTo>
                        <a:pt x="89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504" name="Freeform 168">
                  <a:extLst>
                    <a:ext uri="{FF2B5EF4-FFF2-40B4-BE49-F238E27FC236}">
                      <a16:creationId xmlns:a16="http://schemas.microsoft.com/office/drawing/2014/main" id="{5FBD1CBA-640A-4E66-B193-330D3C9F58A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0977162" y="12498411"/>
                  <a:ext cx="1343025" cy="1181100"/>
                </a:xfrm>
                <a:custGeom>
                  <a:avLst/>
                  <a:gdLst>
                    <a:gd name="T0" fmla="*/ 73 w 317"/>
                    <a:gd name="T1" fmla="*/ 257 h 279"/>
                    <a:gd name="T2" fmla="*/ 71 w 317"/>
                    <a:gd name="T3" fmla="*/ 259 h 279"/>
                    <a:gd name="T4" fmla="*/ 71 w 317"/>
                    <a:gd name="T5" fmla="*/ 259 h 279"/>
                    <a:gd name="T6" fmla="*/ 71 w 317"/>
                    <a:gd name="T7" fmla="*/ 259 h 279"/>
                    <a:gd name="T8" fmla="*/ 71 w 317"/>
                    <a:gd name="T9" fmla="*/ 259 h 279"/>
                    <a:gd name="T10" fmla="*/ 70 w 317"/>
                    <a:gd name="T11" fmla="*/ 260 h 279"/>
                    <a:gd name="T12" fmla="*/ 79 w 317"/>
                    <a:gd name="T13" fmla="*/ 251 h 279"/>
                    <a:gd name="T14" fmla="*/ 78 w 317"/>
                    <a:gd name="T15" fmla="*/ 252 h 279"/>
                    <a:gd name="T16" fmla="*/ 63 w 317"/>
                    <a:gd name="T17" fmla="*/ 265 h 279"/>
                    <a:gd name="T18" fmla="*/ 62 w 317"/>
                    <a:gd name="T19" fmla="*/ 266 h 279"/>
                    <a:gd name="T20" fmla="*/ 83 w 317"/>
                    <a:gd name="T21" fmla="*/ 246 h 279"/>
                    <a:gd name="T22" fmla="*/ 83 w 317"/>
                    <a:gd name="T23" fmla="*/ 246 h 279"/>
                    <a:gd name="T24" fmla="*/ 83 w 317"/>
                    <a:gd name="T25" fmla="*/ 246 h 279"/>
                    <a:gd name="T26" fmla="*/ 83 w 317"/>
                    <a:gd name="T27" fmla="*/ 246 h 279"/>
                    <a:gd name="T28" fmla="*/ 41 w 317"/>
                    <a:gd name="T29" fmla="*/ 278 h 279"/>
                    <a:gd name="T30" fmla="*/ 38 w 317"/>
                    <a:gd name="T31" fmla="*/ 279 h 279"/>
                    <a:gd name="T32" fmla="*/ 172 w 317"/>
                    <a:gd name="T33" fmla="*/ 0 h 279"/>
                    <a:gd name="T34" fmla="*/ 34 w 317"/>
                    <a:gd name="T35" fmla="*/ 274 h 279"/>
                    <a:gd name="T36" fmla="*/ 39 w 317"/>
                    <a:gd name="T37" fmla="*/ 272 h 279"/>
                    <a:gd name="T38" fmla="*/ 44 w 317"/>
                    <a:gd name="T39" fmla="*/ 269 h 279"/>
                    <a:gd name="T40" fmla="*/ 45 w 317"/>
                    <a:gd name="T41" fmla="*/ 269 h 279"/>
                    <a:gd name="T42" fmla="*/ 48 w 317"/>
                    <a:gd name="T43" fmla="*/ 267 h 279"/>
                    <a:gd name="T44" fmla="*/ 54 w 317"/>
                    <a:gd name="T45" fmla="*/ 263 h 279"/>
                    <a:gd name="T46" fmla="*/ 59 w 317"/>
                    <a:gd name="T47" fmla="*/ 260 h 279"/>
                    <a:gd name="T48" fmla="*/ 61 w 317"/>
                    <a:gd name="T49" fmla="*/ 258 h 279"/>
                    <a:gd name="T50" fmla="*/ 65 w 317"/>
                    <a:gd name="T51" fmla="*/ 255 h 279"/>
                    <a:gd name="T52" fmla="*/ 67 w 317"/>
                    <a:gd name="T53" fmla="*/ 253 h 279"/>
                    <a:gd name="T54" fmla="*/ 70 w 317"/>
                    <a:gd name="T55" fmla="*/ 250 h 279"/>
                    <a:gd name="T56" fmla="*/ 74 w 317"/>
                    <a:gd name="T57" fmla="*/ 246 h 279"/>
                    <a:gd name="T58" fmla="*/ 78 w 317"/>
                    <a:gd name="T59" fmla="*/ 242 h 279"/>
                    <a:gd name="T60" fmla="*/ 56 w 317"/>
                    <a:gd name="T61" fmla="*/ 172 h 279"/>
                    <a:gd name="T62" fmla="*/ 317 w 317"/>
                    <a:gd name="T63" fmla="*/ 56 h 279"/>
                    <a:gd name="T64" fmla="*/ 42 w 317"/>
                    <a:gd name="T65" fmla="*/ 278 h 279"/>
                    <a:gd name="T66" fmla="*/ 41 w 317"/>
                    <a:gd name="T67" fmla="*/ 278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17" h="279">
                      <a:moveTo>
                        <a:pt x="71" y="258"/>
                      </a:moveTo>
                      <a:cubicBezTo>
                        <a:pt x="72" y="258"/>
                        <a:pt x="73" y="257"/>
                        <a:pt x="73" y="257"/>
                      </a:cubicBezTo>
                      <a:cubicBezTo>
                        <a:pt x="74" y="256"/>
                        <a:pt x="74" y="256"/>
                        <a:pt x="75" y="255"/>
                      </a:cubicBezTo>
                      <a:cubicBezTo>
                        <a:pt x="74" y="257"/>
                        <a:pt x="72" y="258"/>
                        <a:pt x="71" y="259"/>
                      </a:cubicBezTo>
                      <a:cubicBezTo>
                        <a:pt x="71" y="259"/>
                        <a:pt x="71" y="259"/>
                        <a:pt x="71" y="258"/>
                      </a:cubicBezTo>
                      <a:close/>
                      <a:moveTo>
                        <a:pt x="71" y="259"/>
                      </a:moveTo>
                      <a:cubicBezTo>
                        <a:pt x="71" y="259"/>
                        <a:pt x="71" y="259"/>
                        <a:pt x="71" y="259"/>
                      </a:cubicBezTo>
                      <a:cubicBezTo>
                        <a:pt x="71" y="259"/>
                        <a:pt x="71" y="259"/>
                        <a:pt x="71" y="259"/>
                      </a:cubicBezTo>
                      <a:close/>
                      <a:moveTo>
                        <a:pt x="70" y="260"/>
                      </a:moveTo>
                      <a:cubicBezTo>
                        <a:pt x="70" y="260"/>
                        <a:pt x="70" y="259"/>
                        <a:pt x="71" y="259"/>
                      </a:cubicBezTo>
                      <a:cubicBezTo>
                        <a:pt x="69" y="260"/>
                        <a:pt x="68" y="261"/>
                        <a:pt x="66" y="263"/>
                      </a:cubicBezTo>
                      <a:cubicBezTo>
                        <a:pt x="68" y="262"/>
                        <a:pt x="69" y="261"/>
                        <a:pt x="70" y="260"/>
                      </a:cubicBezTo>
                      <a:close/>
                      <a:moveTo>
                        <a:pt x="78" y="252"/>
                      </a:moveTo>
                      <a:cubicBezTo>
                        <a:pt x="78" y="252"/>
                        <a:pt x="79" y="251"/>
                        <a:pt x="79" y="251"/>
                      </a:cubicBezTo>
                      <a:cubicBezTo>
                        <a:pt x="78" y="252"/>
                        <a:pt x="76" y="254"/>
                        <a:pt x="75" y="255"/>
                      </a:cubicBezTo>
                      <a:cubicBezTo>
                        <a:pt x="76" y="254"/>
                        <a:pt x="77" y="253"/>
                        <a:pt x="78" y="252"/>
                      </a:cubicBezTo>
                      <a:close/>
                      <a:moveTo>
                        <a:pt x="62" y="266"/>
                      </a:moveTo>
                      <a:cubicBezTo>
                        <a:pt x="63" y="266"/>
                        <a:pt x="63" y="265"/>
                        <a:pt x="63" y="265"/>
                      </a:cubicBezTo>
                      <a:cubicBezTo>
                        <a:pt x="61" y="267"/>
                        <a:pt x="59" y="268"/>
                        <a:pt x="57" y="269"/>
                      </a:cubicBezTo>
                      <a:cubicBezTo>
                        <a:pt x="59" y="268"/>
                        <a:pt x="61" y="267"/>
                        <a:pt x="62" y="266"/>
                      </a:cubicBezTo>
                      <a:close/>
                      <a:moveTo>
                        <a:pt x="83" y="246"/>
                      </a:moveTo>
                      <a:cubicBezTo>
                        <a:pt x="83" y="246"/>
                        <a:pt x="83" y="246"/>
                        <a:pt x="83" y="246"/>
                      </a:cubicBezTo>
                      <a:cubicBezTo>
                        <a:pt x="83" y="246"/>
                        <a:pt x="83" y="246"/>
                        <a:pt x="83" y="246"/>
                      </a:cubicBezTo>
                      <a:cubicBezTo>
                        <a:pt x="83" y="246"/>
                        <a:pt x="83" y="246"/>
                        <a:pt x="83" y="246"/>
                      </a:cubicBezTo>
                      <a:close/>
                      <a:moveTo>
                        <a:pt x="83" y="246"/>
                      </a:moveTo>
                      <a:cubicBezTo>
                        <a:pt x="83" y="246"/>
                        <a:pt x="83" y="246"/>
                        <a:pt x="83" y="246"/>
                      </a:cubicBezTo>
                      <a:cubicBezTo>
                        <a:pt x="82" y="247"/>
                        <a:pt x="82" y="248"/>
                        <a:pt x="81" y="249"/>
                      </a:cubicBezTo>
                      <a:cubicBezTo>
                        <a:pt x="82" y="248"/>
                        <a:pt x="82" y="247"/>
                        <a:pt x="83" y="246"/>
                      </a:cubicBezTo>
                      <a:close/>
                      <a:moveTo>
                        <a:pt x="38" y="279"/>
                      </a:moveTo>
                      <a:cubicBezTo>
                        <a:pt x="39" y="279"/>
                        <a:pt x="40" y="278"/>
                        <a:pt x="41" y="278"/>
                      </a:cubicBezTo>
                      <a:cubicBezTo>
                        <a:pt x="40" y="278"/>
                        <a:pt x="39" y="279"/>
                        <a:pt x="38" y="279"/>
                      </a:cubicBezTo>
                      <a:cubicBezTo>
                        <a:pt x="38" y="279"/>
                        <a:pt x="38" y="279"/>
                        <a:pt x="38" y="279"/>
                      </a:cubicBezTo>
                      <a:close/>
                      <a:moveTo>
                        <a:pt x="280" y="0"/>
                      </a:moveTo>
                      <a:cubicBezTo>
                        <a:pt x="172" y="0"/>
                        <a:pt x="172" y="0"/>
                        <a:pt x="172" y="0"/>
                      </a:cubicBezTo>
                      <a:cubicBezTo>
                        <a:pt x="77" y="0"/>
                        <a:pt x="0" y="77"/>
                        <a:pt x="0" y="172"/>
                      </a:cubicBezTo>
                      <a:cubicBezTo>
                        <a:pt x="0" y="210"/>
                        <a:pt x="13" y="245"/>
                        <a:pt x="34" y="274"/>
                      </a:cubicBezTo>
                      <a:cubicBezTo>
                        <a:pt x="35" y="273"/>
                        <a:pt x="37" y="272"/>
                        <a:pt x="38" y="272"/>
                      </a:cubicBezTo>
                      <a:cubicBezTo>
                        <a:pt x="39" y="272"/>
                        <a:pt x="39" y="272"/>
                        <a:pt x="39" y="272"/>
                      </a:cubicBezTo>
                      <a:cubicBezTo>
                        <a:pt x="39" y="271"/>
                        <a:pt x="39" y="271"/>
                        <a:pt x="39" y="271"/>
                      </a:cubicBezTo>
                      <a:cubicBezTo>
                        <a:pt x="41" y="271"/>
                        <a:pt x="43" y="270"/>
                        <a:pt x="44" y="269"/>
                      </a:cubicBezTo>
                      <a:cubicBezTo>
                        <a:pt x="44" y="269"/>
                        <a:pt x="44" y="269"/>
                        <a:pt x="44" y="269"/>
                      </a:cubicBezTo>
                      <a:cubicBezTo>
                        <a:pt x="45" y="269"/>
                        <a:pt x="45" y="269"/>
                        <a:pt x="45" y="269"/>
                      </a:cubicBezTo>
                      <a:cubicBezTo>
                        <a:pt x="46" y="268"/>
                        <a:pt x="47" y="268"/>
                        <a:pt x="48" y="267"/>
                      </a:cubicBezTo>
                      <a:cubicBezTo>
                        <a:pt x="48" y="267"/>
                        <a:pt x="48" y="267"/>
                        <a:pt x="48" y="267"/>
                      </a:cubicBezTo>
                      <a:cubicBezTo>
                        <a:pt x="49" y="266"/>
                        <a:pt x="51" y="265"/>
                        <a:pt x="53" y="264"/>
                      </a:cubicBezTo>
                      <a:cubicBezTo>
                        <a:pt x="53" y="264"/>
                        <a:pt x="53" y="264"/>
                        <a:pt x="54" y="263"/>
                      </a:cubicBezTo>
                      <a:cubicBezTo>
                        <a:pt x="55" y="262"/>
                        <a:pt x="57" y="261"/>
                        <a:pt x="59" y="260"/>
                      </a:cubicBezTo>
                      <a:cubicBezTo>
                        <a:pt x="59" y="260"/>
                        <a:pt x="59" y="260"/>
                        <a:pt x="59" y="260"/>
                      </a:cubicBezTo>
                      <a:cubicBezTo>
                        <a:pt x="59" y="260"/>
                        <a:pt x="59" y="260"/>
                        <a:pt x="59" y="260"/>
                      </a:cubicBezTo>
                      <a:cubicBezTo>
                        <a:pt x="60" y="259"/>
                        <a:pt x="60" y="259"/>
                        <a:pt x="61" y="258"/>
                      </a:cubicBezTo>
                      <a:cubicBezTo>
                        <a:pt x="61" y="258"/>
                        <a:pt x="62" y="258"/>
                        <a:pt x="62" y="257"/>
                      </a:cubicBezTo>
                      <a:cubicBezTo>
                        <a:pt x="63" y="256"/>
                        <a:pt x="64" y="256"/>
                        <a:pt x="65" y="255"/>
                      </a:cubicBezTo>
                      <a:cubicBezTo>
                        <a:pt x="66" y="255"/>
                        <a:pt x="66" y="255"/>
                        <a:pt x="66" y="255"/>
                      </a:cubicBezTo>
                      <a:cubicBezTo>
                        <a:pt x="66" y="254"/>
                        <a:pt x="66" y="254"/>
                        <a:pt x="67" y="253"/>
                      </a:cubicBezTo>
                      <a:cubicBezTo>
                        <a:pt x="67" y="253"/>
                        <a:pt x="68" y="252"/>
                        <a:pt x="69" y="252"/>
                      </a:cubicBezTo>
                      <a:cubicBezTo>
                        <a:pt x="69" y="251"/>
                        <a:pt x="70" y="251"/>
                        <a:pt x="70" y="250"/>
                      </a:cubicBezTo>
                      <a:cubicBezTo>
                        <a:pt x="71" y="249"/>
                        <a:pt x="72" y="249"/>
                        <a:pt x="73" y="248"/>
                      </a:cubicBezTo>
                      <a:cubicBezTo>
                        <a:pt x="73" y="247"/>
                        <a:pt x="74" y="247"/>
                        <a:pt x="74" y="246"/>
                      </a:cubicBezTo>
                      <a:cubicBezTo>
                        <a:pt x="75" y="246"/>
                        <a:pt x="75" y="245"/>
                        <a:pt x="76" y="244"/>
                      </a:cubicBezTo>
                      <a:cubicBezTo>
                        <a:pt x="77" y="244"/>
                        <a:pt x="77" y="243"/>
                        <a:pt x="78" y="242"/>
                      </a:cubicBezTo>
                      <a:cubicBezTo>
                        <a:pt x="78" y="242"/>
                        <a:pt x="79" y="241"/>
                        <a:pt x="79" y="241"/>
                      </a:cubicBezTo>
                      <a:cubicBezTo>
                        <a:pt x="65" y="221"/>
                        <a:pt x="56" y="198"/>
                        <a:pt x="56" y="172"/>
                      </a:cubicBezTo>
                      <a:cubicBezTo>
                        <a:pt x="56" y="108"/>
                        <a:pt x="108" y="56"/>
                        <a:pt x="172" y="56"/>
                      </a:cubicBezTo>
                      <a:cubicBezTo>
                        <a:pt x="317" y="56"/>
                        <a:pt x="317" y="56"/>
                        <a:pt x="317" y="56"/>
                      </a:cubicBezTo>
                      <a:cubicBezTo>
                        <a:pt x="307" y="36"/>
                        <a:pt x="295" y="17"/>
                        <a:pt x="280" y="0"/>
                      </a:cubicBezTo>
                      <a:close/>
                      <a:moveTo>
                        <a:pt x="42" y="278"/>
                      </a:moveTo>
                      <a:cubicBezTo>
                        <a:pt x="44" y="277"/>
                        <a:pt x="45" y="276"/>
                        <a:pt x="47" y="275"/>
                      </a:cubicBezTo>
                      <a:cubicBezTo>
                        <a:pt x="45" y="276"/>
                        <a:pt x="43" y="277"/>
                        <a:pt x="41" y="278"/>
                      </a:cubicBezTo>
                      <a:cubicBezTo>
                        <a:pt x="41" y="278"/>
                        <a:pt x="42" y="278"/>
                        <a:pt x="42" y="2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505" name="Freeform 169">
                  <a:extLst>
                    <a:ext uri="{FF2B5EF4-FFF2-40B4-BE49-F238E27FC236}">
                      <a16:creationId xmlns:a16="http://schemas.microsoft.com/office/drawing/2014/main" id="{61A22243-E509-4F72-B2FF-49E7ABB562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0223099" y="12120586"/>
                  <a:ext cx="2211388" cy="2211388"/>
                </a:xfrm>
                <a:custGeom>
                  <a:avLst/>
                  <a:gdLst>
                    <a:gd name="T0" fmla="*/ 178 w 522"/>
                    <a:gd name="T1" fmla="*/ 261 h 522"/>
                    <a:gd name="T2" fmla="*/ 235 w 522"/>
                    <a:gd name="T3" fmla="*/ 270 h 522"/>
                    <a:gd name="T4" fmla="*/ 235 w 522"/>
                    <a:gd name="T5" fmla="*/ 252 h 522"/>
                    <a:gd name="T6" fmla="*/ 344 w 522"/>
                    <a:gd name="T7" fmla="*/ 270 h 522"/>
                    <a:gd name="T8" fmla="*/ 344 w 522"/>
                    <a:gd name="T9" fmla="*/ 252 h 522"/>
                    <a:gd name="T10" fmla="*/ 288 w 522"/>
                    <a:gd name="T11" fmla="*/ 261 h 522"/>
                    <a:gd name="T12" fmla="*/ 344 w 522"/>
                    <a:gd name="T13" fmla="*/ 270 h 522"/>
                    <a:gd name="T14" fmla="*/ 478 w 522"/>
                    <a:gd name="T15" fmla="*/ 152 h 522"/>
                    <a:gd name="T16" fmla="*/ 423 w 522"/>
                    <a:gd name="T17" fmla="*/ 252 h 522"/>
                    <a:gd name="T18" fmla="*/ 389 w 522"/>
                    <a:gd name="T19" fmla="*/ 152 h 522"/>
                    <a:gd name="T20" fmla="*/ 351 w 522"/>
                    <a:gd name="T21" fmla="*/ 252 h 522"/>
                    <a:gd name="T22" fmla="*/ 351 w 522"/>
                    <a:gd name="T23" fmla="*/ 270 h 522"/>
                    <a:gd name="T24" fmla="*/ 389 w 522"/>
                    <a:gd name="T25" fmla="*/ 370 h 522"/>
                    <a:gd name="T26" fmla="*/ 423 w 522"/>
                    <a:gd name="T27" fmla="*/ 270 h 522"/>
                    <a:gd name="T28" fmla="*/ 478 w 522"/>
                    <a:gd name="T29" fmla="*/ 370 h 522"/>
                    <a:gd name="T30" fmla="*/ 522 w 522"/>
                    <a:gd name="T31" fmla="*/ 261 h 522"/>
                    <a:gd name="T32" fmla="*/ 271 w 522"/>
                    <a:gd name="T33" fmla="*/ 270 h 522"/>
                    <a:gd name="T34" fmla="*/ 282 w 522"/>
                    <a:gd name="T35" fmla="*/ 261 h 522"/>
                    <a:gd name="T36" fmla="*/ 271 w 522"/>
                    <a:gd name="T37" fmla="*/ 252 h 522"/>
                    <a:gd name="T38" fmla="*/ 261 w 522"/>
                    <a:gd name="T39" fmla="*/ 198 h 522"/>
                    <a:gd name="T40" fmla="*/ 252 w 522"/>
                    <a:gd name="T41" fmla="*/ 252 h 522"/>
                    <a:gd name="T42" fmla="*/ 241 w 522"/>
                    <a:gd name="T43" fmla="*/ 261 h 522"/>
                    <a:gd name="T44" fmla="*/ 252 w 522"/>
                    <a:gd name="T45" fmla="*/ 270 h 522"/>
                    <a:gd name="T46" fmla="*/ 261 w 522"/>
                    <a:gd name="T47" fmla="*/ 324 h 522"/>
                    <a:gd name="T48" fmla="*/ 271 w 522"/>
                    <a:gd name="T49" fmla="*/ 270 h 522"/>
                    <a:gd name="T50" fmla="*/ 99 w 522"/>
                    <a:gd name="T51" fmla="*/ 270 h 522"/>
                    <a:gd name="T52" fmla="*/ 133 w 522"/>
                    <a:gd name="T53" fmla="*/ 370 h 522"/>
                    <a:gd name="T54" fmla="*/ 172 w 522"/>
                    <a:gd name="T55" fmla="*/ 270 h 522"/>
                    <a:gd name="T56" fmla="*/ 172 w 522"/>
                    <a:gd name="T57" fmla="*/ 252 h 522"/>
                    <a:gd name="T58" fmla="*/ 133 w 522"/>
                    <a:gd name="T59" fmla="*/ 152 h 522"/>
                    <a:gd name="T60" fmla="*/ 99 w 522"/>
                    <a:gd name="T61" fmla="*/ 252 h 522"/>
                    <a:gd name="T62" fmla="*/ 45 w 522"/>
                    <a:gd name="T63" fmla="*/ 152 h 522"/>
                    <a:gd name="T64" fmla="*/ 0 w 522"/>
                    <a:gd name="T65" fmla="*/ 261 h 522"/>
                    <a:gd name="T66" fmla="*/ 45 w 522"/>
                    <a:gd name="T67" fmla="*/ 370 h 522"/>
                    <a:gd name="T68" fmla="*/ 184 w 522"/>
                    <a:gd name="T69" fmla="*/ 31 h 522"/>
                    <a:gd name="T70" fmla="*/ 143 w 522"/>
                    <a:gd name="T71" fmla="*/ 82 h 522"/>
                    <a:gd name="T72" fmla="*/ 252 w 522"/>
                    <a:gd name="T73" fmla="*/ 19 h 522"/>
                    <a:gd name="T74" fmla="*/ 261 w 522"/>
                    <a:gd name="T75" fmla="*/ 106 h 522"/>
                    <a:gd name="T76" fmla="*/ 271 w 522"/>
                    <a:gd name="T77" fmla="*/ 19 h 522"/>
                    <a:gd name="T78" fmla="*/ 380 w 522"/>
                    <a:gd name="T79" fmla="*/ 82 h 522"/>
                    <a:gd name="T80" fmla="*/ 339 w 522"/>
                    <a:gd name="T81" fmla="*/ 31 h 522"/>
                    <a:gd name="T82" fmla="*/ 452 w 522"/>
                    <a:gd name="T83" fmla="*/ 82 h 522"/>
                    <a:gd name="T84" fmla="*/ 71 w 522"/>
                    <a:gd name="T85" fmla="*/ 82 h 522"/>
                    <a:gd name="T86" fmla="*/ 184 w 522"/>
                    <a:gd name="T87" fmla="*/ 31 h 522"/>
                    <a:gd name="T88" fmla="*/ 377 w 522"/>
                    <a:gd name="T89" fmla="*/ 444 h 522"/>
                    <a:gd name="T90" fmla="*/ 358 w 522"/>
                    <a:gd name="T91" fmla="*/ 439 h 522"/>
                    <a:gd name="T92" fmla="*/ 271 w 522"/>
                    <a:gd name="T93" fmla="*/ 421 h 522"/>
                    <a:gd name="T94" fmla="*/ 252 w 522"/>
                    <a:gd name="T95" fmla="*/ 421 h 522"/>
                    <a:gd name="T96" fmla="*/ 165 w 522"/>
                    <a:gd name="T97" fmla="*/ 439 h 522"/>
                    <a:gd name="T98" fmla="*/ 145 w 522"/>
                    <a:gd name="T99" fmla="*/ 444 h 522"/>
                    <a:gd name="T100" fmla="*/ 97 w 522"/>
                    <a:gd name="T101" fmla="*/ 439 h 522"/>
                    <a:gd name="T102" fmla="*/ 261 w 522"/>
                    <a:gd name="T103" fmla="*/ 522 h 522"/>
                    <a:gd name="T104" fmla="*/ 425 w 522"/>
                    <a:gd name="T105" fmla="*/ 439 h 5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522" h="522">
                      <a:moveTo>
                        <a:pt x="179" y="252"/>
                      </a:moveTo>
                      <a:cubicBezTo>
                        <a:pt x="179" y="255"/>
                        <a:pt x="178" y="258"/>
                        <a:pt x="178" y="261"/>
                      </a:cubicBezTo>
                      <a:cubicBezTo>
                        <a:pt x="178" y="264"/>
                        <a:pt x="179" y="267"/>
                        <a:pt x="179" y="270"/>
                      </a:cubicBezTo>
                      <a:cubicBezTo>
                        <a:pt x="235" y="270"/>
                        <a:pt x="235" y="270"/>
                        <a:pt x="235" y="270"/>
                      </a:cubicBezTo>
                      <a:cubicBezTo>
                        <a:pt x="234" y="267"/>
                        <a:pt x="234" y="264"/>
                        <a:pt x="234" y="261"/>
                      </a:cubicBezTo>
                      <a:cubicBezTo>
                        <a:pt x="234" y="258"/>
                        <a:pt x="234" y="255"/>
                        <a:pt x="235" y="252"/>
                      </a:cubicBezTo>
                      <a:lnTo>
                        <a:pt x="179" y="252"/>
                      </a:lnTo>
                      <a:close/>
                      <a:moveTo>
                        <a:pt x="344" y="270"/>
                      </a:moveTo>
                      <a:cubicBezTo>
                        <a:pt x="344" y="267"/>
                        <a:pt x="344" y="264"/>
                        <a:pt x="344" y="261"/>
                      </a:cubicBezTo>
                      <a:cubicBezTo>
                        <a:pt x="344" y="258"/>
                        <a:pt x="344" y="255"/>
                        <a:pt x="344" y="252"/>
                      </a:cubicBezTo>
                      <a:cubicBezTo>
                        <a:pt x="288" y="252"/>
                        <a:pt x="288" y="252"/>
                        <a:pt x="288" y="252"/>
                      </a:cubicBezTo>
                      <a:cubicBezTo>
                        <a:pt x="288" y="255"/>
                        <a:pt x="288" y="258"/>
                        <a:pt x="288" y="261"/>
                      </a:cubicBezTo>
                      <a:cubicBezTo>
                        <a:pt x="288" y="264"/>
                        <a:pt x="288" y="267"/>
                        <a:pt x="288" y="270"/>
                      </a:cubicBezTo>
                      <a:lnTo>
                        <a:pt x="344" y="270"/>
                      </a:lnTo>
                      <a:close/>
                      <a:moveTo>
                        <a:pt x="498" y="152"/>
                      </a:moveTo>
                      <a:cubicBezTo>
                        <a:pt x="478" y="152"/>
                        <a:pt x="478" y="152"/>
                        <a:pt x="478" y="152"/>
                      </a:cubicBezTo>
                      <a:cubicBezTo>
                        <a:pt x="493" y="182"/>
                        <a:pt x="502" y="216"/>
                        <a:pt x="504" y="252"/>
                      </a:cubicBezTo>
                      <a:cubicBezTo>
                        <a:pt x="423" y="252"/>
                        <a:pt x="423" y="252"/>
                        <a:pt x="423" y="252"/>
                      </a:cubicBezTo>
                      <a:cubicBezTo>
                        <a:pt x="422" y="217"/>
                        <a:pt x="417" y="183"/>
                        <a:pt x="409" y="152"/>
                      </a:cubicBezTo>
                      <a:cubicBezTo>
                        <a:pt x="389" y="152"/>
                        <a:pt x="389" y="152"/>
                        <a:pt x="389" y="152"/>
                      </a:cubicBezTo>
                      <a:cubicBezTo>
                        <a:pt x="399" y="183"/>
                        <a:pt x="404" y="216"/>
                        <a:pt x="405" y="252"/>
                      </a:cubicBezTo>
                      <a:cubicBezTo>
                        <a:pt x="351" y="252"/>
                        <a:pt x="351" y="252"/>
                        <a:pt x="351" y="252"/>
                      </a:cubicBezTo>
                      <a:cubicBezTo>
                        <a:pt x="351" y="255"/>
                        <a:pt x="351" y="258"/>
                        <a:pt x="351" y="261"/>
                      </a:cubicBezTo>
                      <a:cubicBezTo>
                        <a:pt x="351" y="264"/>
                        <a:pt x="351" y="267"/>
                        <a:pt x="351" y="270"/>
                      </a:cubicBezTo>
                      <a:cubicBezTo>
                        <a:pt x="405" y="270"/>
                        <a:pt x="405" y="270"/>
                        <a:pt x="405" y="270"/>
                      </a:cubicBezTo>
                      <a:cubicBezTo>
                        <a:pt x="404" y="305"/>
                        <a:pt x="399" y="339"/>
                        <a:pt x="389" y="370"/>
                      </a:cubicBezTo>
                      <a:cubicBezTo>
                        <a:pt x="409" y="370"/>
                        <a:pt x="409" y="370"/>
                        <a:pt x="409" y="370"/>
                      </a:cubicBezTo>
                      <a:cubicBezTo>
                        <a:pt x="417" y="339"/>
                        <a:pt x="422" y="305"/>
                        <a:pt x="423" y="270"/>
                      </a:cubicBezTo>
                      <a:cubicBezTo>
                        <a:pt x="504" y="270"/>
                        <a:pt x="504" y="270"/>
                        <a:pt x="504" y="270"/>
                      </a:cubicBezTo>
                      <a:cubicBezTo>
                        <a:pt x="502" y="306"/>
                        <a:pt x="493" y="340"/>
                        <a:pt x="478" y="370"/>
                      </a:cubicBezTo>
                      <a:cubicBezTo>
                        <a:pt x="498" y="370"/>
                        <a:pt x="498" y="370"/>
                        <a:pt x="498" y="370"/>
                      </a:cubicBezTo>
                      <a:cubicBezTo>
                        <a:pt x="514" y="337"/>
                        <a:pt x="522" y="300"/>
                        <a:pt x="522" y="261"/>
                      </a:cubicBezTo>
                      <a:cubicBezTo>
                        <a:pt x="522" y="222"/>
                        <a:pt x="514" y="185"/>
                        <a:pt x="498" y="152"/>
                      </a:cubicBezTo>
                      <a:close/>
                      <a:moveTo>
                        <a:pt x="271" y="270"/>
                      </a:moveTo>
                      <a:cubicBezTo>
                        <a:pt x="281" y="270"/>
                        <a:pt x="281" y="270"/>
                        <a:pt x="281" y="270"/>
                      </a:cubicBezTo>
                      <a:cubicBezTo>
                        <a:pt x="281" y="267"/>
                        <a:pt x="282" y="264"/>
                        <a:pt x="282" y="261"/>
                      </a:cubicBezTo>
                      <a:cubicBezTo>
                        <a:pt x="282" y="258"/>
                        <a:pt x="281" y="255"/>
                        <a:pt x="281" y="252"/>
                      </a:cubicBezTo>
                      <a:cubicBezTo>
                        <a:pt x="271" y="252"/>
                        <a:pt x="271" y="252"/>
                        <a:pt x="271" y="252"/>
                      </a:cubicBezTo>
                      <a:cubicBezTo>
                        <a:pt x="271" y="213"/>
                        <a:pt x="271" y="213"/>
                        <a:pt x="271" y="213"/>
                      </a:cubicBezTo>
                      <a:cubicBezTo>
                        <a:pt x="268" y="208"/>
                        <a:pt x="265" y="203"/>
                        <a:pt x="261" y="198"/>
                      </a:cubicBezTo>
                      <a:cubicBezTo>
                        <a:pt x="258" y="203"/>
                        <a:pt x="255" y="208"/>
                        <a:pt x="252" y="214"/>
                      </a:cubicBezTo>
                      <a:cubicBezTo>
                        <a:pt x="252" y="252"/>
                        <a:pt x="252" y="252"/>
                        <a:pt x="252" y="252"/>
                      </a:cubicBezTo>
                      <a:cubicBezTo>
                        <a:pt x="241" y="252"/>
                        <a:pt x="241" y="252"/>
                        <a:pt x="241" y="252"/>
                      </a:cubicBezTo>
                      <a:cubicBezTo>
                        <a:pt x="241" y="255"/>
                        <a:pt x="241" y="258"/>
                        <a:pt x="241" y="261"/>
                      </a:cubicBezTo>
                      <a:cubicBezTo>
                        <a:pt x="241" y="264"/>
                        <a:pt x="241" y="267"/>
                        <a:pt x="241" y="270"/>
                      </a:cubicBezTo>
                      <a:cubicBezTo>
                        <a:pt x="252" y="270"/>
                        <a:pt x="252" y="270"/>
                        <a:pt x="252" y="270"/>
                      </a:cubicBezTo>
                      <a:cubicBezTo>
                        <a:pt x="252" y="308"/>
                        <a:pt x="252" y="308"/>
                        <a:pt x="252" y="308"/>
                      </a:cubicBezTo>
                      <a:cubicBezTo>
                        <a:pt x="255" y="314"/>
                        <a:pt x="258" y="319"/>
                        <a:pt x="261" y="324"/>
                      </a:cubicBezTo>
                      <a:cubicBezTo>
                        <a:pt x="265" y="319"/>
                        <a:pt x="268" y="314"/>
                        <a:pt x="271" y="308"/>
                      </a:cubicBezTo>
                      <a:lnTo>
                        <a:pt x="271" y="270"/>
                      </a:lnTo>
                      <a:close/>
                      <a:moveTo>
                        <a:pt x="19" y="270"/>
                      </a:moveTo>
                      <a:cubicBezTo>
                        <a:pt x="99" y="270"/>
                        <a:pt x="99" y="270"/>
                        <a:pt x="99" y="270"/>
                      </a:cubicBezTo>
                      <a:cubicBezTo>
                        <a:pt x="100" y="305"/>
                        <a:pt x="105" y="339"/>
                        <a:pt x="114" y="370"/>
                      </a:cubicBezTo>
                      <a:cubicBezTo>
                        <a:pt x="133" y="370"/>
                        <a:pt x="133" y="370"/>
                        <a:pt x="133" y="370"/>
                      </a:cubicBezTo>
                      <a:cubicBezTo>
                        <a:pt x="124" y="339"/>
                        <a:pt x="119" y="305"/>
                        <a:pt x="118" y="270"/>
                      </a:cubicBezTo>
                      <a:cubicBezTo>
                        <a:pt x="172" y="270"/>
                        <a:pt x="172" y="270"/>
                        <a:pt x="172" y="270"/>
                      </a:cubicBezTo>
                      <a:cubicBezTo>
                        <a:pt x="172" y="267"/>
                        <a:pt x="172" y="264"/>
                        <a:pt x="172" y="261"/>
                      </a:cubicBezTo>
                      <a:cubicBezTo>
                        <a:pt x="172" y="258"/>
                        <a:pt x="172" y="255"/>
                        <a:pt x="172" y="252"/>
                      </a:cubicBezTo>
                      <a:cubicBezTo>
                        <a:pt x="118" y="252"/>
                        <a:pt x="118" y="252"/>
                        <a:pt x="118" y="252"/>
                      </a:cubicBezTo>
                      <a:cubicBezTo>
                        <a:pt x="119" y="216"/>
                        <a:pt x="124" y="183"/>
                        <a:pt x="133" y="152"/>
                      </a:cubicBezTo>
                      <a:cubicBezTo>
                        <a:pt x="114" y="152"/>
                        <a:pt x="114" y="152"/>
                        <a:pt x="114" y="152"/>
                      </a:cubicBezTo>
                      <a:cubicBezTo>
                        <a:pt x="105" y="183"/>
                        <a:pt x="100" y="217"/>
                        <a:pt x="99" y="252"/>
                      </a:cubicBezTo>
                      <a:cubicBezTo>
                        <a:pt x="19" y="252"/>
                        <a:pt x="19" y="252"/>
                        <a:pt x="19" y="252"/>
                      </a:cubicBezTo>
                      <a:cubicBezTo>
                        <a:pt x="20" y="216"/>
                        <a:pt x="30" y="182"/>
                        <a:pt x="45" y="152"/>
                      </a:cubicBezTo>
                      <a:cubicBezTo>
                        <a:pt x="24" y="152"/>
                        <a:pt x="24" y="152"/>
                        <a:pt x="24" y="152"/>
                      </a:cubicBezTo>
                      <a:cubicBezTo>
                        <a:pt x="9" y="185"/>
                        <a:pt x="0" y="222"/>
                        <a:pt x="0" y="261"/>
                      </a:cubicBezTo>
                      <a:cubicBezTo>
                        <a:pt x="0" y="300"/>
                        <a:pt x="9" y="337"/>
                        <a:pt x="24" y="370"/>
                      </a:cubicBezTo>
                      <a:cubicBezTo>
                        <a:pt x="45" y="370"/>
                        <a:pt x="45" y="370"/>
                        <a:pt x="45" y="370"/>
                      </a:cubicBezTo>
                      <a:cubicBezTo>
                        <a:pt x="30" y="340"/>
                        <a:pt x="20" y="306"/>
                        <a:pt x="19" y="270"/>
                      </a:cubicBezTo>
                      <a:close/>
                      <a:moveTo>
                        <a:pt x="184" y="31"/>
                      </a:moveTo>
                      <a:cubicBezTo>
                        <a:pt x="170" y="43"/>
                        <a:pt x="157" y="59"/>
                        <a:pt x="145" y="78"/>
                      </a:cubicBezTo>
                      <a:cubicBezTo>
                        <a:pt x="144" y="79"/>
                        <a:pt x="144" y="81"/>
                        <a:pt x="143" y="82"/>
                      </a:cubicBezTo>
                      <a:cubicBezTo>
                        <a:pt x="165" y="82"/>
                        <a:pt x="165" y="82"/>
                        <a:pt x="165" y="82"/>
                      </a:cubicBezTo>
                      <a:cubicBezTo>
                        <a:pt x="189" y="45"/>
                        <a:pt x="219" y="22"/>
                        <a:pt x="252" y="19"/>
                      </a:cubicBezTo>
                      <a:cubicBezTo>
                        <a:pt x="252" y="101"/>
                        <a:pt x="252" y="101"/>
                        <a:pt x="252" y="101"/>
                      </a:cubicBezTo>
                      <a:cubicBezTo>
                        <a:pt x="255" y="103"/>
                        <a:pt x="258" y="104"/>
                        <a:pt x="261" y="106"/>
                      </a:cubicBezTo>
                      <a:cubicBezTo>
                        <a:pt x="264" y="104"/>
                        <a:pt x="267" y="103"/>
                        <a:pt x="271" y="101"/>
                      </a:cubicBezTo>
                      <a:cubicBezTo>
                        <a:pt x="271" y="19"/>
                        <a:pt x="271" y="19"/>
                        <a:pt x="271" y="19"/>
                      </a:cubicBezTo>
                      <a:cubicBezTo>
                        <a:pt x="303" y="22"/>
                        <a:pt x="334" y="45"/>
                        <a:pt x="358" y="82"/>
                      </a:cubicBezTo>
                      <a:cubicBezTo>
                        <a:pt x="380" y="82"/>
                        <a:pt x="380" y="82"/>
                        <a:pt x="380" y="82"/>
                      </a:cubicBezTo>
                      <a:cubicBezTo>
                        <a:pt x="379" y="81"/>
                        <a:pt x="378" y="79"/>
                        <a:pt x="377" y="78"/>
                      </a:cubicBezTo>
                      <a:cubicBezTo>
                        <a:pt x="366" y="59"/>
                        <a:pt x="353" y="43"/>
                        <a:pt x="339" y="31"/>
                      </a:cubicBezTo>
                      <a:cubicBezTo>
                        <a:pt x="371" y="42"/>
                        <a:pt x="401" y="60"/>
                        <a:pt x="425" y="82"/>
                      </a:cubicBezTo>
                      <a:cubicBezTo>
                        <a:pt x="452" y="82"/>
                        <a:pt x="452" y="82"/>
                        <a:pt x="452" y="82"/>
                      </a:cubicBezTo>
                      <a:cubicBezTo>
                        <a:pt x="404" y="32"/>
                        <a:pt x="336" y="0"/>
                        <a:pt x="261" y="0"/>
                      </a:cubicBezTo>
                      <a:cubicBezTo>
                        <a:pt x="186" y="0"/>
                        <a:pt x="119" y="32"/>
                        <a:pt x="71" y="82"/>
                      </a:cubicBezTo>
                      <a:cubicBezTo>
                        <a:pt x="97" y="82"/>
                        <a:pt x="97" y="82"/>
                        <a:pt x="97" y="82"/>
                      </a:cubicBezTo>
                      <a:cubicBezTo>
                        <a:pt x="122" y="60"/>
                        <a:pt x="151" y="42"/>
                        <a:pt x="184" y="31"/>
                      </a:cubicBezTo>
                      <a:close/>
                      <a:moveTo>
                        <a:pt x="339" y="491"/>
                      </a:moveTo>
                      <a:cubicBezTo>
                        <a:pt x="353" y="478"/>
                        <a:pt x="366" y="463"/>
                        <a:pt x="377" y="444"/>
                      </a:cubicBezTo>
                      <a:cubicBezTo>
                        <a:pt x="378" y="442"/>
                        <a:pt x="379" y="441"/>
                        <a:pt x="380" y="439"/>
                      </a:cubicBezTo>
                      <a:cubicBezTo>
                        <a:pt x="358" y="439"/>
                        <a:pt x="358" y="439"/>
                        <a:pt x="358" y="439"/>
                      </a:cubicBezTo>
                      <a:cubicBezTo>
                        <a:pt x="334" y="477"/>
                        <a:pt x="303" y="499"/>
                        <a:pt x="271" y="503"/>
                      </a:cubicBezTo>
                      <a:cubicBezTo>
                        <a:pt x="271" y="421"/>
                        <a:pt x="271" y="421"/>
                        <a:pt x="271" y="421"/>
                      </a:cubicBezTo>
                      <a:cubicBezTo>
                        <a:pt x="267" y="419"/>
                        <a:pt x="264" y="418"/>
                        <a:pt x="261" y="416"/>
                      </a:cubicBezTo>
                      <a:cubicBezTo>
                        <a:pt x="258" y="418"/>
                        <a:pt x="255" y="419"/>
                        <a:pt x="252" y="421"/>
                      </a:cubicBezTo>
                      <a:cubicBezTo>
                        <a:pt x="252" y="503"/>
                        <a:pt x="252" y="503"/>
                        <a:pt x="252" y="503"/>
                      </a:cubicBezTo>
                      <a:cubicBezTo>
                        <a:pt x="219" y="499"/>
                        <a:pt x="189" y="477"/>
                        <a:pt x="165" y="439"/>
                      </a:cubicBezTo>
                      <a:cubicBezTo>
                        <a:pt x="143" y="439"/>
                        <a:pt x="143" y="439"/>
                        <a:pt x="143" y="439"/>
                      </a:cubicBezTo>
                      <a:cubicBezTo>
                        <a:pt x="144" y="441"/>
                        <a:pt x="144" y="442"/>
                        <a:pt x="145" y="444"/>
                      </a:cubicBezTo>
                      <a:cubicBezTo>
                        <a:pt x="157" y="463"/>
                        <a:pt x="170" y="478"/>
                        <a:pt x="184" y="491"/>
                      </a:cubicBezTo>
                      <a:cubicBezTo>
                        <a:pt x="151" y="480"/>
                        <a:pt x="122" y="462"/>
                        <a:pt x="97" y="439"/>
                      </a:cubicBezTo>
                      <a:cubicBezTo>
                        <a:pt x="71" y="439"/>
                        <a:pt x="71" y="439"/>
                        <a:pt x="71" y="439"/>
                      </a:cubicBezTo>
                      <a:cubicBezTo>
                        <a:pt x="119" y="490"/>
                        <a:pt x="186" y="522"/>
                        <a:pt x="261" y="522"/>
                      </a:cubicBezTo>
                      <a:cubicBezTo>
                        <a:pt x="336" y="522"/>
                        <a:pt x="404" y="490"/>
                        <a:pt x="452" y="439"/>
                      </a:cubicBezTo>
                      <a:cubicBezTo>
                        <a:pt x="425" y="439"/>
                        <a:pt x="425" y="439"/>
                        <a:pt x="425" y="439"/>
                      </a:cubicBezTo>
                      <a:cubicBezTo>
                        <a:pt x="401" y="462"/>
                        <a:pt x="371" y="480"/>
                        <a:pt x="339" y="4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</p:grpSp>
        </p:grpSp>
        <p:grpSp>
          <p:nvGrpSpPr>
            <p:cNvPr id="298" name="Group 170">
              <a:extLst>
                <a:ext uri="{FF2B5EF4-FFF2-40B4-BE49-F238E27FC236}">
                  <a16:creationId xmlns:a16="http://schemas.microsoft.com/office/drawing/2014/main" id="{C4892B96-5969-4730-9A0C-0028E3BECF3E}"/>
                </a:ext>
              </a:extLst>
            </p:cNvPr>
            <p:cNvGrpSpPr/>
            <p:nvPr userDrawn="1"/>
          </p:nvGrpSpPr>
          <p:grpSpPr>
            <a:xfrm>
              <a:off x="7032411" y="5662571"/>
              <a:ext cx="541556" cy="717595"/>
              <a:chOff x="3378291" y="5662571"/>
              <a:chExt cx="541556" cy="717595"/>
            </a:xfrm>
          </p:grpSpPr>
          <p:sp>
            <p:nvSpPr>
              <p:cNvPr id="489" name="Shape 111">
                <a:extLst>
                  <a:ext uri="{FF2B5EF4-FFF2-40B4-BE49-F238E27FC236}">
                    <a16:creationId xmlns:a16="http://schemas.microsoft.com/office/drawing/2014/main" id="{17C437DF-E867-4FC3-9E76-F511FACF8D0A}"/>
                  </a:ext>
                </a:extLst>
              </p:cNvPr>
              <p:cNvSpPr txBox="1"/>
              <p:nvPr userDrawn="1"/>
            </p:nvSpPr>
            <p:spPr>
              <a:xfrm>
                <a:off x="3378291" y="6103167"/>
                <a:ext cx="5415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-US" altLang="ko-KR" sz="599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  <a:sym typeface="Arial"/>
                  </a:rPr>
                  <a:t>ICSA </a:t>
                </a:r>
                <a:r>
                  <a:rPr lang="en-US" altLang="ko-KR" sz="599" dirty="0" err="1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  <a:sym typeface="Arial"/>
                  </a:rPr>
                  <a:t>Labs</a:t>
                </a:r>
                <a:endParaRPr sz="599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ko-KR" sz="599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  <a:sym typeface="Arial"/>
                  </a:rPr>
                  <a:t>Certified WAF</a:t>
                </a:r>
                <a:endParaRPr sz="599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나눔고딕" panose="020D0604000000000000" pitchFamily="50" charset="-127"/>
                  <a:cs typeface="Calibri" panose="020F0502020204030204" pitchFamily="34" charset="0"/>
                  <a:sym typeface="Arial"/>
                </a:endParaRPr>
              </a:p>
            </p:txBody>
          </p:sp>
          <p:grpSp>
            <p:nvGrpSpPr>
              <p:cNvPr id="490" name="그룹 13">
                <a:extLst>
                  <a:ext uri="{FF2B5EF4-FFF2-40B4-BE49-F238E27FC236}">
                    <a16:creationId xmlns:a16="http://schemas.microsoft.com/office/drawing/2014/main" id="{4013C9D1-9799-4BC7-BD60-493A5232BC4E}"/>
                  </a:ext>
                </a:extLst>
              </p:cNvPr>
              <p:cNvGrpSpPr/>
              <p:nvPr userDrawn="1"/>
            </p:nvGrpSpPr>
            <p:grpSpPr>
              <a:xfrm>
                <a:off x="3379738" y="5662571"/>
                <a:ext cx="538665" cy="313742"/>
                <a:chOff x="13722287" y="12188849"/>
                <a:chExt cx="3417887" cy="199072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491" name="Rectangle 39">
                  <a:extLst>
                    <a:ext uri="{FF2B5EF4-FFF2-40B4-BE49-F238E27FC236}">
                      <a16:creationId xmlns:a16="http://schemas.microsoft.com/office/drawing/2014/main" id="{FB3DD127-B009-4857-9EED-614D1AEE37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43174" y="12887349"/>
                  <a:ext cx="109538" cy="5762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92" name="Freeform 40">
                  <a:extLst>
                    <a:ext uri="{FF2B5EF4-FFF2-40B4-BE49-F238E27FC236}">
                      <a16:creationId xmlns:a16="http://schemas.microsoft.com/office/drawing/2014/main" id="{E2478442-D838-41B1-B03A-C498F68355C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722287" y="12188849"/>
                  <a:ext cx="2008188" cy="1411288"/>
                </a:xfrm>
                <a:custGeom>
                  <a:avLst/>
                  <a:gdLst>
                    <a:gd name="T0" fmla="*/ 259 w 474"/>
                    <a:gd name="T1" fmla="*/ 23 h 333"/>
                    <a:gd name="T2" fmla="*/ 55 w 474"/>
                    <a:gd name="T3" fmla="*/ 164 h 333"/>
                    <a:gd name="T4" fmla="*/ 78 w 474"/>
                    <a:gd name="T5" fmla="*/ 164 h 333"/>
                    <a:gd name="T6" fmla="*/ 78 w 474"/>
                    <a:gd name="T7" fmla="*/ 302 h 333"/>
                    <a:gd name="T8" fmla="*/ 49 w 474"/>
                    <a:gd name="T9" fmla="*/ 302 h 333"/>
                    <a:gd name="T10" fmla="*/ 49 w 474"/>
                    <a:gd name="T11" fmla="*/ 174 h 333"/>
                    <a:gd name="T12" fmla="*/ 14 w 474"/>
                    <a:gd name="T13" fmla="*/ 333 h 333"/>
                    <a:gd name="T14" fmla="*/ 410 w 474"/>
                    <a:gd name="T15" fmla="*/ 333 h 333"/>
                    <a:gd name="T16" fmla="*/ 428 w 474"/>
                    <a:gd name="T17" fmla="*/ 303 h 333"/>
                    <a:gd name="T18" fmla="*/ 416 w 474"/>
                    <a:gd name="T19" fmla="*/ 271 h 333"/>
                    <a:gd name="T20" fmla="*/ 379 w 474"/>
                    <a:gd name="T21" fmla="*/ 271 h 333"/>
                    <a:gd name="T22" fmla="*/ 387 w 474"/>
                    <a:gd name="T23" fmla="*/ 248 h 333"/>
                    <a:gd name="T24" fmla="*/ 407 w 474"/>
                    <a:gd name="T25" fmla="*/ 248 h 333"/>
                    <a:gd name="T26" fmla="*/ 392 w 474"/>
                    <a:gd name="T27" fmla="*/ 199 h 333"/>
                    <a:gd name="T28" fmla="*/ 355 w 474"/>
                    <a:gd name="T29" fmla="*/ 301 h 333"/>
                    <a:gd name="T30" fmla="*/ 324 w 474"/>
                    <a:gd name="T31" fmla="*/ 301 h 333"/>
                    <a:gd name="T32" fmla="*/ 377 w 474"/>
                    <a:gd name="T33" fmla="*/ 165 h 333"/>
                    <a:gd name="T34" fmla="*/ 407 w 474"/>
                    <a:gd name="T35" fmla="*/ 165 h 333"/>
                    <a:gd name="T36" fmla="*/ 444 w 474"/>
                    <a:gd name="T37" fmla="*/ 262 h 333"/>
                    <a:gd name="T38" fmla="*/ 444 w 474"/>
                    <a:gd name="T39" fmla="*/ 113 h 333"/>
                    <a:gd name="T40" fmla="*/ 259 w 474"/>
                    <a:gd name="T41" fmla="*/ 23 h 333"/>
                    <a:gd name="T42" fmla="*/ 153 w 474"/>
                    <a:gd name="T43" fmla="*/ 279 h 333"/>
                    <a:gd name="T44" fmla="*/ 184 w 474"/>
                    <a:gd name="T45" fmla="*/ 255 h 333"/>
                    <a:gd name="T46" fmla="*/ 213 w 474"/>
                    <a:gd name="T47" fmla="*/ 255 h 333"/>
                    <a:gd name="T48" fmla="*/ 153 w 474"/>
                    <a:gd name="T49" fmla="*/ 305 h 333"/>
                    <a:gd name="T50" fmla="*/ 88 w 474"/>
                    <a:gd name="T51" fmla="*/ 238 h 333"/>
                    <a:gd name="T52" fmla="*/ 153 w 474"/>
                    <a:gd name="T53" fmla="*/ 161 h 333"/>
                    <a:gd name="T54" fmla="*/ 214 w 474"/>
                    <a:gd name="T55" fmla="*/ 211 h 333"/>
                    <a:gd name="T56" fmla="*/ 184 w 474"/>
                    <a:gd name="T57" fmla="*/ 211 h 333"/>
                    <a:gd name="T58" fmla="*/ 153 w 474"/>
                    <a:gd name="T59" fmla="*/ 186 h 333"/>
                    <a:gd name="T60" fmla="*/ 117 w 474"/>
                    <a:gd name="T61" fmla="*/ 230 h 333"/>
                    <a:gd name="T62" fmla="*/ 153 w 474"/>
                    <a:gd name="T63" fmla="*/ 279 h 333"/>
                    <a:gd name="T64" fmla="*/ 333 w 474"/>
                    <a:gd name="T65" fmla="*/ 260 h 333"/>
                    <a:gd name="T66" fmla="*/ 273 w 474"/>
                    <a:gd name="T67" fmla="*/ 305 h 333"/>
                    <a:gd name="T68" fmla="*/ 219 w 474"/>
                    <a:gd name="T69" fmla="*/ 255 h 333"/>
                    <a:gd name="T70" fmla="*/ 247 w 474"/>
                    <a:gd name="T71" fmla="*/ 255 h 333"/>
                    <a:gd name="T72" fmla="*/ 286 w 474"/>
                    <a:gd name="T73" fmla="*/ 280 h 333"/>
                    <a:gd name="T74" fmla="*/ 302 w 474"/>
                    <a:gd name="T75" fmla="*/ 254 h 333"/>
                    <a:gd name="T76" fmla="*/ 231 w 474"/>
                    <a:gd name="T77" fmla="*/ 225 h 333"/>
                    <a:gd name="T78" fmla="*/ 230 w 474"/>
                    <a:gd name="T79" fmla="*/ 180 h 333"/>
                    <a:gd name="T80" fmla="*/ 288 w 474"/>
                    <a:gd name="T81" fmla="*/ 161 h 333"/>
                    <a:gd name="T82" fmla="*/ 328 w 474"/>
                    <a:gd name="T83" fmla="*/ 205 h 333"/>
                    <a:gd name="T84" fmla="*/ 300 w 474"/>
                    <a:gd name="T85" fmla="*/ 205 h 333"/>
                    <a:gd name="T86" fmla="*/ 276 w 474"/>
                    <a:gd name="T87" fmla="*/ 184 h 333"/>
                    <a:gd name="T88" fmla="*/ 251 w 474"/>
                    <a:gd name="T89" fmla="*/ 199 h 333"/>
                    <a:gd name="T90" fmla="*/ 293 w 474"/>
                    <a:gd name="T91" fmla="*/ 220 h 333"/>
                    <a:gd name="T92" fmla="*/ 333 w 474"/>
                    <a:gd name="T93" fmla="*/ 260 h 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74" h="333">
                      <a:moveTo>
                        <a:pt x="259" y="23"/>
                      </a:moveTo>
                      <a:cubicBezTo>
                        <a:pt x="123" y="47"/>
                        <a:pt x="55" y="164"/>
                        <a:pt x="55" y="164"/>
                      </a:cubicBezTo>
                      <a:cubicBezTo>
                        <a:pt x="78" y="164"/>
                        <a:pt x="78" y="164"/>
                        <a:pt x="78" y="164"/>
                      </a:cubicBezTo>
                      <a:cubicBezTo>
                        <a:pt x="78" y="302"/>
                        <a:pt x="78" y="302"/>
                        <a:pt x="78" y="302"/>
                      </a:cubicBezTo>
                      <a:cubicBezTo>
                        <a:pt x="49" y="302"/>
                        <a:pt x="49" y="302"/>
                        <a:pt x="49" y="302"/>
                      </a:cubicBezTo>
                      <a:cubicBezTo>
                        <a:pt x="49" y="174"/>
                        <a:pt x="49" y="174"/>
                        <a:pt x="49" y="174"/>
                      </a:cubicBezTo>
                      <a:cubicBezTo>
                        <a:pt x="0" y="248"/>
                        <a:pt x="14" y="333"/>
                        <a:pt x="14" y="333"/>
                      </a:cubicBezTo>
                      <a:cubicBezTo>
                        <a:pt x="410" y="333"/>
                        <a:pt x="410" y="333"/>
                        <a:pt x="410" y="333"/>
                      </a:cubicBezTo>
                      <a:cubicBezTo>
                        <a:pt x="413" y="332"/>
                        <a:pt x="428" y="303"/>
                        <a:pt x="428" y="303"/>
                      </a:cubicBezTo>
                      <a:cubicBezTo>
                        <a:pt x="416" y="271"/>
                        <a:pt x="416" y="271"/>
                        <a:pt x="416" y="271"/>
                      </a:cubicBezTo>
                      <a:cubicBezTo>
                        <a:pt x="379" y="271"/>
                        <a:pt x="379" y="271"/>
                        <a:pt x="379" y="271"/>
                      </a:cubicBezTo>
                      <a:cubicBezTo>
                        <a:pt x="387" y="248"/>
                        <a:pt x="387" y="248"/>
                        <a:pt x="387" y="248"/>
                      </a:cubicBezTo>
                      <a:cubicBezTo>
                        <a:pt x="407" y="248"/>
                        <a:pt x="407" y="248"/>
                        <a:pt x="407" y="248"/>
                      </a:cubicBezTo>
                      <a:cubicBezTo>
                        <a:pt x="392" y="199"/>
                        <a:pt x="392" y="199"/>
                        <a:pt x="392" y="199"/>
                      </a:cubicBezTo>
                      <a:cubicBezTo>
                        <a:pt x="355" y="301"/>
                        <a:pt x="355" y="301"/>
                        <a:pt x="355" y="301"/>
                      </a:cubicBezTo>
                      <a:cubicBezTo>
                        <a:pt x="324" y="301"/>
                        <a:pt x="324" y="301"/>
                        <a:pt x="324" y="301"/>
                      </a:cubicBezTo>
                      <a:cubicBezTo>
                        <a:pt x="377" y="165"/>
                        <a:pt x="377" y="165"/>
                        <a:pt x="377" y="165"/>
                      </a:cubicBezTo>
                      <a:cubicBezTo>
                        <a:pt x="407" y="165"/>
                        <a:pt x="407" y="165"/>
                        <a:pt x="407" y="165"/>
                      </a:cubicBezTo>
                      <a:cubicBezTo>
                        <a:pt x="444" y="262"/>
                        <a:pt x="444" y="262"/>
                        <a:pt x="444" y="262"/>
                      </a:cubicBezTo>
                      <a:cubicBezTo>
                        <a:pt x="474" y="182"/>
                        <a:pt x="444" y="113"/>
                        <a:pt x="444" y="113"/>
                      </a:cubicBezTo>
                      <a:cubicBezTo>
                        <a:pt x="444" y="113"/>
                        <a:pt x="396" y="0"/>
                        <a:pt x="259" y="23"/>
                      </a:cubicBezTo>
                      <a:close/>
                      <a:moveTo>
                        <a:pt x="153" y="279"/>
                      </a:moveTo>
                      <a:cubicBezTo>
                        <a:pt x="181" y="279"/>
                        <a:pt x="184" y="255"/>
                        <a:pt x="184" y="255"/>
                      </a:cubicBezTo>
                      <a:cubicBezTo>
                        <a:pt x="213" y="255"/>
                        <a:pt x="213" y="255"/>
                        <a:pt x="213" y="255"/>
                      </a:cubicBezTo>
                      <a:cubicBezTo>
                        <a:pt x="213" y="255"/>
                        <a:pt x="205" y="305"/>
                        <a:pt x="153" y="305"/>
                      </a:cubicBezTo>
                      <a:cubicBezTo>
                        <a:pt x="102" y="305"/>
                        <a:pt x="88" y="257"/>
                        <a:pt x="88" y="238"/>
                      </a:cubicBezTo>
                      <a:cubicBezTo>
                        <a:pt x="88" y="220"/>
                        <a:pt x="94" y="161"/>
                        <a:pt x="153" y="161"/>
                      </a:cubicBezTo>
                      <a:cubicBezTo>
                        <a:pt x="212" y="161"/>
                        <a:pt x="214" y="211"/>
                        <a:pt x="214" y="211"/>
                      </a:cubicBezTo>
                      <a:cubicBezTo>
                        <a:pt x="184" y="211"/>
                        <a:pt x="184" y="211"/>
                        <a:pt x="184" y="211"/>
                      </a:cubicBezTo>
                      <a:cubicBezTo>
                        <a:pt x="184" y="211"/>
                        <a:pt x="179" y="186"/>
                        <a:pt x="153" y="186"/>
                      </a:cubicBezTo>
                      <a:cubicBezTo>
                        <a:pt x="128" y="186"/>
                        <a:pt x="117" y="208"/>
                        <a:pt x="117" y="230"/>
                      </a:cubicBezTo>
                      <a:cubicBezTo>
                        <a:pt x="117" y="251"/>
                        <a:pt x="126" y="279"/>
                        <a:pt x="153" y="279"/>
                      </a:cubicBezTo>
                      <a:close/>
                      <a:moveTo>
                        <a:pt x="333" y="260"/>
                      </a:moveTo>
                      <a:cubicBezTo>
                        <a:pt x="333" y="260"/>
                        <a:pt x="331" y="309"/>
                        <a:pt x="273" y="305"/>
                      </a:cubicBezTo>
                      <a:cubicBezTo>
                        <a:pt x="216" y="301"/>
                        <a:pt x="219" y="255"/>
                        <a:pt x="219" y="255"/>
                      </a:cubicBezTo>
                      <a:cubicBezTo>
                        <a:pt x="247" y="255"/>
                        <a:pt x="247" y="255"/>
                        <a:pt x="247" y="255"/>
                      </a:cubicBezTo>
                      <a:cubicBezTo>
                        <a:pt x="251" y="284"/>
                        <a:pt x="274" y="281"/>
                        <a:pt x="286" y="280"/>
                      </a:cubicBezTo>
                      <a:cubicBezTo>
                        <a:pt x="298" y="280"/>
                        <a:pt x="311" y="266"/>
                        <a:pt x="302" y="254"/>
                      </a:cubicBezTo>
                      <a:cubicBezTo>
                        <a:pt x="292" y="243"/>
                        <a:pt x="250" y="244"/>
                        <a:pt x="231" y="225"/>
                      </a:cubicBezTo>
                      <a:cubicBezTo>
                        <a:pt x="213" y="206"/>
                        <a:pt x="230" y="180"/>
                        <a:pt x="230" y="180"/>
                      </a:cubicBezTo>
                      <a:cubicBezTo>
                        <a:pt x="230" y="180"/>
                        <a:pt x="247" y="155"/>
                        <a:pt x="288" y="161"/>
                      </a:cubicBezTo>
                      <a:cubicBezTo>
                        <a:pt x="329" y="168"/>
                        <a:pt x="328" y="205"/>
                        <a:pt x="328" y="205"/>
                      </a:cubicBezTo>
                      <a:cubicBezTo>
                        <a:pt x="300" y="205"/>
                        <a:pt x="300" y="205"/>
                        <a:pt x="300" y="205"/>
                      </a:cubicBezTo>
                      <a:cubicBezTo>
                        <a:pt x="297" y="185"/>
                        <a:pt x="276" y="184"/>
                        <a:pt x="276" y="184"/>
                      </a:cubicBezTo>
                      <a:cubicBezTo>
                        <a:pt x="276" y="184"/>
                        <a:pt x="251" y="182"/>
                        <a:pt x="251" y="199"/>
                      </a:cubicBezTo>
                      <a:cubicBezTo>
                        <a:pt x="251" y="216"/>
                        <a:pt x="293" y="220"/>
                        <a:pt x="293" y="220"/>
                      </a:cubicBezTo>
                      <a:cubicBezTo>
                        <a:pt x="341" y="234"/>
                        <a:pt x="333" y="260"/>
                        <a:pt x="333" y="2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93" name="Freeform 41">
                  <a:extLst>
                    <a:ext uri="{FF2B5EF4-FFF2-40B4-BE49-F238E27FC236}">
                      <a16:creationId xmlns:a16="http://schemas.microsoft.com/office/drawing/2014/main" id="{D207FC66-4A4A-4D18-B825-41CF563B35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24249" y="13006411"/>
                  <a:ext cx="415925" cy="487363"/>
                </a:xfrm>
                <a:custGeom>
                  <a:avLst/>
                  <a:gdLst>
                    <a:gd name="T0" fmla="*/ 61 w 98"/>
                    <a:gd name="T1" fmla="*/ 49 h 115"/>
                    <a:gd name="T2" fmla="*/ 29 w 98"/>
                    <a:gd name="T3" fmla="*/ 33 h 115"/>
                    <a:gd name="T4" fmla="*/ 48 w 98"/>
                    <a:gd name="T5" fmla="*/ 22 h 115"/>
                    <a:gd name="T6" fmla="*/ 66 w 98"/>
                    <a:gd name="T7" fmla="*/ 38 h 115"/>
                    <a:gd name="T8" fmla="*/ 88 w 98"/>
                    <a:gd name="T9" fmla="*/ 38 h 115"/>
                    <a:gd name="T10" fmla="*/ 57 w 98"/>
                    <a:gd name="T11" fmla="*/ 5 h 115"/>
                    <a:gd name="T12" fmla="*/ 13 w 98"/>
                    <a:gd name="T13" fmla="*/ 19 h 115"/>
                    <a:gd name="T14" fmla="*/ 14 w 98"/>
                    <a:gd name="T15" fmla="*/ 52 h 115"/>
                    <a:gd name="T16" fmla="*/ 68 w 98"/>
                    <a:gd name="T17" fmla="*/ 74 h 115"/>
                    <a:gd name="T18" fmla="*/ 56 w 98"/>
                    <a:gd name="T19" fmla="*/ 94 h 115"/>
                    <a:gd name="T20" fmla="*/ 26 w 98"/>
                    <a:gd name="T21" fmla="*/ 75 h 115"/>
                    <a:gd name="T22" fmla="*/ 4 w 98"/>
                    <a:gd name="T23" fmla="*/ 75 h 115"/>
                    <a:gd name="T24" fmla="*/ 46 w 98"/>
                    <a:gd name="T25" fmla="*/ 112 h 115"/>
                    <a:gd name="T26" fmla="*/ 92 w 98"/>
                    <a:gd name="T27" fmla="*/ 78 h 115"/>
                    <a:gd name="T28" fmla="*/ 61 w 98"/>
                    <a:gd name="T29" fmla="*/ 49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8" h="115">
                      <a:moveTo>
                        <a:pt x="61" y="49"/>
                      </a:moveTo>
                      <a:cubicBezTo>
                        <a:pt x="61" y="49"/>
                        <a:pt x="29" y="45"/>
                        <a:pt x="29" y="33"/>
                      </a:cubicBezTo>
                      <a:cubicBezTo>
                        <a:pt x="29" y="20"/>
                        <a:pt x="48" y="22"/>
                        <a:pt x="48" y="22"/>
                      </a:cubicBezTo>
                      <a:cubicBezTo>
                        <a:pt x="48" y="22"/>
                        <a:pt x="64" y="22"/>
                        <a:pt x="66" y="38"/>
                      </a:cubicBezTo>
                      <a:cubicBezTo>
                        <a:pt x="88" y="38"/>
                        <a:pt x="88" y="38"/>
                        <a:pt x="88" y="38"/>
                      </a:cubicBezTo>
                      <a:cubicBezTo>
                        <a:pt x="88" y="38"/>
                        <a:pt x="89" y="10"/>
                        <a:pt x="57" y="5"/>
                      </a:cubicBezTo>
                      <a:cubicBezTo>
                        <a:pt x="25" y="0"/>
                        <a:pt x="13" y="19"/>
                        <a:pt x="13" y="19"/>
                      </a:cubicBezTo>
                      <a:cubicBezTo>
                        <a:pt x="13" y="19"/>
                        <a:pt x="0" y="38"/>
                        <a:pt x="14" y="52"/>
                      </a:cubicBezTo>
                      <a:cubicBezTo>
                        <a:pt x="28" y="67"/>
                        <a:pt x="60" y="66"/>
                        <a:pt x="68" y="74"/>
                      </a:cubicBezTo>
                      <a:cubicBezTo>
                        <a:pt x="75" y="83"/>
                        <a:pt x="65" y="94"/>
                        <a:pt x="56" y="94"/>
                      </a:cubicBezTo>
                      <a:cubicBezTo>
                        <a:pt x="46" y="94"/>
                        <a:pt x="29" y="96"/>
                        <a:pt x="26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2" y="109"/>
                        <a:pt x="46" y="112"/>
                      </a:cubicBezTo>
                      <a:cubicBezTo>
                        <a:pt x="90" y="115"/>
                        <a:pt x="92" y="78"/>
                        <a:pt x="92" y="78"/>
                      </a:cubicBezTo>
                      <a:cubicBezTo>
                        <a:pt x="92" y="78"/>
                        <a:pt x="98" y="59"/>
                        <a:pt x="61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94" name="Freeform 42">
                  <a:extLst>
                    <a:ext uri="{FF2B5EF4-FFF2-40B4-BE49-F238E27FC236}">
                      <a16:creationId xmlns:a16="http://schemas.microsoft.com/office/drawing/2014/main" id="{200B90CE-1680-4B12-96DD-A75B21201E3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882874" y="13031811"/>
                  <a:ext cx="401638" cy="444500"/>
                </a:xfrm>
                <a:custGeom>
                  <a:avLst/>
                  <a:gdLst>
                    <a:gd name="T0" fmla="*/ 92 w 95"/>
                    <a:gd name="T1" fmla="*/ 20 h 105"/>
                    <a:gd name="T2" fmla="*/ 63 w 95"/>
                    <a:gd name="T3" fmla="*/ 1 h 105"/>
                    <a:gd name="T4" fmla="*/ 3 w 95"/>
                    <a:gd name="T5" fmla="*/ 34 h 105"/>
                    <a:gd name="T6" fmla="*/ 30 w 95"/>
                    <a:gd name="T7" fmla="*/ 34 h 105"/>
                    <a:gd name="T8" fmla="*/ 48 w 95"/>
                    <a:gd name="T9" fmla="*/ 18 h 105"/>
                    <a:gd name="T10" fmla="*/ 66 w 95"/>
                    <a:gd name="T11" fmla="*/ 34 h 105"/>
                    <a:gd name="T12" fmla="*/ 39 w 95"/>
                    <a:gd name="T13" fmla="*/ 45 h 105"/>
                    <a:gd name="T14" fmla="*/ 0 w 95"/>
                    <a:gd name="T15" fmla="*/ 77 h 105"/>
                    <a:gd name="T16" fmla="*/ 35 w 95"/>
                    <a:gd name="T17" fmla="*/ 105 h 105"/>
                    <a:gd name="T18" fmla="*/ 67 w 95"/>
                    <a:gd name="T19" fmla="*/ 91 h 105"/>
                    <a:gd name="T20" fmla="*/ 67 w 95"/>
                    <a:gd name="T21" fmla="*/ 102 h 105"/>
                    <a:gd name="T22" fmla="*/ 95 w 95"/>
                    <a:gd name="T23" fmla="*/ 102 h 105"/>
                    <a:gd name="T24" fmla="*/ 92 w 95"/>
                    <a:gd name="T25" fmla="*/ 86 h 105"/>
                    <a:gd name="T26" fmla="*/ 92 w 95"/>
                    <a:gd name="T27" fmla="*/ 20 h 105"/>
                    <a:gd name="T28" fmla="*/ 51 w 95"/>
                    <a:gd name="T29" fmla="*/ 86 h 105"/>
                    <a:gd name="T30" fmla="*/ 28 w 95"/>
                    <a:gd name="T31" fmla="*/ 80 h 105"/>
                    <a:gd name="T32" fmla="*/ 40 w 95"/>
                    <a:gd name="T33" fmla="*/ 60 h 105"/>
                    <a:gd name="T34" fmla="*/ 64 w 95"/>
                    <a:gd name="T35" fmla="*/ 54 h 105"/>
                    <a:gd name="T36" fmla="*/ 51 w 95"/>
                    <a:gd name="T37" fmla="*/ 8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5" h="105">
                      <a:moveTo>
                        <a:pt x="92" y="20"/>
                      </a:moveTo>
                      <a:cubicBezTo>
                        <a:pt x="92" y="20"/>
                        <a:pt x="90" y="3"/>
                        <a:pt x="63" y="1"/>
                      </a:cubicBezTo>
                      <a:cubicBezTo>
                        <a:pt x="36" y="0"/>
                        <a:pt x="6" y="0"/>
                        <a:pt x="3" y="34"/>
                      </a:cubicBezTo>
                      <a:cubicBezTo>
                        <a:pt x="30" y="34"/>
                        <a:pt x="30" y="34"/>
                        <a:pt x="30" y="34"/>
                      </a:cubicBezTo>
                      <a:cubicBezTo>
                        <a:pt x="30" y="34"/>
                        <a:pt x="28" y="18"/>
                        <a:pt x="48" y="18"/>
                      </a:cubicBezTo>
                      <a:cubicBezTo>
                        <a:pt x="68" y="18"/>
                        <a:pt x="66" y="34"/>
                        <a:pt x="66" y="34"/>
                      </a:cubicBezTo>
                      <a:cubicBezTo>
                        <a:pt x="66" y="34"/>
                        <a:pt x="68" y="43"/>
                        <a:pt x="39" y="45"/>
                      </a:cubicBezTo>
                      <a:cubicBezTo>
                        <a:pt x="10" y="47"/>
                        <a:pt x="0" y="58"/>
                        <a:pt x="0" y="77"/>
                      </a:cubicBezTo>
                      <a:cubicBezTo>
                        <a:pt x="0" y="96"/>
                        <a:pt x="18" y="105"/>
                        <a:pt x="35" y="105"/>
                      </a:cubicBezTo>
                      <a:cubicBezTo>
                        <a:pt x="53" y="105"/>
                        <a:pt x="67" y="91"/>
                        <a:pt x="67" y="91"/>
                      </a:cubicBezTo>
                      <a:cubicBezTo>
                        <a:pt x="67" y="102"/>
                        <a:pt x="67" y="102"/>
                        <a:pt x="67" y="102"/>
                      </a:cubicBezTo>
                      <a:cubicBezTo>
                        <a:pt x="95" y="102"/>
                        <a:pt x="95" y="102"/>
                        <a:pt x="95" y="102"/>
                      </a:cubicBezTo>
                      <a:cubicBezTo>
                        <a:pt x="95" y="102"/>
                        <a:pt x="92" y="91"/>
                        <a:pt x="92" y="86"/>
                      </a:cubicBezTo>
                      <a:cubicBezTo>
                        <a:pt x="91" y="81"/>
                        <a:pt x="92" y="20"/>
                        <a:pt x="92" y="20"/>
                      </a:cubicBezTo>
                      <a:close/>
                      <a:moveTo>
                        <a:pt x="51" y="86"/>
                      </a:moveTo>
                      <a:cubicBezTo>
                        <a:pt x="35" y="90"/>
                        <a:pt x="30" y="86"/>
                        <a:pt x="28" y="80"/>
                      </a:cubicBezTo>
                      <a:cubicBezTo>
                        <a:pt x="25" y="75"/>
                        <a:pt x="23" y="61"/>
                        <a:pt x="40" y="60"/>
                      </a:cubicBezTo>
                      <a:cubicBezTo>
                        <a:pt x="57" y="58"/>
                        <a:pt x="64" y="54"/>
                        <a:pt x="64" y="54"/>
                      </a:cubicBezTo>
                      <a:cubicBezTo>
                        <a:pt x="64" y="54"/>
                        <a:pt x="70" y="81"/>
                        <a:pt x="51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95" name="Freeform 43">
                  <a:extLst>
                    <a:ext uri="{FF2B5EF4-FFF2-40B4-BE49-F238E27FC236}">
                      <a16:creationId xmlns:a16="http://schemas.microsoft.com/office/drawing/2014/main" id="{894FE3AE-7BDF-4BF9-B1D0-5F44CBD64C3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314674" y="12887349"/>
                  <a:ext cx="414338" cy="588963"/>
                </a:xfrm>
                <a:custGeom>
                  <a:avLst/>
                  <a:gdLst>
                    <a:gd name="T0" fmla="*/ 63 w 98"/>
                    <a:gd name="T1" fmla="*/ 35 h 139"/>
                    <a:gd name="T2" fmla="*/ 26 w 98"/>
                    <a:gd name="T3" fmla="*/ 49 h 139"/>
                    <a:gd name="T4" fmla="*/ 26 w 98"/>
                    <a:gd name="T5" fmla="*/ 0 h 139"/>
                    <a:gd name="T6" fmla="*/ 0 w 98"/>
                    <a:gd name="T7" fmla="*/ 0 h 139"/>
                    <a:gd name="T8" fmla="*/ 0 w 98"/>
                    <a:gd name="T9" fmla="*/ 136 h 139"/>
                    <a:gd name="T10" fmla="*/ 25 w 98"/>
                    <a:gd name="T11" fmla="*/ 136 h 139"/>
                    <a:gd name="T12" fmla="*/ 25 w 98"/>
                    <a:gd name="T13" fmla="*/ 124 h 139"/>
                    <a:gd name="T14" fmla="*/ 60 w 98"/>
                    <a:gd name="T15" fmla="*/ 139 h 139"/>
                    <a:gd name="T16" fmla="*/ 98 w 98"/>
                    <a:gd name="T17" fmla="*/ 88 h 139"/>
                    <a:gd name="T18" fmla="*/ 63 w 98"/>
                    <a:gd name="T19" fmla="*/ 35 h 139"/>
                    <a:gd name="T20" fmla="*/ 70 w 98"/>
                    <a:gd name="T21" fmla="*/ 105 h 139"/>
                    <a:gd name="T22" fmla="*/ 50 w 98"/>
                    <a:gd name="T23" fmla="*/ 119 h 139"/>
                    <a:gd name="T24" fmla="*/ 27 w 98"/>
                    <a:gd name="T25" fmla="*/ 99 h 139"/>
                    <a:gd name="T26" fmla="*/ 26 w 98"/>
                    <a:gd name="T27" fmla="*/ 76 h 139"/>
                    <a:gd name="T28" fmla="*/ 49 w 98"/>
                    <a:gd name="T29" fmla="*/ 54 h 139"/>
                    <a:gd name="T30" fmla="*/ 71 w 98"/>
                    <a:gd name="T31" fmla="*/ 75 h 139"/>
                    <a:gd name="T32" fmla="*/ 70 w 98"/>
                    <a:gd name="T33" fmla="*/ 105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8" h="139">
                      <a:moveTo>
                        <a:pt x="63" y="35"/>
                      </a:moveTo>
                      <a:cubicBezTo>
                        <a:pt x="39" y="34"/>
                        <a:pt x="26" y="49"/>
                        <a:pt x="26" y="49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5" y="136"/>
                        <a:pt x="25" y="136"/>
                        <a:pt x="25" y="136"/>
                      </a:cubicBezTo>
                      <a:cubicBezTo>
                        <a:pt x="25" y="124"/>
                        <a:pt x="25" y="124"/>
                        <a:pt x="25" y="124"/>
                      </a:cubicBezTo>
                      <a:cubicBezTo>
                        <a:pt x="25" y="124"/>
                        <a:pt x="38" y="139"/>
                        <a:pt x="60" y="139"/>
                      </a:cubicBezTo>
                      <a:cubicBezTo>
                        <a:pt x="83" y="139"/>
                        <a:pt x="98" y="115"/>
                        <a:pt x="98" y="88"/>
                      </a:cubicBezTo>
                      <a:cubicBezTo>
                        <a:pt x="98" y="62"/>
                        <a:pt x="87" y="36"/>
                        <a:pt x="63" y="35"/>
                      </a:cubicBezTo>
                      <a:close/>
                      <a:moveTo>
                        <a:pt x="70" y="105"/>
                      </a:moveTo>
                      <a:cubicBezTo>
                        <a:pt x="66" y="113"/>
                        <a:pt x="58" y="119"/>
                        <a:pt x="50" y="119"/>
                      </a:cubicBezTo>
                      <a:cubicBezTo>
                        <a:pt x="42" y="119"/>
                        <a:pt x="30" y="114"/>
                        <a:pt x="27" y="99"/>
                      </a:cubicBezTo>
                      <a:cubicBezTo>
                        <a:pt x="24" y="85"/>
                        <a:pt x="26" y="76"/>
                        <a:pt x="26" y="76"/>
                      </a:cubicBezTo>
                      <a:cubicBezTo>
                        <a:pt x="26" y="76"/>
                        <a:pt x="30" y="54"/>
                        <a:pt x="49" y="54"/>
                      </a:cubicBezTo>
                      <a:cubicBezTo>
                        <a:pt x="69" y="54"/>
                        <a:pt x="71" y="75"/>
                        <a:pt x="71" y="75"/>
                      </a:cubicBezTo>
                      <a:cubicBezTo>
                        <a:pt x="71" y="75"/>
                        <a:pt x="73" y="98"/>
                        <a:pt x="70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96" name="Freeform 44">
                  <a:extLst>
                    <a:ext uri="{FF2B5EF4-FFF2-40B4-BE49-F238E27FC236}">
                      <a16:creationId xmlns:a16="http://schemas.microsoft.com/office/drawing/2014/main" id="{9C665F2C-28D5-4056-A4FD-504231A28A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84349" y="13790636"/>
                  <a:ext cx="71438" cy="122238"/>
                </a:xfrm>
                <a:custGeom>
                  <a:avLst/>
                  <a:gdLst>
                    <a:gd name="T0" fmla="*/ 14 w 17"/>
                    <a:gd name="T1" fmla="*/ 26 h 29"/>
                    <a:gd name="T2" fmla="*/ 16 w 17"/>
                    <a:gd name="T3" fmla="*/ 22 h 29"/>
                    <a:gd name="T4" fmla="*/ 17 w 17"/>
                    <a:gd name="T5" fmla="*/ 15 h 29"/>
                    <a:gd name="T6" fmla="*/ 16 w 17"/>
                    <a:gd name="T7" fmla="*/ 9 h 29"/>
                    <a:gd name="T8" fmla="*/ 14 w 17"/>
                    <a:gd name="T9" fmla="*/ 4 h 29"/>
                    <a:gd name="T10" fmla="*/ 11 w 17"/>
                    <a:gd name="T11" fmla="*/ 1 h 29"/>
                    <a:gd name="T12" fmla="*/ 6 w 17"/>
                    <a:gd name="T13" fmla="*/ 0 h 29"/>
                    <a:gd name="T14" fmla="*/ 0 w 17"/>
                    <a:gd name="T15" fmla="*/ 0 h 29"/>
                    <a:gd name="T16" fmla="*/ 0 w 17"/>
                    <a:gd name="T17" fmla="*/ 29 h 29"/>
                    <a:gd name="T18" fmla="*/ 7 w 17"/>
                    <a:gd name="T19" fmla="*/ 29 h 29"/>
                    <a:gd name="T20" fmla="*/ 11 w 17"/>
                    <a:gd name="T21" fmla="*/ 28 h 29"/>
                    <a:gd name="T22" fmla="*/ 14 w 17"/>
                    <a:gd name="T23" fmla="*/ 2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29">
                      <a:moveTo>
                        <a:pt x="14" y="26"/>
                      </a:moveTo>
                      <a:cubicBezTo>
                        <a:pt x="15" y="25"/>
                        <a:pt x="15" y="23"/>
                        <a:pt x="16" y="22"/>
                      </a:cubicBezTo>
                      <a:cubicBezTo>
                        <a:pt x="16" y="20"/>
                        <a:pt x="17" y="18"/>
                        <a:pt x="17" y="15"/>
                      </a:cubicBezTo>
                      <a:cubicBezTo>
                        <a:pt x="17" y="13"/>
                        <a:pt x="16" y="11"/>
                        <a:pt x="16" y="9"/>
                      </a:cubicBezTo>
                      <a:cubicBezTo>
                        <a:pt x="16" y="7"/>
                        <a:pt x="15" y="5"/>
                        <a:pt x="14" y="4"/>
                      </a:cubicBezTo>
                      <a:cubicBezTo>
                        <a:pt x="13" y="3"/>
                        <a:pt x="12" y="2"/>
                        <a:pt x="11" y="1"/>
                      </a:cubicBezTo>
                      <a:cubicBezTo>
                        <a:pt x="9" y="0"/>
                        <a:pt x="8" y="0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8" y="29"/>
                        <a:pt x="10" y="29"/>
                        <a:pt x="11" y="28"/>
                      </a:cubicBezTo>
                      <a:cubicBezTo>
                        <a:pt x="12" y="28"/>
                        <a:pt x="13" y="27"/>
                        <a:pt x="14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97" name="Freeform 45">
                  <a:extLst>
                    <a:ext uri="{FF2B5EF4-FFF2-40B4-BE49-F238E27FC236}">
                      <a16:creationId xmlns:a16="http://schemas.microsoft.com/office/drawing/2014/main" id="{7B3B23F8-7C5F-4554-B4CD-392C5107F8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44587" y="13785874"/>
                  <a:ext cx="63500" cy="55563"/>
                </a:xfrm>
                <a:custGeom>
                  <a:avLst/>
                  <a:gdLst>
                    <a:gd name="T0" fmla="*/ 14 w 15"/>
                    <a:gd name="T1" fmla="*/ 12 h 13"/>
                    <a:gd name="T2" fmla="*/ 15 w 15"/>
                    <a:gd name="T3" fmla="*/ 7 h 13"/>
                    <a:gd name="T4" fmla="*/ 14 w 15"/>
                    <a:gd name="T5" fmla="*/ 2 h 13"/>
                    <a:gd name="T6" fmla="*/ 10 w 15"/>
                    <a:gd name="T7" fmla="*/ 0 h 13"/>
                    <a:gd name="T8" fmla="*/ 0 w 15"/>
                    <a:gd name="T9" fmla="*/ 0 h 13"/>
                    <a:gd name="T10" fmla="*/ 0 w 15"/>
                    <a:gd name="T11" fmla="*/ 13 h 13"/>
                    <a:gd name="T12" fmla="*/ 10 w 15"/>
                    <a:gd name="T13" fmla="*/ 13 h 13"/>
                    <a:gd name="T14" fmla="*/ 14 w 15"/>
                    <a:gd name="T1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" h="13">
                      <a:moveTo>
                        <a:pt x="14" y="12"/>
                      </a:moveTo>
                      <a:cubicBezTo>
                        <a:pt x="15" y="11"/>
                        <a:pt x="15" y="9"/>
                        <a:pt x="15" y="7"/>
                      </a:cubicBezTo>
                      <a:cubicBezTo>
                        <a:pt x="15" y="5"/>
                        <a:pt x="15" y="3"/>
                        <a:pt x="14" y="2"/>
                      </a:cubicBezTo>
                      <a:cubicBezTo>
                        <a:pt x="13" y="1"/>
                        <a:pt x="11" y="0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1" y="13"/>
                        <a:pt x="13" y="13"/>
                        <a:pt x="1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98" name="Freeform 46">
                  <a:extLst>
                    <a:ext uri="{FF2B5EF4-FFF2-40B4-BE49-F238E27FC236}">
                      <a16:creationId xmlns:a16="http://schemas.microsoft.com/office/drawing/2014/main" id="{024D0C27-C5FA-4C70-8315-19D3394CEAD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785787" y="13646174"/>
                  <a:ext cx="1643063" cy="533400"/>
                </a:xfrm>
                <a:custGeom>
                  <a:avLst/>
                  <a:gdLst>
                    <a:gd name="T0" fmla="*/ 0 w 388"/>
                    <a:gd name="T1" fmla="*/ 0 h 126"/>
                    <a:gd name="T2" fmla="*/ 291 w 388"/>
                    <a:gd name="T3" fmla="*/ 25 h 126"/>
                    <a:gd name="T4" fmla="*/ 307 w 388"/>
                    <a:gd name="T5" fmla="*/ 38 h 126"/>
                    <a:gd name="T6" fmla="*/ 304 w 388"/>
                    <a:gd name="T7" fmla="*/ 65 h 126"/>
                    <a:gd name="T8" fmla="*/ 275 w 388"/>
                    <a:gd name="T9" fmla="*/ 72 h 126"/>
                    <a:gd name="T10" fmla="*/ 269 w 388"/>
                    <a:gd name="T11" fmla="*/ 25 h 126"/>
                    <a:gd name="T12" fmla="*/ 249 w 388"/>
                    <a:gd name="T13" fmla="*/ 44 h 126"/>
                    <a:gd name="T14" fmla="*/ 249 w 388"/>
                    <a:gd name="T15" fmla="*/ 52 h 126"/>
                    <a:gd name="T16" fmla="*/ 269 w 388"/>
                    <a:gd name="T17" fmla="*/ 72 h 126"/>
                    <a:gd name="T18" fmla="*/ 209 w 388"/>
                    <a:gd name="T19" fmla="*/ 25 h 126"/>
                    <a:gd name="T20" fmla="*/ 217 w 388"/>
                    <a:gd name="T21" fmla="*/ 34 h 126"/>
                    <a:gd name="T22" fmla="*/ 233 w 388"/>
                    <a:gd name="T23" fmla="*/ 53 h 126"/>
                    <a:gd name="T24" fmla="*/ 209 w 388"/>
                    <a:gd name="T25" fmla="*/ 72 h 126"/>
                    <a:gd name="T26" fmla="*/ 202 w 388"/>
                    <a:gd name="T27" fmla="*/ 25 h 126"/>
                    <a:gd name="T28" fmla="*/ 193 w 388"/>
                    <a:gd name="T29" fmla="*/ 25 h 126"/>
                    <a:gd name="T30" fmla="*/ 189 w 388"/>
                    <a:gd name="T31" fmla="*/ 34 h 126"/>
                    <a:gd name="T32" fmla="*/ 170 w 388"/>
                    <a:gd name="T33" fmla="*/ 72 h 126"/>
                    <a:gd name="T34" fmla="*/ 158 w 388"/>
                    <a:gd name="T35" fmla="*/ 25 h 126"/>
                    <a:gd name="T36" fmla="*/ 149 w 388"/>
                    <a:gd name="T37" fmla="*/ 26 h 126"/>
                    <a:gd name="T38" fmla="*/ 156 w 388"/>
                    <a:gd name="T39" fmla="*/ 38 h 126"/>
                    <a:gd name="T40" fmla="*/ 150 w 388"/>
                    <a:gd name="T41" fmla="*/ 50 h 126"/>
                    <a:gd name="T42" fmla="*/ 155 w 388"/>
                    <a:gd name="T43" fmla="*/ 57 h 126"/>
                    <a:gd name="T44" fmla="*/ 155 w 388"/>
                    <a:gd name="T45" fmla="*/ 66 h 126"/>
                    <a:gd name="T46" fmla="*/ 148 w 388"/>
                    <a:gd name="T47" fmla="*/ 72 h 126"/>
                    <a:gd name="T48" fmla="*/ 147 w 388"/>
                    <a:gd name="T49" fmla="*/ 63 h 126"/>
                    <a:gd name="T50" fmla="*/ 141 w 388"/>
                    <a:gd name="T51" fmla="*/ 54 h 126"/>
                    <a:gd name="T52" fmla="*/ 124 w 388"/>
                    <a:gd name="T53" fmla="*/ 72 h 126"/>
                    <a:gd name="T54" fmla="*/ 118 w 388"/>
                    <a:gd name="T55" fmla="*/ 25 h 126"/>
                    <a:gd name="T56" fmla="*/ 98 w 388"/>
                    <a:gd name="T57" fmla="*/ 44 h 126"/>
                    <a:gd name="T58" fmla="*/ 98 w 388"/>
                    <a:gd name="T59" fmla="*/ 52 h 126"/>
                    <a:gd name="T60" fmla="*/ 119 w 388"/>
                    <a:gd name="T61" fmla="*/ 72 h 126"/>
                    <a:gd name="T62" fmla="*/ 50 w 388"/>
                    <a:gd name="T63" fmla="*/ 39 h 126"/>
                    <a:gd name="T64" fmla="*/ 68 w 388"/>
                    <a:gd name="T65" fmla="*/ 24 h 126"/>
                    <a:gd name="T66" fmla="*/ 82 w 388"/>
                    <a:gd name="T67" fmla="*/ 34 h 126"/>
                    <a:gd name="T68" fmla="*/ 75 w 388"/>
                    <a:gd name="T69" fmla="*/ 38 h 126"/>
                    <a:gd name="T70" fmla="*/ 68 w 388"/>
                    <a:gd name="T71" fmla="*/ 33 h 126"/>
                    <a:gd name="T72" fmla="*/ 58 w 388"/>
                    <a:gd name="T73" fmla="*/ 43 h 126"/>
                    <a:gd name="T74" fmla="*/ 60 w 388"/>
                    <a:gd name="T75" fmla="*/ 59 h 126"/>
                    <a:gd name="T76" fmla="*/ 74 w 388"/>
                    <a:gd name="T77" fmla="*/ 61 h 126"/>
                    <a:gd name="T78" fmla="*/ 83 w 388"/>
                    <a:gd name="T79" fmla="*/ 62 h 126"/>
                    <a:gd name="T80" fmla="*/ 68 w 388"/>
                    <a:gd name="T81" fmla="*/ 73 h 126"/>
                    <a:gd name="T82" fmla="*/ 50 w 388"/>
                    <a:gd name="T83" fmla="*/ 5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88" h="126">
                      <a:moveTo>
                        <a:pt x="163" y="126"/>
                      </a:moveTo>
                      <a:cubicBezTo>
                        <a:pt x="306" y="126"/>
                        <a:pt x="388" y="0"/>
                        <a:pt x="38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20" y="126"/>
                        <a:pt x="163" y="126"/>
                      </a:cubicBezTo>
                      <a:close/>
                      <a:moveTo>
                        <a:pt x="275" y="25"/>
                      </a:moveTo>
                      <a:cubicBezTo>
                        <a:pt x="291" y="25"/>
                        <a:pt x="291" y="25"/>
                        <a:pt x="291" y="25"/>
                      </a:cubicBezTo>
                      <a:cubicBezTo>
                        <a:pt x="293" y="25"/>
                        <a:pt x="295" y="26"/>
                        <a:pt x="298" y="27"/>
                      </a:cubicBezTo>
                      <a:cubicBezTo>
                        <a:pt x="300" y="28"/>
                        <a:pt x="301" y="29"/>
                        <a:pt x="303" y="31"/>
                      </a:cubicBezTo>
                      <a:cubicBezTo>
                        <a:pt x="305" y="33"/>
                        <a:pt x="306" y="35"/>
                        <a:pt x="307" y="38"/>
                      </a:cubicBezTo>
                      <a:cubicBezTo>
                        <a:pt x="307" y="41"/>
                        <a:pt x="308" y="44"/>
                        <a:pt x="308" y="48"/>
                      </a:cubicBezTo>
                      <a:cubicBezTo>
                        <a:pt x="308" y="52"/>
                        <a:pt x="308" y="55"/>
                        <a:pt x="307" y="58"/>
                      </a:cubicBezTo>
                      <a:cubicBezTo>
                        <a:pt x="306" y="60"/>
                        <a:pt x="305" y="63"/>
                        <a:pt x="304" y="65"/>
                      </a:cubicBezTo>
                      <a:cubicBezTo>
                        <a:pt x="302" y="67"/>
                        <a:pt x="300" y="69"/>
                        <a:pt x="298" y="70"/>
                      </a:cubicBezTo>
                      <a:cubicBezTo>
                        <a:pt x="296" y="71"/>
                        <a:pt x="294" y="72"/>
                        <a:pt x="291" y="72"/>
                      </a:cubicBezTo>
                      <a:cubicBezTo>
                        <a:pt x="275" y="72"/>
                        <a:pt x="275" y="72"/>
                        <a:pt x="275" y="72"/>
                      </a:cubicBezTo>
                      <a:lnTo>
                        <a:pt x="275" y="25"/>
                      </a:lnTo>
                      <a:close/>
                      <a:moveTo>
                        <a:pt x="240" y="25"/>
                      </a:moveTo>
                      <a:cubicBezTo>
                        <a:pt x="269" y="25"/>
                        <a:pt x="269" y="25"/>
                        <a:pt x="269" y="25"/>
                      </a:cubicBezTo>
                      <a:cubicBezTo>
                        <a:pt x="269" y="34"/>
                        <a:pt x="269" y="34"/>
                        <a:pt x="269" y="34"/>
                      </a:cubicBezTo>
                      <a:cubicBezTo>
                        <a:pt x="249" y="34"/>
                        <a:pt x="249" y="34"/>
                        <a:pt x="249" y="34"/>
                      </a:cubicBezTo>
                      <a:cubicBezTo>
                        <a:pt x="249" y="44"/>
                        <a:pt x="249" y="44"/>
                        <a:pt x="249" y="44"/>
                      </a:cubicBezTo>
                      <a:cubicBezTo>
                        <a:pt x="267" y="44"/>
                        <a:pt x="267" y="44"/>
                        <a:pt x="267" y="44"/>
                      </a:cubicBezTo>
                      <a:cubicBezTo>
                        <a:pt x="267" y="52"/>
                        <a:pt x="267" y="52"/>
                        <a:pt x="267" y="52"/>
                      </a:cubicBezTo>
                      <a:cubicBezTo>
                        <a:pt x="249" y="52"/>
                        <a:pt x="249" y="52"/>
                        <a:pt x="249" y="52"/>
                      </a:cubicBezTo>
                      <a:cubicBezTo>
                        <a:pt x="249" y="63"/>
                        <a:pt x="249" y="63"/>
                        <a:pt x="249" y="63"/>
                      </a:cubicBezTo>
                      <a:cubicBezTo>
                        <a:pt x="269" y="63"/>
                        <a:pt x="269" y="63"/>
                        <a:pt x="269" y="63"/>
                      </a:cubicBezTo>
                      <a:cubicBezTo>
                        <a:pt x="269" y="72"/>
                        <a:pt x="269" y="72"/>
                        <a:pt x="269" y="72"/>
                      </a:cubicBezTo>
                      <a:cubicBezTo>
                        <a:pt x="240" y="72"/>
                        <a:pt x="240" y="72"/>
                        <a:pt x="240" y="72"/>
                      </a:cubicBezTo>
                      <a:lnTo>
                        <a:pt x="240" y="25"/>
                      </a:lnTo>
                      <a:close/>
                      <a:moveTo>
                        <a:pt x="209" y="25"/>
                      </a:moveTo>
                      <a:cubicBezTo>
                        <a:pt x="236" y="25"/>
                        <a:pt x="236" y="25"/>
                        <a:pt x="236" y="25"/>
                      </a:cubicBezTo>
                      <a:cubicBezTo>
                        <a:pt x="236" y="34"/>
                        <a:pt x="236" y="34"/>
                        <a:pt x="236" y="34"/>
                      </a:cubicBezTo>
                      <a:cubicBezTo>
                        <a:pt x="217" y="34"/>
                        <a:pt x="217" y="34"/>
                        <a:pt x="217" y="34"/>
                      </a:cubicBezTo>
                      <a:cubicBezTo>
                        <a:pt x="217" y="45"/>
                        <a:pt x="217" y="45"/>
                        <a:pt x="217" y="45"/>
                      </a:cubicBezTo>
                      <a:cubicBezTo>
                        <a:pt x="233" y="45"/>
                        <a:pt x="233" y="45"/>
                        <a:pt x="233" y="45"/>
                      </a:cubicBezTo>
                      <a:cubicBezTo>
                        <a:pt x="233" y="53"/>
                        <a:pt x="233" y="53"/>
                        <a:pt x="233" y="53"/>
                      </a:cubicBezTo>
                      <a:cubicBezTo>
                        <a:pt x="217" y="53"/>
                        <a:pt x="217" y="53"/>
                        <a:pt x="217" y="53"/>
                      </a:cubicBezTo>
                      <a:cubicBezTo>
                        <a:pt x="217" y="72"/>
                        <a:pt x="217" y="72"/>
                        <a:pt x="217" y="72"/>
                      </a:cubicBezTo>
                      <a:cubicBezTo>
                        <a:pt x="209" y="72"/>
                        <a:pt x="209" y="72"/>
                        <a:pt x="209" y="72"/>
                      </a:cubicBezTo>
                      <a:lnTo>
                        <a:pt x="209" y="25"/>
                      </a:lnTo>
                      <a:close/>
                      <a:moveTo>
                        <a:pt x="193" y="25"/>
                      </a:moveTo>
                      <a:cubicBezTo>
                        <a:pt x="202" y="25"/>
                        <a:pt x="202" y="25"/>
                        <a:pt x="202" y="25"/>
                      </a:cubicBezTo>
                      <a:cubicBezTo>
                        <a:pt x="202" y="72"/>
                        <a:pt x="202" y="72"/>
                        <a:pt x="202" y="72"/>
                      </a:cubicBezTo>
                      <a:cubicBezTo>
                        <a:pt x="193" y="72"/>
                        <a:pt x="193" y="72"/>
                        <a:pt x="193" y="72"/>
                      </a:cubicBezTo>
                      <a:lnTo>
                        <a:pt x="193" y="25"/>
                      </a:lnTo>
                      <a:close/>
                      <a:moveTo>
                        <a:pt x="158" y="25"/>
                      </a:moveTo>
                      <a:cubicBezTo>
                        <a:pt x="189" y="25"/>
                        <a:pt x="189" y="25"/>
                        <a:pt x="189" y="25"/>
                      </a:cubicBezTo>
                      <a:cubicBezTo>
                        <a:pt x="189" y="34"/>
                        <a:pt x="189" y="34"/>
                        <a:pt x="189" y="34"/>
                      </a:cubicBezTo>
                      <a:cubicBezTo>
                        <a:pt x="178" y="34"/>
                        <a:pt x="178" y="34"/>
                        <a:pt x="178" y="34"/>
                      </a:cubicBezTo>
                      <a:cubicBezTo>
                        <a:pt x="178" y="72"/>
                        <a:pt x="178" y="72"/>
                        <a:pt x="178" y="72"/>
                      </a:cubicBezTo>
                      <a:cubicBezTo>
                        <a:pt x="170" y="72"/>
                        <a:pt x="170" y="72"/>
                        <a:pt x="170" y="72"/>
                      </a:cubicBezTo>
                      <a:cubicBezTo>
                        <a:pt x="170" y="34"/>
                        <a:pt x="170" y="34"/>
                        <a:pt x="170" y="34"/>
                      </a:cubicBezTo>
                      <a:cubicBezTo>
                        <a:pt x="158" y="34"/>
                        <a:pt x="158" y="34"/>
                        <a:pt x="158" y="34"/>
                      </a:cubicBezTo>
                      <a:lnTo>
                        <a:pt x="158" y="25"/>
                      </a:lnTo>
                      <a:close/>
                      <a:moveTo>
                        <a:pt x="124" y="25"/>
                      </a:moveTo>
                      <a:cubicBezTo>
                        <a:pt x="144" y="25"/>
                        <a:pt x="144" y="25"/>
                        <a:pt x="144" y="25"/>
                      </a:cubicBezTo>
                      <a:cubicBezTo>
                        <a:pt x="146" y="25"/>
                        <a:pt x="148" y="26"/>
                        <a:pt x="149" y="26"/>
                      </a:cubicBezTo>
                      <a:cubicBezTo>
                        <a:pt x="150" y="27"/>
                        <a:pt x="152" y="28"/>
                        <a:pt x="153" y="29"/>
                      </a:cubicBezTo>
                      <a:cubicBezTo>
                        <a:pt x="154" y="30"/>
                        <a:pt x="154" y="32"/>
                        <a:pt x="155" y="33"/>
                      </a:cubicBezTo>
                      <a:cubicBezTo>
                        <a:pt x="155" y="35"/>
                        <a:pt x="156" y="36"/>
                        <a:pt x="156" y="38"/>
                      </a:cubicBezTo>
                      <a:cubicBezTo>
                        <a:pt x="156" y="41"/>
                        <a:pt x="155" y="43"/>
                        <a:pt x="154" y="45"/>
                      </a:cubicBezTo>
                      <a:cubicBezTo>
                        <a:pt x="153" y="47"/>
                        <a:pt x="152" y="49"/>
                        <a:pt x="150" y="50"/>
                      </a:cubicBezTo>
                      <a:cubicBezTo>
                        <a:pt x="150" y="50"/>
                        <a:pt x="150" y="50"/>
                        <a:pt x="150" y="50"/>
                      </a:cubicBezTo>
                      <a:cubicBezTo>
                        <a:pt x="151" y="50"/>
                        <a:pt x="151" y="51"/>
                        <a:pt x="152" y="51"/>
                      </a:cubicBezTo>
                      <a:cubicBezTo>
                        <a:pt x="153" y="52"/>
                        <a:pt x="153" y="53"/>
                        <a:pt x="154" y="54"/>
                      </a:cubicBezTo>
                      <a:cubicBezTo>
                        <a:pt x="154" y="55"/>
                        <a:pt x="154" y="56"/>
                        <a:pt x="155" y="57"/>
                      </a:cubicBezTo>
                      <a:cubicBezTo>
                        <a:pt x="155" y="58"/>
                        <a:pt x="155" y="60"/>
                        <a:pt x="155" y="61"/>
                      </a:cubicBezTo>
                      <a:cubicBezTo>
                        <a:pt x="155" y="61"/>
                        <a:pt x="155" y="62"/>
                        <a:pt x="155" y="63"/>
                      </a:cubicBezTo>
                      <a:cubicBezTo>
                        <a:pt x="155" y="64"/>
                        <a:pt x="155" y="65"/>
                        <a:pt x="155" y="66"/>
                      </a:cubicBezTo>
                      <a:cubicBezTo>
                        <a:pt x="155" y="67"/>
                        <a:pt x="156" y="68"/>
                        <a:pt x="156" y="69"/>
                      </a:cubicBezTo>
                      <a:cubicBezTo>
                        <a:pt x="156" y="70"/>
                        <a:pt x="156" y="71"/>
                        <a:pt x="157" y="72"/>
                      </a:cubicBezTo>
                      <a:cubicBezTo>
                        <a:pt x="148" y="72"/>
                        <a:pt x="148" y="72"/>
                        <a:pt x="148" y="72"/>
                      </a:cubicBezTo>
                      <a:cubicBezTo>
                        <a:pt x="148" y="71"/>
                        <a:pt x="148" y="70"/>
                        <a:pt x="148" y="69"/>
                      </a:cubicBezTo>
                      <a:cubicBezTo>
                        <a:pt x="148" y="68"/>
                        <a:pt x="148" y="67"/>
                        <a:pt x="147" y="66"/>
                      </a:cubicBezTo>
                      <a:cubicBezTo>
                        <a:pt x="147" y="65"/>
                        <a:pt x="147" y="64"/>
                        <a:pt x="147" y="63"/>
                      </a:cubicBezTo>
                      <a:cubicBezTo>
                        <a:pt x="147" y="62"/>
                        <a:pt x="147" y="61"/>
                        <a:pt x="147" y="61"/>
                      </a:cubicBezTo>
                      <a:cubicBezTo>
                        <a:pt x="147" y="58"/>
                        <a:pt x="146" y="56"/>
                        <a:pt x="145" y="55"/>
                      </a:cubicBezTo>
                      <a:cubicBezTo>
                        <a:pt x="144" y="54"/>
                        <a:pt x="143" y="54"/>
                        <a:pt x="141" y="54"/>
                      </a:cubicBezTo>
                      <a:cubicBezTo>
                        <a:pt x="132" y="54"/>
                        <a:pt x="132" y="54"/>
                        <a:pt x="132" y="54"/>
                      </a:cubicBezTo>
                      <a:cubicBezTo>
                        <a:pt x="132" y="72"/>
                        <a:pt x="132" y="72"/>
                        <a:pt x="132" y="72"/>
                      </a:cubicBezTo>
                      <a:cubicBezTo>
                        <a:pt x="124" y="72"/>
                        <a:pt x="124" y="72"/>
                        <a:pt x="124" y="72"/>
                      </a:cubicBezTo>
                      <a:lnTo>
                        <a:pt x="124" y="25"/>
                      </a:lnTo>
                      <a:close/>
                      <a:moveTo>
                        <a:pt x="90" y="25"/>
                      </a:moveTo>
                      <a:cubicBezTo>
                        <a:pt x="118" y="25"/>
                        <a:pt x="118" y="25"/>
                        <a:pt x="118" y="25"/>
                      </a:cubicBezTo>
                      <a:cubicBezTo>
                        <a:pt x="118" y="34"/>
                        <a:pt x="118" y="34"/>
                        <a:pt x="118" y="34"/>
                      </a:cubicBezTo>
                      <a:cubicBezTo>
                        <a:pt x="98" y="34"/>
                        <a:pt x="98" y="34"/>
                        <a:pt x="98" y="34"/>
                      </a:cubicBezTo>
                      <a:cubicBezTo>
                        <a:pt x="98" y="44"/>
                        <a:pt x="98" y="44"/>
                        <a:pt x="98" y="44"/>
                      </a:cubicBezTo>
                      <a:cubicBezTo>
                        <a:pt x="117" y="44"/>
                        <a:pt x="117" y="44"/>
                        <a:pt x="117" y="44"/>
                      </a:cubicBezTo>
                      <a:cubicBezTo>
                        <a:pt x="117" y="52"/>
                        <a:pt x="117" y="52"/>
                        <a:pt x="117" y="52"/>
                      </a:cubicBezTo>
                      <a:cubicBezTo>
                        <a:pt x="98" y="52"/>
                        <a:pt x="98" y="52"/>
                        <a:pt x="98" y="52"/>
                      </a:cubicBezTo>
                      <a:cubicBezTo>
                        <a:pt x="98" y="63"/>
                        <a:pt x="98" y="63"/>
                        <a:pt x="98" y="63"/>
                      </a:cubicBezTo>
                      <a:cubicBezTo>
                        <a:pt x="119" y="63"/>
                        <a:pt x="119" y="63"/>
                        <a:pt x="119" y="63"/>
                      </a:cubicBezTo>
                      <a:cubicBezTo>
                        <a:pt x="119" y="72"/>
                        <a:pt x="119" y="72"/>
                        <a:pt x="119" y="72"/>
                      </a:cubicBezTo>
                      <a:cubicBezTo>
                        <a:pt x="90" y="72"/>
                        <a:pt x="90" y="72"/>
                        <a:pt x="90" y="72"/>
                      </a:cubicBezTo>
                      <a:lnTo>
                        <a:pt x="90" y="25"/>
                      </a:lnTo>
                      <a:close/>
                      <a:moveTo>
                        <a:pt x="50" y="39"/>
                      </a:moveTo>
                      <a:cubicBezTo>
                        <a:pt x="51" y="36"/>
                        <a:pt x="53" y="34"/>
                        <a:pt x="54" y="31"/>
                      </a:cubicBezTo>
                      <a:cubicBezTo>
                        <a:pt x="56" y="29"/>
                        <a:pt x="58" y="27"/>
                        <a:pt x="60" y="26"/>
                      </a:cubicBezTo>
                      <a:cubicBezTo>
                        <a:pt x="62" y="25"/>
                        <a:pt x="65" y="24"/>
                        <a:pt x="68" y="24"/>
                      </a:cubicBezTo>
                      <a:cubicBezTo>
                        <a:pt x="70" y="24"/>
                        <a:pt x="72" y="25"/>
                        <a:pt x="74" y="25"/>
                      </a:cubicBezTo>
                      <a:cubicBezTo>
                        <a:pt x="75" y="26"/>
                        <a:pt x="77" y="27"/>
                        <a:pt x="79" y="29"/>
                      </a:cubicBezTo>
                      <a:cubicBezTo>
                        <a:pt x="80" y="30"/>
                        <a:pt x="81" y="32"/>
                        <a:pt x="82" y="34"/>
                      </a:cubicBezTo>
                      <a:cubicBezTo>
                        <a:pt x="83" y="36"/>
                        <a:pt x="84" y="38"/>
                        <a:pt x="84" y="41"/>
                      </a:cubicBezTo>
                      <a:cubicBezTo>
                        <a:pt x="76" y="41"/>
                        <a:pt x="76" y="41"/>
                        <a:pt x="76" y="41"/>
                      </a:cubicBezTo>
                      <a:cubicBezTo>
                        <a:pt x="76" y="40"/>
                        <a:pt x="76" y="39"/>
                        <a:pt x="75" y="38"/>
                      </a:cubicBezTo>
                      <a:cubicBezTo>
                        <a:pt x="75" y="37"/>
                        <a:pt x="74" y="36"/>
                        <a:pt x="73" y="35"/>
                      </a:cubicBezTo>
                      <a:cubicBezTo>
                        <a:pt x="72" y="34"/>
                        <a:pt x="72" y="34"/>
                        <a:pt x="71" y="34"/>
                      </a:cubicBezTo>
                      <a:cubicBezTo>
                        <a:pt x="70" y="33"/>
                        <a:pt x="69" y="33"/>
                        <a:pt x="68" y="33"/>
                      </a:cubicBezTo>
                      <a:cubicBezTo>
                        <a:pt x="66" y="33"/>
                        <a:pt x="64" y="33"/>
                        <a:pt x="63" y="34"/>
                      </a:cubicBezTo>
                      <a:cubicBezTo>
                        <a:pt x="62" y="35"/>
                        <a:pt x="61" y="36"/>
                        <a:pt x="60" y="38"/>
                      </a:cubicBezTo>
                      <a:cubicBezTo>
                        <a:pt x="59" y="39"/>
                        <a:pt x="58" y="41"/>
                        <a:pt x="58" y="43"/>
                      </a:cubicBezTo>
                      <a:cubicBezTo>
                        <a:pt x="58" y="45"/>
                        <a:pt x="58" y="47"/>
                        <a:pt x="58" y="49"/>
                      </a:cubicBezTo>
                      <a:cubicBezTo>
                        <a:pt x="58" y="51"/>
                        <a:pt x="58" y="53"/>
                        <a:pt x="58" y="54"/>
                      </a:cubicBezTo>
                      <a:cubicBezTo>
                        <a:pt x="58" y="56"/>
                        <a:pt x="59" y="58"/>
                        <a:pt x="60" y="59"/>
                      </a:cubicBezTo>
                      <a:cubicBezTo>
                        <a:pt x="61" y="61"/>
                        <a:pt x="62" y="62"/>
                        <a:pt x="63" y="63"/>
                      </a:cubicBezTo>
                      <a:cubicBezTo>
                        <a:pt x="64" y="64"/>
                        <a:pt x="66" y="64"/>
                        <a:pt x="68" y="64"/>
                      </a:cubicBezTo>
                      <a:cubicBezTo>
                        <a:pt x="70" y="64"/>
                        <a:pt x="72" y="63"/>
                        <a:pt x="74" y="61"/>
                      </a:cubicBezTo>
                      <a:cubicBezTo>
                        <a:pt x="75" y="59"/>
                        <a:pt x="76" y="57"/>
                        <a:pt x="76" y="54"/>
                      </a:cubicBezTo>
                      <a:cubicBezTo>
                        <a:pt x="84" y="54"/>
                        <a:pt x="84" y="54"/>
                        <a:pt x="84" y="54"/>
                      </a:cubicBezTo>
                      <a:cubicBezTo>
                        <a:pt x="84" y="57"/>
                        <a:pt x="84" y="59"/>
                        <a:pt x="83" y="62"/>
                      </a:cubicBezTo>
                      <a:cubicBezTo>
                        <a:pt x="82" y="64"/>
                        <a:pt x="81" y="66"/>
                        <a:pt x="79" y="68"/>
                      </a:cubicBezTo>
                      <a:cubicBezTo>
                        <a:pt x="78" y="69"/>
                        <a:pt x="76" y="71"/>
                        <a:pt x="74" y="71"/>
                      </a:cubicBezTo>
                      <a:cubicBezTo>
                        <a:pt x="72" y="72"/>
                        <a:pt x="70" y="73"/>
                        <a:pt x="68" y="73"/>
                      </a:cubicBezTo>
                      <a:cubicBezTo>
                        <a:pt x="65" y="73"/>
                        <a:pt x="62" y="72"/>
                        <a:pt x="60" y="71"/>
                      </a:cubicBezTo>
                      <a:cubicBezTo>
                        <a:pt x="58" y="70"/>
                        <a:pt x="56" y="68"/>
                        <a:pt x="54" y="66"/>
                      </a:cubicBezTo>
                      <a:cubicBezTo>
                        <a:pt x="53" y="64"/>
                        <a:pt x="51" y="61"/>
                        <a:pt x="50" y="58"/>
                      </a:cubicBezTo>
                      <a:cubicBezTo>
                        <a:pt x="50" y="55"/>
                        <a:pt x="49" y="52"/>
                        <a:pt x="49" y="49"/>
                      </a:cubicBezTo>
                      <a:cubicBezTo>
                        <a:pt x="49" y="45"/>
                        <a:pt x="50" y="42"/>
                        <a:pt x="50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</p:grpSp>
        </p:grpSp>
        <p:grpSp>
          <p:nvGrpSpPr>
            <p:cNvPr id="299" name="Group 181">
              <a:extLst>
                <a:ext uri="{FF2B5EF4-FFF2-40B4-BE49-F238E27FC236}">
                  <a16:creationId xmlns:a16="http://schemas.microsoft.com/office/drawing/2014/main" id="{65E79A29-B765-4EBC-B057-0A07E469A431}"/>
                </a:ext>
              </a:extLst>
            </p:cNvPr>
            <p:cNvGrpSpPr/>
            <p:nvPr userDrawn="1"/>
          </p:nvGrpSpPr>
          <p:grpSpPr>
            <a:xfrm>
              <a:off x="8414236" y="5706231"/>
              <a:ext cx="578195" cy="581588"/>
              <a:chOff x="5784894" y="5706231"/>
              <a:chExt cx="578195" cy="581588"/>
            </a:xfrm>
          </p:grpSpPr>
          <p:sp>
            <p:nvSpPr>
              <p:cNvPr id="471" name="Shape 113">
                <a:extLst>
                  <a:ext uri="{FF2B5EF4-FFF2-40B4-BE49-F238E27FC236}">
                    <a16:creationId xmlns:a16="http://schemas.microsoft.com/office/drawing/2014/main" id="{C668A83A-D0E0-4C5E-B64E-933251D8003F}"/>
                  </a:ext>
                </a:extLst>
              </p:cNvPr>
              <p:cNvSpPr txBox="1"/>
              <p:nvPr userDrawn="1"/>
            </p:nvSpPr>
            <p:spPr>
              <a:xfrm>
                <a:off x="5857540" y="6103153"/>
                <a:ext cx="43290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-US" altLang="ko-KR" sz="599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  <a:sym typeface="Arial"/>
                  </a:rPr>
                  <a:t>PCI-DSS</a:t>
                </a:r>
                <a:endParaRPr sz="599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ko-KR" sz="599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  <a:sym typeface="Arial"/>
                  </a:rPr>
                  <a:t>Compliance</a:t>
                </a:r>
                <a:endParaRPr sz="599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나눔고딕" panose="020D0604000000000000" pitchFamily="50" charset="-127"/>
                  <a:cs typeface="Calibri" panose="020F0502020204030204" pitchFamily="34" charset="0"/>
                  <a:sym typeface="Arial"/>
                </a:endParaRPr>
              </a:p>
            </p:txBody>
          </p:sp>
          <p:grpSp>
            <p:nvGrpSpPr>
              <p:cNvPr id="472" name="그룹 23">
                <a:extLst>
                  <a:ext uri="{FF2B5EF4-FFF2-40B4-BE49-F238E27FC236}">
                    <a16:creationId xmlns:a16="http://schemas.microsoft.com/office/drawing/2014/main" id="{D6EC88F2-7AD7-43E7-9C65-58BD83BEB778}"/>
                  </a:ext>
                </a:extLst>
              </p:cNvPr>
              <p:cNvGrpSpPr/>
              <p:nvPr userDrawn="1"/>
            </p:nvGrpSpPr>
            <p:grpSpPr>
              <a:xfrm>
                <a:off x="5784894" y="5706231"/>
                <a:ext cx="578195" cy="226424"/>
                <a:chOff x="7762812" y="23629961"/>
                <a:chExt cx="3668713" cy="1436688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473" name="Freeform 47">
                  <a:extLst>
                    <a:ext uri="{FF2B5EF4-FFF2-40B4-BE49-F238E27FC236}">
                      <a16:creationId xmlns:a16="http://schemas.microsoft.com/office/drawing/2014/main" id="{A3E455D2-9FB9-45B0-8861-22380BEA90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10737" y="24376086"/>
                  <a:ext cx="131763" cy="142875"/>
                </a:xfrm>
                <a:custGeom>
                  <a:avLst/>
                  <a:gdLst>
                    <a:gd name="T0" fmla="*/ 16 w 31"/>
                    <a:gd name="T1" fmla="*/ 28 h 34"/>
                    <a:gd name="T2" fmla="*/ 7 w 31"/>
                    <a:gd name="T3" fmla="*/ 17 h 34"/>
                    <a:gd name="T4" fmla="*/ 16 w 31"/>
                    <a:gd name="T5" fmla="*/ 6 h 34"/>
                    <a:gd name="T6" fmla="*/ 23 w 31"/>
                    <a:gd name="T7" fmla="*/ 12 h 34"/>
                    <a:gd name="T8" fmla="*/ 30 w 31"/>
                    <a:gd name="T9" fmla="*/ 12 h 34"/>
                    <a:gd name="T10" fmla="*/ 16 w 31"/>
                    <a:gd name="T11" fmla="*/ 0 h 34"/>
                    <a:gd name="T12" fmla="*/ 0 w 31"/>
                    <a:gd name="T13" fmla="*/ 17 h 34"/>
                    <a:gd name="T14" fmla="*/ 16 w 31"/>
                    <a:gd name="T15" fmla="*/ 34 h 34"/>
                    <a:gd name="T16" fmla="*/ 31 w 31"/>
                    <a:gd name="T17" fmla="*/ 21 h 34"/>
                    <a:gd name="T18" fmla="*/ 24 w 31"/>
                    <a:gd name="T19" fmla="*/ 21 h 34"/>
                    <a:gd name="T20" fmla="*/ 16 w 31"/>
                    <a:gd name="T21" fmla="*/ 28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4">
                      <a:moveTo>
                        <a:pt x="16" y="28"/>
                      </a:moveTo>
                      <a:cubicBezTo>
                        <a:pt x="10" y="28"/>
                        <a:pt x="7" y="22"/>
                        <a:pt x="7" y="17"/>
                      </a:cubicBezTo>
                      <a:cubicBezTo>
                        <a:pt x="7" y="11"/>
                        <a:pt x="10" y="6"/>
                        <a:pt x="16" y="6"/>
                      </a:cubicBezTo>
                      <a:cubicBezTo>
                        <a:pt x="20" y="6"/>
                        <a:pt x="23" y="8"/>
                        <a:pt x="23" y="12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6" y="0"/>
                        <a:pt x="0" y="7"/>
                        <a:pt x="0" y="17"/>
                      </a:cubicBezTo>
                      <a:cubicBezTo>
                        <a:pt x="0" y="26"/>
                        <a:pt x="6" y="34"/>
                        <a:pt x="16" y="34"/>
                      </a:cubicBezTo>
                      <a:cubicBezTo>
                        <a:pt x="24" y="34"/>
                        <a:pt x="30" y="29"/>
                        <a:pt x="31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3" y="25"/>
                        <a:pt x="21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74" name="Freeform 48">
                  <a:extLst>
                    <a:ext uri="{FF2B5EF4-FFF2-40B4-BE49-F238E27FC236}">
                      <a16:creationId xmlns:a16="http://schemas.microsoft.com/office/drawing/2014/main" id="{9369894F-D000-454E-873F-77BA1332512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63137" y="24376086"/>
                  <a:ext cx="136525" cy="142875"/>
                </a:xfrm>
                <a:custGeom>
                  <a:avLst/>
                  <a:gdLst>
                    <a:gd name="T0" fmla="*/ 16 w 32"/>
                    <a:gd name="T1" fmla="*/ 0 h 34"/>
                    <a:gd name="T2" fmla="*/ 0 w 32"/>
                    <a:gd name="T3" fmla="*/ 17 h 34"/>
                    <a:gd name="T4" fmla="*/ 16 w 32"/>
                    <a:gd name="T5" fmla="*/ 34 h 34"/>
                    <a:gd name="T6" fmla="*/ 32 w 32"/>
                    <a:gd name="T7" fmla="*/ 17 h 34"/>
                    <a:gd name="T8" fmla="*/ 16 w 32"/>
                    <a:gd name="T9" fmla="*/ 0 h 34"/>
                    <a:gd name="T10" fmla="*/ 16 w 32"/>
                    <a:gd name="T11" fmla="*/ 28 h 34"/>
                    <a:gd name="T12" fmla="*/ 7 w 32"/>
                    <a:gd name="T13" fmla="*/ 17 h 34"/>
                    <a:gd name="T14" fmla="*/ 16 w 32"/>
                    <a:gd name="T15" fmla="*/ 6 h 34"/>
                    <a:gd name="T16" fmla="*/ 25 w 32"/>
                    <a:gd name="T17" fmla="*/ 17 h 34"/>
                    <a:gd name="T18" fmla="*/ 16 w 32"/>
                    <a:gd name="T19" fmla="*/ 28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4">
                      <a:moveTo>
                        <a:pt x="16" y="0"/>
                      </a:moveTo>
                      <a:cubicBezTo>
                        <a:pt x="6" y="0"/>
                        <a:pt x="0" y="7"/>
                        <a:pt x="0" y="17"/>
                      </a:cubicBezTo>
                      <a:cubicBezTo>
                        <a:pt x="0" y="26"/>
                        <a:pt x="6" y="34"/>
                        <a:pt x="16" y="34"/>
                      </a:cubicBezTo>
                      <a:cubicBezTo>
                        <a:pt x="26" y="34"/>
                        <a:pt x="32" y="26"/>
                        <a:pt x="32" y="17"/>
                      </a:cubicBezTo>
                      <a:cubicBezTo>
                        <a:pt x="32" y="7"/>
                        <a:pt x="26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7" y="22"/>
                        <a:pt x="7" y="17"/>
                      </a:cubicBezTo>
                      <a:cubicBezTo>
                        <a:pt x="7" y="11"/>
                        <a:pt x="9" y="6"/>
                        <a:pt x="16" y="6"/>
                      </a:cubicBezTo>
                      <a:cubicBezTo>
                        <a:pt x="22" y="6"/>
                        <a:pt x="25" y="11"/>
                        <a:pt x="25" y="17"/>
                      </a:cubicBezTo>
                      <a:cubicBezTo>
                        <a:pt x="25" y="22"/>
                        <a:pt x="22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75" name="Freeform 49">
                  <a:extLst>
                    <a:ext uri="{FF2B5EF4-FFF2-40B4-BE49-F238E27FC236}">
                      <a16:creationId xmlns:a16="http://schemas.microsoft.com/office/drawing/2014/main" id="{79ED42F7-848A-47B0-915B-73BF4A3222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25062" y="24379261"/>
                  <a:ext cx="152400" cy="136525"/>
                </a:xfrm>
                <a:custGeom>
                  <a:avLst/>
                  <a:gdLst>
                    <a:gd name="T0" fmla="*/ 48 w 96"/>
                    <a:gd name="T1" fmla="*/ 59 h 86"/>
                    <a:gd name="T2" fmla="*/ 48 w 96"/>
                    <a:gd name="T3" fmla="*/ 59 h 86"/>
                    <a:gd name="T4" fmla="*/ 26 w 96"/>
                    <a:gd name="T5" fmla="*/ 0 h 86"/>
                    <a:gd name="T6" fmla="*/ 0 w 96"/>
                    <a:gd name="T7" fmla="*/ 0 h 86"/>
                    <a:gd name="T8" fmla="*/ 0 w 96"/>
                    <a:gd name="T9" fmla="*/ 86 h 86"/>
                    <a:gd name="T10" fmla="*/ 18 w 96"/>
                    <a:gd name="T11" fmla="*/ 86 h 86"/>
                    <a:gd name="T12" fmla="*/ 18 w 96"/>
                    <a:gd name="T13" fmla="*/ 24 h 86"/>
                    <a:gd name="T14" fmla="*/ 18 w 96"/>
                    <a:gd name="T15" fmla="*/ 24 h 86"/>
                    <a:gd name="T16" fmla="*/ 40 w 96"/>
                    <a:gd name="T17" fmla="*/ 86 h 86"/>
                    <a:gd name="T18" fmla="*/ 56 w 96"/>
                    <a:gd name="T19" fmla="*/ 86 h 86"/>
                    <a:gd name="T20" fmla="*/ 77 w 96"/>
                    <a:gd name="T21" fmla="*/ 24 h 86"/>
                    <a:gd name="T22" fmla="*/ 77 w 96"/>
                    <a:gd name="T23" fmla="*/ 24 h 86"/>
                    <a:gd name="T24" fmla="*/ 77 w 96"/>
                    <a:gd name="T25" fmla="*/ 86 h 86"/>
                    <a:gd name="T26" fmla="*/ 96 w 96"/>
                    <a:gd name="T27" fmla="*/ 86 h 86"/>
                    <a:gd name="T28" fmla="*/ 96 w 96"/>
                    <a:gd name="T29" fmla="*/ 0 h 86"/>
                    <a:gd name="T30" fmla="*/ 66 w 96"/>
                    <a:gd name="T31" fmla="*/ 0 h 86"/>
                    <a:gd name="T32" fmla="*/ 48 w 96"/>
                    <a:gd name="T33" fmla="*/ 59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6" h="86">
                      <a:moveTo>
                        <a:pt x="48" y="59"/>
                      </a:moveTo>
                      <a:lnTo>
                        <a:pt x="48" y="59"/>
                      </a:ln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86"/>
                      </a:lnTo>
                      <a:lnTo>
                        <a:pt x="18" y="86"/>
                      </a:lnTo>
                      <a:lnTo>
                        <a:pt x="18" y="24"/>
                      </a:lnTo>
                      <a:lnTo>
                        <a:pt x="18" y="24"/>
                      </a:lnTo>
                      <a:lnTo>
                        <a:pt x="40" y="86"/>
                      </a:lnTo>
                      <a:lnTo>
                        <a:pt x="56" y="86"/>
                      </a:lnTo>
                      <a:lnTo>
                        <a:pt x="77" y="24"/>
                      </a:lnTo>
                      <a:lnTo>
                        <a:pt x="77" y="24"/>
                      </a:lnTo>
                      <a:lnTo>
                        <a:pt x="77" y="86"/>
                      </a:lnTo>
                      <a:lnTo>
                        <a:pt x="96" y="86"/>
                      </a:lnTo>
                      <a:lnTo>
                        <a:pt x="96" y="0"/>
                      </a:lnTo>
                      <a:lnTo>
                        <a:pt x="66" y="0"/>
                      </a:lnTo>
                      <a:lnTo>
                        <a:pt x="48" y="5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76" name="Freeform 50">
                  <a:extLst>
                    <a:ext uri="{FF2B5EF4-FFF2-40B4-BE49-F238E27FC236}">
                      <a16:creationId xmlns:a16="http://schemas.microsoft.com/office/drawing/2014/main" id="{128BB08F-3DB7-424A-98BD-2CA2265CA34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706037" y="24379261"/>
                  <a:ext cx="114300" cy="136525"/>
                </a:xfrm>
                <a:custGeom>
                  <a:avLst/>
                  <a:gdLst>
                    <a:gd name="T0" fmla="*/ 15 w 27"/>
                    <a:gd name="T1" fmla="*/ 0 h 32"/>
                    <a:gd name="T2" fmla="*/ 0 w 27"/>
                    <a:gd name="T3" fmla="*/ 0 h 32"/>
                    <a:gd name="T4" fmla="*/ 0 w 27"/>
                    <a:gd name="T5" fmla="*/ 32 h 32"/>
                    <a:gd name="T6" fmla="*/ 8 w 27"/>
                    <a:gd name="T7" fmla="*/ 32 h 32"/>
                    <a:gd name="T8" fmla="*/ 8 w 27"/>
                    <a:gd name="T9" fmla="*/ 21 h 32"/>
                    <a:gd name="T10" fmla="*/ 15 w 27"/>
                    <a:gd name="T11" fmla="*/ 21 h 32"/>
                    <a:gd name="T12" fmla="*/ 27 w 27"/>
                    <a:gd name="T13" fmla="*/ 10 h 32"/>
                    <a:gd name="T14" fmla="*/ 15 w 27"/>
                    <a:gd name="T15" fmla="*/ 0 h 32"/>
                    <a:gd name="T16" fmla="*/ 13 w 27"/>
                    <a:gd name="T17" fmla="*/ 15 h 32"/>
                    <a:gd name="T18" fmla="*/ 8 w 27"/>
                    <a:gd name="T19" fmla="*/ 15 h 32"/>
                    <a:gd name="T20" fmla="*/ 8 w 27"/>
                    <a:gd name="T21" fmla="*/ 5 h 32"/>
                    <a:gd name="T22" fmla="*/ 13 w 27"/>
                    <a:gd name="T23" fmla="*/ 5 h 32"/>
                    <a:gd name="T24" fmla="*/ 20 w 27"/>
                    <a:gd name="T25" fmla="*/ 10 h 32"/>
                    <a:gd name="T26" fmla="*/ 13 w 27"/>
                    <a:gd name="T27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7" h="32">
                      <a:moveTo>
                        <a:pt x="1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cubicBezTo>
                        <a:pt x="23" y="21"/>
                        <a:pt x="27" y="15"/>
                        <a:pt x="27" y="10"/>
                      </a:cubicBezTo>
                      <a:cubicBezTo>
                        <a:pt x="27" y="5"/>
                        <a:pt x="23" y="0"/>
                        <a:pt x="15" y="0"/>
                      </a:cubicBezTo>
                      <a:close/>
                      <a:moveTo>
                        <a:pt x="13" y="15"/>
                      </a:move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7" y="5"/>
                        <a:pt x="20" y="6"/>
                        <a:pt x="20" y="10"/>
                      </a:cubicBezTo>
                      <a:cubicBezTo>
                        <a:pt x="20" y="14"/>
                        <a:pt x="17" y="15"/>
                        <a:pt x="13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77" name="Freeform 51">
                  <a:extLst>
                    <a:ext uri="{FF2B5EF4-FFF2-40B4-BE49-F238E27FC236}">
                      <a16:creationId xmlns:a16="http://schemas.microsoft.com/office/drawing/2014/main" id="{C2C0E03A-315C-4A6D-A906-7470592224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45737" y="24379261"/>
                  <a:ext cx="98425" cy="136525"/>
                </a:xfrm>
                <a:custGeom>
                  <a:avLst/>
                  <a:gdLst>
                    <a:gd name="T0" fmla="*/ 19 w 62"/>
                    <a:gd name="T1" fmla="*/ 0 h 86"/>
                    <a:gd name="T2" fmla="*/ 0 w 62"/>
                    <a:gd name="T3" fmla="*/ 0 h 86"/>
                    <a:gd name="T4" fmla="*/ 0 w 62"/>
                    <a:gd name="T5" fmla="*/ 86 h 86"/>
                    <a:gd name="T6" fmla="*/ 62 w 62"/>
                    <a:gd name="T7" fmla="*/ 86 h 86"/>
                    <a:gd name="T8" fmla="*/ 62 w 62"/>
                    <a:gd name="T9" fmla="*/ 70 h 86"/>
                    <a:gd name="T10" fmla="*/ 19 w 62"/>
                    <a:gd name="T11" fmla="*/ 70 h 86"/>
                    <a:gd name="T12" fmla="*/ 19 w 62"/>
                    <a:gd name="T13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" h="86">
                      <a:moveTo>
                        <a:pt x="19" y="0"/>
                      </a:moveTo>
                      <a:lnTo>
                        <a:pt x="0" y="0"/>
                      </a:lnTo>
                      <a:lnTo>
                        <a:pt x="0" y="86"/>
                      </a:lnTo>
                      <a:lnTo>
                        <a:pt x="62" y="86"/>
                      </a:lnTo>
                      <a:lnTo>
                        <a:pt x="62" y="70"/>
                      </a:lnTo>
                      <a:lnTo>
                        <a:pt x="19" y="7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78" name="Rectangle 52">
                  <a:extLst>
                    <a:ext uri="{FF2B5EF4-FFF2-40B4-BE49-F238E27FC236}">
                      <a16:creationId xmlns:a16="http://schemas.microsoft.com/office/drawing/2014/main" id="{F62906C8-19B3-45F9-9532-80DFD9BEC1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64799" y="24379261"/>
                  <a:ext cx="34925" cy="1365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79" name="Freeform 53">
                  <a:extLst>
                    <a:ext uri="{FF2B5EF4-FFF2-40B4-BE49-F238E27FC236}">
                      <a16:creationId xmlns:a16="http://schemas.microsoft.com/office/drawing/2014/main" id="{55F2EAE0-185F-4D2E-9873-2CEAC5A1FF0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015599" y="24379261"/>
                  <a:ext cx="136525" cy="136525"/>
                </a:xfrm>
                <a:custGeom>
                  <a:avLst/>
                  <a:gdLst>
                    <a:gd name="T0" fmla="*/ 35 w 86"/>
                    <a:gd name="T1" fmla="*/ 0 h 86"/>
                    <a:gd name="T2" fmla="*/ 0 w 86"/>
                    <a:gd name="T3" fmla="*/ 86 h 86"/>
                    <a:gd name="T4" fmla="*/ 19 w 86"/>
                    <a:gd name="T5" fmla="*/ 86 h 86"/>
                    <a:gd name="T6" fmla="*/ 27 w 86"/>
                    <a:gd name="T7" fmla="*/ 67 h 86"/>
                    <a:gd name="T8" fmla="*/ 59 w 86"/>
                    <a:gd name="T9" fmla="*/ 67 h 86"/>
                    <a:gd name="T10" fmla="*/ 67 w 86"/>
                    <a:gd name="T11" fmla="*/ 86 h 86"/>
                    <a:gd name="T12" fmla="*/ 86 w 86"/>
                    <a:gd name="T13" fmla="*/ 86 h 86"/>
                    <a:gd name="T14" fmla="*/ 54 w 86"/>
                    <a:gd name="T15" fmla="*/ 0 h 86"/>
                    <a:gd name="T16" fmla="*/ 35 w 86"/>
                    <a:gd name="T17" fmla="*/ 0 h 86"/>
                    <a:gd name="T18" fmla="*/ 32 w 86"/>
                    <a:gd name="T19" fmla="*/ 54 h 86"/>
                    <a:gd name="T20" fmla="*/ 43 w 86"/>
                    <a:gd name="T21" fmla="*/ 22 h 86"/>
                    <a:gd name="T22" fmla="*/ 43 w 86"/>
                    <a:gd name="T23" fmla="*/ 22 h 86"/>
                    <a:gd name="T24" fmla="*/ 54 w 86"/>
                    <a:gd name="T25" fmla="*/ 54 h 86"/>
                    <a:gd name="T26" fmla="*/ 32 w 86"/>
                    <a:gd name="T27" fmla="*/ 54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6" h="86">
                      <a:moveTo>
                        <a:pt x="35" y="0"/>
                      </a:moveTo>
                      <a:lnTo>
                        <a:pt x="0" y="86"/>
                      </a:lnTo>
                      <a:lnTo>
                        <a:pt x="19" y="86"/>
                      </a:lnTo>
                      <a:lnTo>
                        <a:pt x="27" y="67"/>
                      </a:lnTo>
                      <a:lnTo>
                        <a:pt x="59" y="67"/>
                      </a:lnTo>
                      <a:lnTo>
                        <a:pt x="67" y="86"/>
                      </a:lnTo>
                      <a:lnTo>
                        <a:pt x="86" y="86"/>
                      </a:lnTo>
                      <a:lnTo>
                        <a:pt x="54" y="0"/>
                      </a:lnTo>
                      <a:lnTo>
                        <a:pt x="35" y="0"/>
                      </a:lnTo>
                      <a:close/>
                      <a:moveTo>
                        <a:pt x="32" y="54"/>
                      </a:moveTo>
                      <a:lnTo>
                        <a:pt x="43" y="22"/>
                      </a:lnTo>
                      <a:lnTo>
                        <a:pt x="43" y="22"/>
                      </a:lnTo>
                      <a:lnTo>
                        <a:pt x="54" y="54"/>
                      </a:lnTo>
                      <a:lnTo>
                        <a:pt x="32" y="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80" name="Freeform 54">
                  <a:extLst>
                    <a:ext uri="{FF2B5EF4-FFF2-40B4-BE49-F238E27FC236}">
                      <a16:creationId xmlns:a16="http://schemas.microsoft.com/office/drawing/2014/main" id="{F9036152-ECCC-4576-90ED-99566A2A3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72762" y="24379261"/>
                  <a:ext cx="114300" cy="136525"/>
                </a:xfrm>
                <a:custGeom>
                  <a:avLst/>
                  <a:gdLst>
                    <a:gd name="T0" fmla="*/ 53 w 72"/>
                    <a:gd name="T1" fmla="*/ 56 h 86"/>
                    <a:gd name="T2" fmla="*/ 53 w 72"/>
                    <a:gd name="T3" fmla="*/ 56 h 86"/>
                    <a:gd name="T4" fmla="*/ 19 w 72"/>
                    <a:gd name="T5" fmla="*/ 0 h 86"/>
                    <a:gd name="T6" fmla="*/ 0 w 72"/>
                    <a:gd name="T7" fmla="*/ 0 h 86"/>
                    <a:gd name="T8" fmla="*/ 0 w 72"/>
                    <a:gd name="T9" fmla="*/ 86 h 86"/>
                    <a:gd name="T10" fmla="*/ 16 w 72"/>
                    <a:gd name="T11" fmla="*/ 86 h 86"/>
                    <a:gd name="T12" fmla="*/ 16 w 72"/>
                    <a:gd name="T13" fmla="*/ 27 h 86"/>
                    <a:gd name="T14" fmla="*/ 16 w 72"/>
                    <a:gd name="T15" fmla="*/ 27 h 86"/>
                    <a:gd name="T16" fmla="*/ 53 w 72"/>
                    <a:gd name="T17" fmla="*/ 86 h 86"/>
                    <a:gd name="T18" fmla="*/ 72 w 72"/>
                    <a:gd name="T19" fmla="*/ 86 h 86"/>
                    <a:gd name="T20" fmla="*/ 72 w 72"/>
                    <a:gd name="T21" fmla="*/ 0 h 86"/>
                    <a:gd name="T22" fmla="*/ 53 w 72"/>
                    <a:gd name="T23" fmla="*/ 0 h 86"/>
                    <a:gd name="T24" fmla="*/ 53 w 72"/>
                    <a:gd name="T25" fmla="*/ 5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86">
                      <a:moveTo>
                        <a:pt x="53" y="56"/>
                      </a:moveTo>
                      <a:lnTo>
                        <a:pt x="53" y="56"/>
                      </a:lnTo>
                      <a:lnTo>
                        <a:pt x="19" y="0"/>
                      </a:lnTo>
                      <a:lnTo>
                        <a:pt x="0" y="0"/>
                      </a:lnTo>
                      <a:lnTo>
                        <a:pt x="0" y="86"/>
                      </a:lnTo>
                      <a:lnTo>
                        <a:pt x="16" y="86"/>
                      </a:lnTo>
                      <a:lnTo>
                        <a:pt x="16" y="27"/>
                      </a:lnTo>
                      <a:lnTo>
                        <a:pt x="16" y="27"/>
                      </a:lnTo>
                      <a:lnTo>
                        <a:pt x="53" y="86"/>
                      </a:lnTo>
                      <a:lnTo>
                        <a:pt x="72" y="86"/>
                      </a:lnTo>
                      <a:lnTo>
                        <a:pt x="72" y="0"/>
                      </a:lnTo>
                      <a:lnTo>
                        <a:pt x="53" y="0"/>
                      </a:lnTo>
                      <a:lnTo>
                        <a:pt x="53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81" name="Freeform 55">
                  <a:extLst>
                    <a:ext uri="{FF2B5EF4-FFF2-40B4-BE49-F238E27FC236}">
                      <a16:creationId xmlns:a16="http://schemas.microsoft.com/office/drawing/2014/main" id="{63DF7398-EBFE-4AF7-B976-30FD33F93C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12462" y="24379261"/>
                  <a:ext cx="109538" cy="136525"/>
                </a:xfrm>
                <a:custGeom>
                  <a:avLst/>
                  <a:gdLst>
                    <a:gd name="T0" fmla="*/ 0 w 69"/>
                    <a:gd name="T1" fmla="*/ 16 h 86"/>
                    <a:gd name="T2" fmla="*/ 24 w 69"/>
                    <a:gd name="T3" fmla="*/ 16 h 86"/>
                    <a:gd name="T4" fmla="*/ 24 w 69"/>
                    <a:gd name="T5" fmla="*/ 86 h 86"/>
                    <a:gd name="T6" fmla="*/ 45 w 69"/>
                    <a:gd name="T7" fmla="*/ 86 h 86"/>
                    <a:gd name="T8" fmla="*/ 45 w 69"/>
                    <a:gd name="T9" fmla="*/ 16 h 86"/>
                    <a:gd name="T10" fmla="*/ 69 w 69"/>
                    <a:gd name="T11" fmla="*/ 16 h 86"/>
                    <a:gd name="T12" fmla="*/ 69 w 69"/>
                    <a:gd name="T13" fmla="*/ 0 h 86"/>
                    <a:gd name="T14" fmla="*/ 0 w 69"/>
                    <a:gd name="T15" fmla="*/ 0 h 86"/>
                    <a:gd name="T16" fmla="*/ 0 w 69"/>
                    <a:gd name="T17" fmla="*/ 1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9" h="86">
                      <a:moveTo>
                        <a:pt x="0" y="16"/>
                      </a:moveTo>
                      <a:lnTo>
                        <a:pt x="24" y="16"/>
                      </a:lnTo>
                      <a:lnTo>
                        <a:pt x="24" y="86"/>
                      </a:lnTo>
                      <a:lnTo>
                        <a:pt x="45" y="86"/>
                      </a:lnTo>
                      <a:lnTo>
                        <a:pt x="45" y="16"/>
                      </a:lnTo>
                      <a:lnTo>
                        <a:pt x="69" y="16"/>
                      </a:lnTo>
                      <a:lnTo>
                        <a:pt x="69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82" name="Freeform 56">
                  <a:extLst>
                    <a:ext uri="{FF2B5EF4-FFF2-40B4-BE49-F238E27FC236}">
                      <a16:creationId xmlns:a16="http://schemas.microsoft.com/office/drawing/2014/main" id="{8BF6A108-9D89-4031-8E42-231081AF11C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215499" y="23901424"/>
                  <a:ext cx="376238" cy="401638"/>
                </a:xfrm>
                <a:custGeom>
                  <a:avLst/>
                  <a:gdLst>
                    <a:gd name="T0" fmla="*/ 89 w 89"/>
                    <a:gd name="T1" fmla="*/ 47 h 95"/>
                    <a:gd name="T2" fmla="*/ 43 w 89"/>
                    <a:gd name="T3" fmla="*/ 0 h 95"/>
                    <a:gd name="T4" fmla="*/ 0 w 89"/>
                    <a:gd name="T5" fmla="*/ 0 h 95"/>
                    <a:gd name="T6" fmla="*/ 0 w 89"/>
                    <a:gd name="T7" fmla="*/ 95 h 95"/>
                    <a:gd name="T8" fmla="*/ 43 w 89"/>
                    <a:gd name="T9" fmla="*/ 95 h 95"/>
                    <a:gd name="T10" fmla="*/ 89 w 89"/>
                    <a:gd name="T11" fmla="*/ 47 h 95"/>
                    <a:gd name="T12" fmla="*/ 27 w 89"/>
                    <a:gd name="T13" fmla="*/ 72 h 95"/>
                    <a:gd name="T14" fmla="*/ 27 w 89"/>
                    <a:gd name="T15" fmla="*/ 22 h 95"/>
                    <a:gd name="T16" fmla="*/ 38 w 89"/>
                    <a:gd name="T17" fmla="*/ 22 h 95"/>
                    <a:gd name="T18" fmla="*/ 62 w 89"/>
                    <a:gd name="T19" fmla="*/ 49 h 95"/>
                    <a:gd name="T20" fmla="*/ 42 w 89"/>
                    <a:gd name="T21" fmla="*/ 72 h 95"/>
                    <a:gd name="T22" fmla="*/ 27 w 89"/>
                    <a:gd name="T23" fmla="*/ 72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9" h="95">
                      <a:moveTo>
                        <a:pt x="89" y="47"/>
                      </a:moveTo>
                      <a:cubicBezTo>
                        <a:pt x="89" y="18"/>
                        <a:pt x="71" y="0"/>
                        <a:pt x="4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95"/>
                        <a:pt x="0" y="95"/>
                        <a:pt x="0" y="95"/>
                      </a:cubicBezTo>
                      <a:cubicBezTo>
                        <a:pt x="43" y="95"/>
                        <a:pt x="43" y="95"/>
                        <a:pt x="43" y="95"/>
                      </a:cubicBezTo>
                      <a:cubicBezTo>
                        <a:pt x="71" y="95"/>
                        <a:pt x="89" y="76"/>
                        <a:pt x="89" y="47"/>
                      </a:cubicBezTo>
                      <a:close/>
                      <a:moveTo>
                        <a:pt x="27" y="72"/>
                      </a:moveTo>
                      <a:cubicBezTo>
                        <a:pt x="27" y="22"/>
                        <a:pt x="27" y="22"/>
                        <a:pt x="27" y="22"/>
                      </a:cubicBezTo>
                      <a:cubicBezTo>
                        <a:pt x="38" y="22"/>
                        <a:pt x="38" y="22"/>
                        <a:pt x="38" y="22"/>
                      </a:cubicBezTo>
                      <a:cubicBezTo>
                        <a:pt x="55" y="22"/>
                        <a:pt x="62" y="30"/>
                        <a:pt x="62" y="49"/>
                      </a:cubicBezTo>
                      <a:cubicBezTo>
                        <a:pt x="62" y="64"/>
                        <a:pt x="54" y="72"/>
                        <a:pt x="42" y="72"/>
                      </a:cubicBezTo>
                      <a:lnTo>
                        <a:pt x="27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83" name="Freeform 57">
                  <a:extLst>
                    <a:ext uri="{FF2B5EF4-FFF2-40B4-BE49-F238E27FC236}">
                      <a16:creationId xmlns:a16="http://schemas.microsoft.com/office/drawing/2014/main" id="{CD6E103E-E408-4BFB-9F44-37B53D6E15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55237" y="23891899"/>
                  <a:ext cx="360363" cy="420688"/>
                </a:xfrm>
                <a:custGeom>
                  <a:avLst/>
                  <a:gdLst>
                    <a:gd name="T0" fmla="*/ 55 w 85"/>
                    <a:gd name="T1" fmla="*/ 39 h 99"/>
                    <a:gd name="T2" fmla="*/ 53 w 85"/>
                    <a:gd name="T3" fmla="*/ 38 h 99"/>
                    <a:gd name="T4" fmla="*/ 29 w 85"/>
                    <a:gd name="T5" fmla="*/ 28 h 99"/>
                    <a:gd name="T6" fmla="*/ 40 w 85"/>
                    <a:gd name="T7" fmla="*/ 21 h 99"/>
                    <a:gd name="T8" fmla="*/ 55 w 85"/>
                    <a:gd name="T9" fmla="*/ 32 h 99"/>
                    <a:gd name="T10" fmla="*/ 55 w 85"/>
                    <a:gd name="T11" fmla="*/ 34 h 99"/>
                    <a:gd name="T12" fmla="*/ 82 w 85"/>
                    <a:gd name="T13" fmla="*/ 34 h 99"/>
                    <a:gd name="T14" fmla="*/ 82 w 85"/>
                    <a:gd name="T15" fmla="*/ 31 h 99"/>
                    <a:gd name="T16" fmla="*/ 41 w 85"/>
                    <a:gd name="T17" fmla="*/ 0 h 99"/>
                    <a:gd name="T18" fmla="*/ 3 w 85"/>
                    <a:gd name="T19" fmla="*/ 30 h 99"/>
                    <a:gd name="T20" fmla="*/ 33 w 85"/>
                    <a:gd name="T21" fmla="*/ 58 h 99"/>
                    <a:gd name="T22" fmla="*/ 39 w 85"/>
                    <a:gd name="T23" fmla="*/ 59 h 99"/>
                    <a:gd name="T24" fmla="*/ 58 w 85"/>
                    <a:gd name="T25" fmla="*/ 69 h 99"/>
                    <a:gd name="T26" fmla="*/ 43 w 85"/>
                    <a:gd name="T27" fmla="*/ 77 h 99"/>
                    <a:gd name="T28" fmla="*/ 26 w 85"/>
                    <a:gd name="T29" fmla="*/ 64 h 99"/>
                    <a:gd name="T30" fmla="*/ 26 w 85"/>
                    <a:gd name="T31" fmla="*/ 61 h 99"/>
                    <a:gd name="T32" fmla="*/ 0 w 85"/>
                    <a:gd name="T33" fmla="*/ 61 h 99"/>
                    <a:gd name="T34" fmla="*/ 0 w 85"/>
                    <a:gd name="T35" fmla="*/ 64 h 99"/>
                    <a:gd name="T36" fmla="*/ 9 w 85"/>
                    <a:gd name="T37" fmla="*/ 87 h 99"/>
                    <a:gd name="T38" fmla="*/ 43 w 85"/>
                    <a:gd name="T39" fmla="*/ 99 h 99"/>
                    <a:gd name="T40" fmla="*/ 85 w 85"/>
                    <a:gd name="T41" fmla="*/ 67 h 99"/>
                    <a:gd name="T42" fmla="*/ 55 w 85"/>
                    <a:gd name="T43" fmla="*/ 39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5" h="99">
                      <a:moveTo>
                        <a:pt x="55" y="39"/>
                      </a:moveTo>
                      <a:cubicBezTo>
                        <a:pt x="53" y="38"/>
                        <a:pt x="53" y="38"/>
                        <a:pt x="53" y="38"/>
                      </a:cubicBezTo>
                      <a:cubicBezTo>
                        <a:pt x="31" y="33"/>
                        <a:pt x="29" y="32"/>
                        <a:pt x="29" y="28"/>
                      </a:cubicBezTo>
                      <a:cubicBezTo>
                        <a:pt x="29" y="21"/>
                        <a:pt x="38" y="21"/>
                        <a:pt x="40" y="21"/>
                      </a:cubicBezTo>
                      <a:cubicBezTo>
                        <a:pt x="50" y="21"/>
                        <a:pt x="55" y="24"/>
                        <a:pt x="55" y="32"/>
                      </a:cubicBezTo>
                      <a:cubicBezTo>
                        <a:pt x="55" y="34"/>
                        <a:pt x="55" y="34"/>
                        <a:pt x="55" y="34"/>
                      </a:cubicBezTo>
                      <a:cubicBezTo>
                        <a:pt x="82" y="34"/>
                        <a:pt x="82" y="34"/>
                        <a:pt x="82" y="34"/>
                      </a:cubicBezTo>
                      <a:cubicBezTo>
                        <a:pt x="82" y="31"/>
                        <a:pt x="82" y="31"/>
                        <a:pt x="82" y="31"/>
                      </a:cubicBezTo>
                      <a:cubicBezTo>
                        <a:pt x="82" y="12"/>
                        <a:pt x="66" y="0"/>
                        <a:pt x="41" y="0"/>
                      </a:cubicBezTo>
                      <a:cubicBezTo>
                        <a:pt x="22" y="0"/>
                        <a:pt x="3" y="10"/>
                        <a:pt x="3" y="30"/>
                      </a:cubicBezTo>
                      <a:cubicBezTo>
                        <a:pt x="3" y="50"/>
                        <a:pt x="23" y="55"/>
                        <a:pt x="33" y="58"/>
                      </a:cubicBezTo>
                      <a:cubicBezTo>
                        <a:pt x="35" y="58"/>
                        <a:pt x="37" y="59"/>
                        <a:pt x="39" y="59"/>
                      </a:cubicBezTo>
                      <a:cubicBezTo>
                        <a:pt x="51" y="62"/>
                        <a:pt x="58" y="64"/>
                        <a:pt x="58" y="69"/>
                      </a:cubicBezTo>
                      <a:cubicBezTo>
                        <a:pt x="58" y="77"/>
                        <a:pt x="47" y="77"/>
                        <a:pt x="43" y="77"/>
                      </a:cubicBezTo>
                      <a:cubicBezTo>
                        <a:pt x="37" y="77"/>
                        <a:pt x="26" y="76"/>
                        <a:pt x="26" y="64"/>
                      </a:cubicBezTo>
                      <a:cubicBezTo>
                        <a:pt x="26" y="61"/>
                        <a:pt x="26" y="61"/>
                        <a:pt x="26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73"/>
                        <a:pt x="3" y="81"/>
                        <a:pt x="9" y="87"/>
                      </a:cubicBezTo>
                      <a:cubicBezTo>
                        <a:pt x="17" y="95"/>
                        <a:pt x="29" y="99"/>
                        <a:pt x="43" y="99"/>
                      </a:cubicBezTo>
                      <a:cubicBezTo>
                        <a:pt x="68" y="99"/>
                        <a:pt x="85" y="86"/>
                        <a:pt x="85" y="67"/>
                      </a:cubicBezTo>
                      <a:cubicBezTo>
                        <a:pt x="85" y="45"/>
                        <a:pt x="63" y="40"/>
                        <a:pt x="55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84" name="Freeform 58">
                  <a:extLst>
                    <a:ext uri="{FF2B5EF4-FFF2-40B4-BE49-F238E27FC236}">
                      <a16:creationId xmlns:a16="http://schemas.microsoft.com/office/drawing/2014/main" id="{855DFE4A-527B-4D0F-9D0F-F03ABFC1AA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71162" y="23891899"/>
                  <a:ext cx="360363" cy="420688"/>
                </a:xfrm>
                <a:custGeom>
                  <a:avLst/>
                  <a:gdLst>
                    <a:gd name="T0" fmla="*/ 43 w 85"/>
                    <a:gd name="T1" fmla="*/ 99 h 99"/>
                    <a:gd name="T2" fmla="*/ 85 w 85"/>
                    <a:gd name="T3" fmla="*/ 67 h 99"/>
                    <a:gd name="T4" fmla="*/ 55 w 85"/>
                    <a:gd name="T5" fmla="*/ 39 h 99"/>
                    <a:gd name="T6" fmla="*/ 52 w 85"/>
                    <a:gd name="T7" fmla="*/ 38 h 99"/>
                    <a:gd name="T8" fmla="*/ 29 w 85"/>
                    <a:gd name="T9" fmla="*/ 28 h 99"/>
                    <a:gd name="T10" fmla="*/ 40 w 85"/>
                    <a:gd name="T11" fmla="*/ 21 h 99"/>
                    <a:gd name="T12" fmla="*/ 55 w 85"/>
                    <a:gd name="T13" fmla="*/ 32 h 99"/>
                    <a:gd name="T14" fmla="*/ 55 w 85"/>
                    <a:gd name="T15" fmla="*/ 34 h 99"/>
                    <a:gd name="T16" fmla="*/ 82 w 85"/>
                    <a:gd name="T17" fmla="*/ 34 h 99"/>
                    <a:gd name="T18" fmla="*/ 82 w 85"/>
                    <a:gd name="T19" fmla="*/ 31 h 99"/>
                    <a:gd name="T20" fmla="*/ 41 w 85"/>
                    <a:gd name="T21" fmla="*/ 0 h 99"/>
                    <a:gd name="T22" fmla="*/ 3 w 85"/>
                    <a:gd name="T23" fmla="*/ 30 h 99"/>
                    <a:gd name="T24" fmla="*/ 33 w 85"/>
                    <a:gd name="T25" fmla="*/ 58 h 99"/>
                    <a:gd name="T26" fmla="*/ 39 w 85"/>
                    <a:gd name="T27" fmla="*/ 59 h 99"/>
                    <a:gd name="T28" fmla="*/ 58 w 85"/>
                    <a:gd name="T29" fmla="*/ 69 h 99"/>
                    <a:gd name="T30" fmla="*/ 43 w 85"/>
                    <a:gd name="T31" fmla="*/ 77 h 99"/>
                    <a:gd name="T32" fmla="*/ 26 w 85"/>
                    <a:gd name="T33" fmla="*/ 64 h 99"/>
                    <a:gd name="T34" fmla="*/ 26 w 85"/>
                    <a:gd name="T35" fmla="*/ 61 h 99"/>
                    <a:gd name="T36" fmla="*/ 0 w 85"/>
                    <a:gd name="T37" fmla="*/ 61 h 99"/>
                    <a:gd name="T38" fmla="*/ 0 w 85"/>
                    <a:gd name="T39" fmla="*/ 64 h 99"/>
                    <a:gd name="T40" fmla="*/ 9 w 85"/>
                    <a:gd name="T41" fmla="*/ 87 h 99"/>
                    <a:gd name="T42" fmla="*/ 43 w 85"/>
                    <a:gd name="T43" fmla="*/ 99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5" h="99">
                      <a:moveTo>
                        <a:pt x="43" y="99"/>
                      </a:moveTo>
                      <a:cubicBezTo>
                        <a:pt x="68" y="99"/>
                        <a:pt x="85" y="86"/>
                        <a:pt x="85" y="67"/>
                      </a:cubicBezTo>
                      <a:cubicBezTo>
                        <a:pt x="85" y="45"/>
                        <a:pt x="63" y="40"/>
                        <a:pt x="55" y="39"/>
                      </a:cubicBezTo>
                      <a:cubicBezTo>
                        <a:pt x="52" y="38"/>
                        <a:pt x="52" y="38"/>
                        <a:pt x="52" y="38"/>
                      </a:cubicBezTo>
                      <a:cubicBezTo>
                        <a:pt x="31" y="33"/>
                        <a:pt x="29" y="32"/>
                        <a:pt x="29" y="28"/>
                      </a:cubicBezTo>
                      <a:cubicBezTo>
                        <a:pt x="29" y="21"/>
                        <a:pt x="38" y="21"/>
                        <a:pt x="40" y="21"/>
                      </a:cubicBezTo>
                      <a:cubicBezTo>
                        <a:pt x="50" y="21"/>
                        <a:pt x="55" y="24"/>
                        <a:pt x="55" y="32"/>
                      </a:cubicBezTo>
                      <a:cubicBezTo>
                        <a:pt x="55" y="34"/>
                        <a:pt x="55" y="34"/>
                        <a:pt x="55" y="34"/>
                      </a:cubicBezTo>
                      <a:cubicBezTo>
                        <a:pt x="82" y="34"/>
                        <a:pt x="82" y="34"/>
                        <a:pt x="82" y="34"/>
                      </a:cubicBezTo>
                      <a:cubicBezTo>
                        <a:pt x="82" y="31"/>
                        <a:pt x="82" y="31"/>
                        <a:pt x="82" y="31"/>
                      </a:cubicBezTo>
                      <a:cubicBezTo>
                        <a:pt x="82" y="12"/>
                        <a:pt x="66" y="0"/>
                        <a:pt x="41" y="0"/>
                      </a:cubicBezTo>
                      <a:cubicBezTo>
                        <a:pt x="22" y="0"/>
                        <a:pt x="3" y="10"/>
                        <a:pt x="3" y="30"/>
                      </a:cubicBezTo>
                      <a:cubicBezTo>
                        <a:pt x="3" y="50"/>
                        <a:pt x="22" y="55"/>
                        <a:pt x="33" y="58"/>
                      </a:cubicBezTo>
                      <a:cubicBezTo>
                        <a:pt x="35" y="58"/>
                        <a:pt x="37" y="59"/>
                        <a:pt x="39" y="59"/>
                      </a:cubicBezTo>
                      <a:cubicBezTo>
                        <a:pt x="51" y="62"/>
                        <a:pt x="58" y="64"/>
                        <a:pt x="58" y="69"/>
                      </a:cubicBezTo>
                      <a:cubicBezTo>
                        <a:pt x="58" y="77"/>
                        <a:pt x="47" y="77"/>
                        <a:pt x="43" y="77"/>
                      </a:cubicBezTo>
                      <a:cubicBezTo>
                        <a:pt x="37" y="77"/>
                        <a:pt x="26" y="76"/>
                        <a:pt x="26" y="64"/>
                      </a:cubicBezTo>
                      <a:cubicBezTo>
                        <a:pt x="26" y="61"/>
                        <a:pt x="26" y="61"/>
                        <a:pt x="26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73"/>
                        <a:pt x="3" y="81"/>
                        <a:pt x="9" y="87"/>
                      </a:cubicBezTo>
                      <a:cubicBezTo>
                        <a:pt x="17" y="95"/>
                        <a:pt x="29" y="99"/>
                        <a:pt x="43" y="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85" name="Freeform 59">
                  <a:extLst>
                    <a:ext uri="{FF2B5EF4-FFF2-40B4-BE49-F238E27FC236}">
                      <a16:creationId xmlns:a16="http://schemas.microsoft.com/office/drawing/2014/main" id="{109E6254-044B-4CB6-B074-652729EBAF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82037" y="24056999"/>
                  <a:ext cx="1000125" cy="865188"/>
                </a:xfrm>
                <a:custGeom>
                  <a:avLst/>
                  <a:gdLst>
                    <a:gd name="T0" fmla="*/ 152 w 236"/>
                    <a:gd name="T1" fmla="*/ 43 h 204"/>
                    <a:gd name="T2" fmla="*/ 152 w 236"/>
                    <a:gd name="T3" fmla="*/ 43 h 204"/>
                    <a:gd name="T4" fmla="*/ 145 w 236"/>
                    <a:gd name="T5" fmla="*/ 51 h 204"/>
                    <a:gd name="T6" fmla="*/ 143 w 236"/>
                    <a:gd name="T7" fmla="*/ 53 h 204"/>
                    <a:gd name="T8" fmla="*/ 137 w 236"/>
                    <a:gd name="T9" fmla="*/ 60 h 204"/>
                    <a:gd name="T10" fmla="*/ 135 w 236"/>
                    <a:gd name="T11" fmla="*/ 63 h 204"/>
                    <a:gd name="T12" fmla="*/ 130 w 236"/>
                    <a:gd name="T13" fmla="*/ 71 h 204"/>
                    <a:gd name="T14" fmla="*/ 127 w 236"/>
                    <a:gd name="T15" fmla="*/ 74 h 204"/>
                    <a:gd name="T16" fmla="*/ 120 w 236"/>
                    <a:gd name="T17" fmla="*/ 84 h 204"/>
                    <a:gd name="T18" fmla="*/ 113 w 236"/>
                    <a:gd name="T19" fmla="*/ 93 h 204"/>
                    <a:gd name="T20" fmla="*/ 112 w 236"/>
                    <a:gd name="T21" fmla="*/ 95 h 204"/>
                    <a:gd name="T22" fmla="*/ 108 w 236"/>
                    <a:gd name="T23" fmla="*/ 101 h 204"/>
                    <a:gd name="T24" fmla="*/ 105 w 236"/>
                    <a:gd name="T25" fmla="*/ 105 h 204"/>
                    <a:gd name="T26" fmla="*/ 103 w 236"/>
                    <a:gd name="T27" fmla="*/ 107 h 204"/>
                    <a:gd name="T28" fmla="*/ 82 w 236"/>
                    <a:gd name="T29" fmla="*/ 139 h 204"/>
                    <a:gd name="T30" fmla="*/ 82 w 236"/>
                    <a:gd name="T31" fmla="*/ 139 h 204"/>
                    <a:gd name="T32" fmla="*/ 81 w 236"/>
                    <a:gd name="T33" fmla="*/ 140 h 204"/>
                    <a:gd name="T34" fmla="*/ 79 w 236"/>
                    <a:gd name="T35" fmla="*/ 142 h 204"/>
                    <a:gd name="T36" fmla="*/ 79 w 236"/>
                    <a:gd name="T37" fmla="*/ 143 h 204"/>
                    <a:gd name="T38" fmla="*/ 70 w 236"/>
                    <a:gd name="T39" fmla="*/ 157 h 204"/>
                    <a:gd name="T40" fmla="*/ 63 w 236"/>
                    <a:gd name="T41" fmla="*/ 151 h 204"/>
                    <a:gd name="T42" fmla="*/ 63 w 236"/>
                    <a:gd name="T43" fmla="*/ 151 h 204"/>
                    <a:gd name="T44" fmla="*/ 60 w 236"/>
                    <a:gd name="T45" fmla="*/ 147 h 204"/>
                    <a:gd name="T46" fmla="*/ 47 w 236"/>
                    <a:gd name="T47" fmla="*/ 135 h 204"/>
                    <a:gd name="T48" fmla="*/ 29 w 236"/>
                    <a:gd name="T49" fmla="*/ 118 h 204"/>
                    <a:gd name="T50" fmla="*/ 26 w 236"/>
                    <a:gd name="T51" fmla="*/ 121 h 204"/>
                    <a:gd name="T52" fmla="*/ 2 w 236"/>
                    <a:gd name="T53" fmla="*/ 140 h 204"/>
                    <a:gd name="T54" fmla="*/ 2 w 236"/>
                    <a:gd name="T55" fmla="*/ 140 h 204"/>
                    <a:gd name="T56" fmla="*/ 0 w 236"/>
                    <a:gd name="T57" fmla="*/ 142 h 204"/>
                    <a:gd name="T58" fmla="*/ 47 w 236"/>
                    <a:gd name="T59" fmla="*/ 204 h 204"/>
                    <a:gd name="T60" fmla="*/ 91 w 236"/>
                    <a:gd name="T61" fmla="*/ 199 h 204"/>
                    <a:gd name="T62" fmla="*/ 133 w 236"/>
                    <a:gd name="T63" fmla="*/ 129 h 204"/>
                    <a:gd name="T64" fmla="*/ 133 w 236"/>
                    <a:gd name="T65" fmla="*/ 129 h 204"/>
                    <a:gd name="T66" fmla="*/ 143 w 236"/>
                    <a:gd name="T67" fmla="*/ 114 h 204"/>
                    <a:gd name="T68" fmla="*/ 144 w 236"/>
                    <a:gd name="T69" fmla="*/ 111 h 204"/>
                    <a:gd name="T70" fmla="*/ 154 w 236"/>
                    <a:gd name="T71" fmla="*/ 96 h 204"/>
                    <a:gd name="T72" fmla="*/ 161 w 236"/>
                    <a:gd name="T73" fmla="*/ 86 h 204"/>
                    <a:gd name="T74" fmla="*/ 167 w 236"/>
                    <a:gd name="T75" fmla="*/ 77 h 204"/>
                    <a:gd name="T76" fmla="*/ 236 w 236"/>
                    <a:gd name="T77" fmla="*/ 0 h 204"/>
                    <a:gd name="T78" fmla="*/ 193 w 236"/>
                    <a:gd name="T79" fmla="*/ 0 h 204"/>
                    <a:gd name="T80" fmla="*/ 152 w 236"/>
                    <a:gd name="T81" fmla="*/ 43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36" h="204">
                      <a:moveTo>
                        <a:pt x="152" y="43"/>
                      </a:moveTo>
                      <a:cubicBezTo>
                        <a:pt x="152" y="43"/>
                        <a:pt x="152" y="43"/>
                        <a:pt x="152" y="43"/>
                      </a:cubicBezTo>
                      <a:cubicBezTo>
                        <a:pt x="149" y="46"/>
                        <a:pt x="147" y="49"/>
                        <a:pt x="145" y="51"/>
                      </a:cubicBezTo>
                      <a:cubicBezTo>
                        <a:pt x="144" y="52"/>
                        <a:pt x="144" y="53"/>
                        <a:pt x="143" y="53"/>
                      </a:cubicBezTo>
                      <a:cubicBezTo>
                        <a:pt x="141" y="56"/>
                        <a:pt x="139" y="58"/>
                        <a:pt x="137" y="60"/>
                      </a:cubicBezTo>
                      <a:cubicBezTo>
                        <a:pt x="137" y="61"/>
                        <a:pt x="136" y="62"/>
                        <a:pt x="135" y="63"/>
                      </a:cubicBezTo>
                      <a:cubicBezTo>
                        <a:pt x="133" y="66"/>
                        <a:pt x="132" y="68"/>
                        <a:pt x="130" y="71"/>
                      </a:cubicBezTo>
                      <a:cubicBezTo>
                        <a:pt x="129" y="72"/>
                        <a:pt x="128" y="73"/>
                        <a:pt x="127" y="74"/>
                      </a:cubicBezTo>
                      <a:cubicBezTo>
                        <a:pt x="125" y="77"/>
                        <a:pt x="122" y="81"/>
                        <a:pt x="120" y="84"/>
                      </a:cubicBezTo>
                      <a:cubicBezTo>
                        <a:pt x="117" y="88"/>
                        <a:pt x="115" y="91"/>
                        <a:pt x="113" y="93"/>
                      </a:cubicBezTo>
                      <a:cubicBezTo>
                        <a:pt x="113" y="94"/>
                        <a:pt x="112" y="95"/>
                        <a:pt x="112" y="95"/>
                      </a:cubicBezTo>
                      <a:cubicBezTo>
                        <a:pt x="110" y="97"/>
                        <a:pt x="109" y="99"/>
                        <a:pt x="108" y="101"/>
                      </a:cubicBezTo>
                      <a:cubicBezTo>
                        <a:pt x="107" y="103"/>
                        <a:pt x="106" y="104"/>
                        <a:pt x="105" y="105"/>
                      </a:cubicBezTo>
                      <a:cubicBezTo>
                        <a:pt x="104" y="106"/>
                        <a:pt x="104" y="107"/>
                        <a:pt x="103" y="107"/>
                      </a:cubicBezTo>
                      <a:cubicBezTo>
                        <a:pt x="94" y="121"/>
                        <a:pt x="87" y="131"/>
                        <a:pt x="82" y="139"/>
                      </a:cubicBezTo>
                      <a:cubicBezTo>
                        <a:pt x="82" y="139"/>
                        <a:pt x="82" y="139"/>
                        <a:pt x="82" y="139"/>
                      </a:cubicBezTo>
                      <a:cubicBezTo>
                        <a:pt x="81" y="139"/>
                        <a:pt x="81" y="139"/>
                        <a:pt x="81" y="140"/>
                      </a:cubicBezTo>
                      <a:cubicBezTo>
                        <a:pt x="80" y="141"/>
                        <a:pt x="80" y="142"/>
                        <a:pt x="79" y="142"/>
                      </a:cubicBezTo>
                      <a:cubicBezTo>
                        <a:pt x="79" y="143"/>
                        <a:pt x="79" y="143"/>
                        <a:pt x="79" y="143"/>
                      </a:cubicBezTo>
                      <a:cubicBezTo>
                        <a:pt x="72" y="153"/>
                        <a:pt x="70" y="157"/>
                        <a:pt x="70" y="157"/>
                      </a:cubicBezTo>
                      <a:cubicBezTo>
                        <a:pt x="63" y="151"/>
                        <a:pt x="63" y="151"/>
                        <a:pt x="63" y="151"/>
                      </a:cubicBezTo>
                      <a:cubicBezTo>
                        <a:pt x="63" y="151"/>
                        <a:pt x="63" y="151"/>
                        <a:pt x="63" y="151"/>
                      </a:cubicBezTo>
                      <a:cubicBezTo>
                        <a:pt x="60" y="147"/>
                        <a:pt x="60" y="147"/>
                        <a:pt x="60" y="147"/>
                      </a:cubicBezTo>
                      <a:cubicBezTo>
                        <a:pt x="47" y="135"/>
                        <a:pt x="47" y="135"/>
                        <a:pt x="47" y="135"/>
                      </a:cubicBezTo>
                      <a:cubicBezTo>
                        <a:pt x="29" y="118"/>
                        <a:pt x="29" y="118"/>
                        <a:pt x="29" y="118"/>
                      </a:cubicBezTo>
                      <a:cubicBezTo>
                        <a:pt x="26" y="121"/>
                        <a:pt x="26" y="121"/>
                        <a:pt x="26" y="121"/>
                      </a:cubicBezTo>
                      <a:cubicBezTo>
                        <a:pt x="2" y="140"/>
                        <a:pt x="2" y="140"/>
                        <a:pt x="2" y="140"/>
                      </a:cubicBezTo>
                      <a:cubicBezTo>
                        <a:pt x="2" y="140"/>
                        <a:pt x="2" y="140"/>
                        <a:pt x="2" y="140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47" y="204"/>
                        <a:pt x="47" y="204"/>
                        <a:pt x="47" y="204"/>
                      </a:cubicBezTo>
                      <a:cubicBezTo>
                        <a:pt x="91" y="199"/>
                        <a:pt x="91" y="199"/>
                        <a:pt x="91" y="199"/>
                      </a:cubicBezTo>
                      <a:cubicBezTo>
                        <a:pt x="91" y="199"/>
                        <a:pt x="108" y="169"/>
                        <a:pt x="133" y="129"/>
                      </a:cubicBezTo>
                      <a:cubicBezTo>
                        <a:pt x="133" y="129"/>
                        <a:pt x="133" y="129"/>
                        <a:pt x="133" y="129"/>
                      </a:cubicBezTo>
                      <a:cubicBezTo>
                        <a:pt x="136" y="124"/>
                        <a:pt x="140" y="119"/>
                        <a:pt x="143" y="114"/>
                      </a:cubicBezTo>
                      <a:cubicBezTo>
                        <a:pt x="143" y="113"/>
                        <a:pt x="144" y="112"/>
                        <a:pt x="144" y="111"/>
                      </a:cubicBezTo>
                      <a:cubicBezTo>
                        <a:pt x="148" y="106"/>
                        <a:pt x="151" y="101"/>
                        <a:pt x="154" y="96"/>
                      </a:cubicBezTo>
                      <a:cubicBezTo>
                        <a:pt x="157" y="92"/>
                        <a:pt x="159" y="89"/>
                        <a:pt x="161" y="86"/>
                      </a:cubicBezTo>
                      <a:cubicBezTo>
                        <a:pt x="163" y="83"/>
                        <a:pt x="165" y="80"/>
                        <a:pt x="167" y="77"/>
                      </a:cubicBezTo>
                      <a:cubicBezTo>
                        <a:pt x="201" y="31"/>
                        <a:pt x="236" y="0"/>
                        <a:pt x="236" y="0"/>
                      </a:cubicBezTo>
                      <a:cubicBezTo>
                        <a:pt x="193" y="0"/>
                        <a:pt x="193" y="0"/>
                        <a:pt x="193" y="0"/>
                      </a:cubicBezTo>
                      <a:cubicBezTo>
                        <a:pt x="193" y="0"/>
                        <a:pt x="176" y="15"/>
                        <a:pt x="152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86" name="Freeform 60">
                  <a:extLst>
                    <a:ext uri="{FF2B5EF4-FFF2-40B4-BE49-F238E27FC236}">
                      <a16:creationId xmlns:a16="http://schemas.microsoft.com/office/drawing/2014/main" id="{395D0235-37D1-43AC-BEBC-6776CB08B8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21612" y="24196699"/>
                  <a:ext cx="139700" cy="153988"/>
                </a:xfrm>
                <a:custGeom>
                  <a:avLst/>
                  <a:gdLst>
                    <a:gd name="T0" fmla="*/ 6 w 33"/>
                    <a:gd name="T1" fmla="*/ 0 h 36"/>
                    <a:gd name="T2" fmla="*/ 0 w 33"/>
                    <a:gd name="T3" fmla="*/ 0 h 36"/>
                    <a:gd name="T4" fmla="*/ 0 w 33"/>
                    <a:gd name="T5" fmla="*/ 36 h 36"/>
                    <a:gd name="T6" fmla="*/ 6 w 33"/>
                    <a:gd name="T7" fmla="*/ 36 h 36"/>
                    <a:gd name="T8" fmla="*/ 26 w 33"/>
                    <a:gd name="T9" fmla="*/ 31 h 36"/>
                    <a:gd name="T10" fmla="*/ 33 w 33"/>
                    <a:gd name="T11" fmla="*/ 17 h 36"/>
                    <a:gd name="T12" fmla="*/ 6 w 33"/>
                    <a:gd name="T13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36">
                      <a:moveTo>
                        <a:pt x="6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14" y="36"/>
                        <a:pt x="21" y="34"/>
                        <a:pt x="26" y="31"/>
                      </a:cubicBezTo>
                      <a:cubicBezTo>
                        <a:pt x="30" y="28"/>
                        <a:pt x="33" y="24"/>
                        <a:pt x="33" y="17"/>
                      </a:cubicBezTo>
                      <a:cubicBezTo>
                        <a:pt x="33" y="6"/>
                        <a:pt x="24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87" name="Freeform 61">
                  <a:extLst>
                    <a:ext uri="{FF2B5EF4-FFF2-40B4-BE49-F238E27FC236}">
                      <a16:creationId xmlns:a16="http://schemas.microsoft.com/office/drawing/2014/main" id="{6561561C-BBA4-4378-BC5F-1CE734A2A9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21799" y="24439586"/>
                  <a:ext cx="139700" cy="139700"/>
                </a:xfrm>
                <a:custGeom>
                  <a:avLst/>
                  <a:gdLst>
                    <a:gd name="T0" fmla="*/ 14 w 33"/>
                    <a:gd name="T1" fmla="*/ 12 h 33"/>
                    <a:gd name="T2" fmla="*/ 0 w 33"/>
                    <a:gd name="T3" fmla="*/ 33 h 33"/>
                    <a:gd name="T4" fmla="*/ 33 w 33"/>
                    <a:gd name="T5" fmla="*/ 23 h 33"/>
                    <a:gd name="T6" fmla="*/ 22 w 33"/>
                    <a:gd name="T7" fmla="*/ 0 h 33"/>
                    <a:gd name="T8" fmla="*/ 14 w 33"/>
                    <a:gd name="T9" fmla="*/ 12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33">
                      <a:moveTo>
                        <a:pt x="14" y="12"/>
                      </a:moveTo>
                      <a:cubicBezTo>
                        <a:pt x="9" y="19"/>
                        <a:pt x="5" y="26"/>
                        <a:pt x="0" y="33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9" y="4"/>
                        <a:pt x="16" y="8"/>
                        <a:pt x="1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88" name="Freeform 62">
                  <a:extLst>
                    <a:ext uri="{FF2B5EF4-FFF2-40B4-BE49-F238E27FC236}">
                      <a16:creationId xmlns:a16="http://schemas.microsoft.com/office/drawing/2014/main" id="{E436EE2C-9CDB-4FB0-8224-7A3DC813F7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62812" y="23629961"/>
                  <a:ext cx="2038350" cy="1436688"/>
                </a:xfrm>
                <a:custGeom>
                  <a:avLst/>
                  <a:gdLst>
                    <a:gd name="T0" fmla="*/ 319 w 481"/>
                    <a:gd name="T1" fmla="*/ 242 h 339"/>
                    <a:gd name="T2" fmla="*/ 317 w 481"/>
                    <a:gd name="T3" fmla="*/ 242 h 339"/>
                    <a:gd name="T4" fmla="*/ 278 w 481"/>
                    <a:gd name="T5" fmla="*/ 237 h 339"/>
                    <a:gd name="T6" fmla="*/ 249 w 481"/>
                    <a:gd name="T7" fmla="*/ 223 h 339"/>
                    <a:gd name="T8" fmla="*/ 231 w 481"/>
                    <a:gd name="T9" fmla="*/ 201 h 339"/>
                    <a:gd name="T10" fmla="*/ 225 w 481"/>
                    <a:gd name="T11" fmla="*/ 172 h 339"/>
                    <a:gd name="T12" fmla="*/ 232 w 481"/>
                    <a:gd name="T13" fmla="*/ 144 h 339"/>
                    <a:gd name="T14" fmla="*/ 250 w 481"/>
                    <a:gd name="T15" fmla="*/ 121 h 339"/>
                    <a:gd name="T16" fmla="*/ 278 w 481"/>
                    <a:gd name="T17" fmla="*/ 107 h 339"/>
                    <a:gd name="T18" fmla="*/ 315 w 481"/>
                    <a:gd name="T19" fmla="*/ 102 h 339"/>
                    <a:gd name="T20" fmla="*/ 343 w 481"/>
                    <a:gd name="T21" fmla="*/ 104 h 339"/>
                    <a:gd name="T22" fmla="*/ 358 w 481"/>
                    <a:gd name="T23" fmla="*/ 109 h 339"/>
                    <a:gd name="T24" fmla="*/ 357 w 481"/>
                    <a:gd name="T25" fmla="*/ 145 h 339"/>
                    <a:gd name="T26" fmla="*/ 340 w 481"/>
                    <a:gd name="T27" fmla="*/ 138 h 339"/>
                    <a:gd name="T28" fmla="*/ 320 w 481"/>
                    <a:gd name="T29" fmla="*/ 135 h 339"/>
                    <a:gd name="T30" fmla="*/ 291 w 481"/>
                    <a:gd name="T31" fmla="*/ 145 h 339"/>
                    <a:gd name="T32" fmla="*/ 280 w 481"/>
                    <a:gd name="T33" fmla="*/ 172 h 339"/>
                    <a:gd name="T34" fmla="*/ 283 w 481"/>
                    <a:gd name="T35" fmla="*/ 188 h 339"/>
                    <a:gd name="T36" fmla="*/ 292 w 481"/>
                    <a:gd name="T37" fmla="*/ 200 h 339"/>
                    <a:gd name="T38" fmla="*/ 306 w 481"/>
                    <a:gd name="T39" fmla="*/ 207 h 339"/>
                    <a:gd name="T40" fmla="*/ 323 w 481"/>
                    <a:gd name="T41" fmla="*/ 209 h 339"/>
                    <a:gd name="T42" fmla="*/ 342 w 481"/>
                    <a:gd name="T43" fmla="*/ 207 h 339"/>
                    <a:gd name="T44" fmla="*/ 361 w 481"/>
                    <a:gd name="T45" fmla="*/ 202 h 339"/>
                    <a:gd name="T46" fmla="*/ 361 w 481"/>
                    <a:gd name="T47" fmla="*/ 207 h 339"/>
                    <a:gd name="T48" fmla="*/ 365 w 481"/>
                    <a:gd name="T49" fmla="*/ 203 h 339"/>
                    <a:gd name="T50" fmla="*/ 373 w 481"/>
                    <a:gd name="T51" fmla="*/ 211 h 339"/>
                    <a:gd name="T52" fmla="*/ 382 w 481"/>
                    <a:gd name="T53" fmla="*/ 220 h 339"/>
                    <a:gd name="T54" fmla="*/ 382 w 481"/>
                    <a:gd name="T55" fmla="*/ 104 h 339"/>
                    <a:gd name="T56" fmla="*/ 435 w 481"/>
                    <a:gd name="T57" fmla="*/ 104 h 339"/>
                    <a:gd name="T58" fmla="*/ 435 w 481"/>
                    <a:gd name="T59" fmla="*/ 192 h 339"/>
                    <a:gd name="T60" fmla="*/ 444 w 481"/>
                    <a:gd name="T61" fmla="*/ 178 h 339"/>
                    <a:gd name="T62" fmla="*/ 481 w 481"/>
                    <a:gd name="T63" fmla="*/ 132 h 339"/>
                    <a:gd name="T64" fmla="*/ 421 w 481"/>
                    <a:gd name="T65" fmla="*/ 0 h 339"/>
                    <a:gd name="T66" fmla="*/ 0 w 481"/>
                    <a:gd name="T67" fmla="*/ 23 h 339"/>
                    <a:gd name="T68" fmla="*/ 117 w 481"/>
                    <a:gd name="T69" fmla="*/ 339 h 339"/>
                    <a:gd name="T70" fmla="*/ 340 w 481"/>
                    <a:gd name="T71" fmla="*/ 270 h 339"/>
                    <a:gd name="T72" fmla="*/ 325 w 481"/>
                    <a:gd name="T73" fmla="*/ 250 h 339"/>
                    <a:gd name="T74" fmla="*/ 319 w 481"/>
                    <a:gd name="T75" fmla="*/ 242 h 339"/>
                    <a:gd name="T76" fmla="*/ 386 w 481"/>
                    <a:gd name="T77" fmla="*/ 40 h 339"/>
                    <a:gd name="T78" fmla="*/ 408 w 481"/>
                    <a:gd name="T79" fmla="*/ 32 h 339"/>
                    <a:gd name="T80" fmla="*/ 431 w 481"/>
                    <a:gd name="T81" fmla="*/ 40 h 339"/>
                    <a:gd name="T82" fmla="*/ 440 w 481"/>
                    <a:gd name="T83" fmla="*/ 62 h 339"/>
                    <a:gd name="T84" fmla="*/ 431 w 481"/>
                    <a:gd name="T85" fmla="*/ 83 h 339"/>
                    <a:gd name="T86" fmla="*/ 408 w 481"/>
                    <a:gd name="T87" fmla="*/ 91 h 339"/>
                    <a:gd name="T88" fmla="*/ 386 w 481"/>
                    <a:gd name="T89" fmla="*/ 83 h 339"/>
                    <a:gd name="T90" fmla="*/ 377 w 481"/>
                    <a:gd name="T91" fmla="*/ 62 h 339"/>
                    <a:gd name="T92" fmla="*/ 386 w 481"/>
                    <a:gd name="T93" fmla="*/ 40 h 339"/>
                    <a:gd name="T94" fmla="*/ 209 w 481"/>
                    <a:gd name="T95" fmla="*/ 172 h 339"/>
                    <a:gd name="T96" fmla="*/ 194 w 481"/>
                    <a:gd name="T97" fmla="*/ 187 h 339"/>
                    <a:gd name="T98" fmla="*/ 171 w 481"/>
                    <a:gd name="T99" fmla="*/ 196 h 339"/>
                    <a:gd name="T100" fmla="*/ 141 w 481"/>
                    <a:gd name="T101" fmla="*/ 199 h 339"/>
                    <a:gd name="T102" fmla="*/ 132 w 481"/>
                    <a:gd name="T103" fmla="*/ 199 h 339"/>
                    <a:gd name="T104" fmla="*/ 132 w 481"/>
                    <a:gd name="T105" fmla="*/ 240 h 339"/>
                    <a:gd name="T106" fmla="*/ 80 w 481"/>
                    <a:gd name="T107" fmla="*/ 240 h 339"/>
                    <a:gd name="T108" fmla="*/ 80 w 481"/>
                    <a:gd name="T109" fmla="*/ 104 h 339"/>
                    <a:gd name="T110" fmla="*/ 141 w 481"/>
                    <a:gd name="T111" fmla="*/ 104 h 339"/>
                    <a:gd name="T112" fmla="*/ 195 w 481"/>
                    <a:gd name="T113" fmla="*/ 116 h 339"/>
                    <a:gd name="T114" fmla="*/ 215 w 481"/>
                    <a:gd name="T115" fmla="*/ 151 h 339"/>
                    <a:gd name="T116" fmla="*/ 209 w 481"/>
                    <a:gd name="T117" fmla="*/ 172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481" h="339">
                      <a:moveTo>
                        <a:pt x="319" y="242"/>
                      </a:moveTo>
                      <a:cubicBezTo>
                        <a:pt x="318" y="242"/>
                        <a:pt x="317" y="242"/>
                        <a:pt x="317" y="242"/>
                      </a:cubicBezTo>
                      <a:cubicBezTo>
                        <a:pt x="302" y="242"/>
                        <a:pt x="289" y="240"/>
                        <a:pt x="278" y="237"/>
                      </a:cubicBezTo>
                      <a:cubicBezTo>
                        <a:pt x="267" y="234"/>
                        <a:pt x="257" y="229"/>
                        <a:pt x="249" y="223"/>
                      </a:cubicBezTo>
                      <a:cubicBezTo>
                        <a:pt x="241" y="217"/>
                        <a:pt x="235" y="210"/>
                        <a:pt x="231" y="201"/>
                      </a:cubicBezTo>
                      <a:cubicBezTo>
                        <a:pt x="227" y="193"/>
                        <a:pt x="225" y="183"/>
                        <a:pt x="225" y="172"/>
                      </a:cubicBezTo>
                      <a:cubicBezTo>
                        <a:pt x="225" y="162"/>
                        <a:pt x="227" y="152"/>
                        <a:pt x="232" y="144"/>
                      </a:cubicBezTo>
                      <a:cubicBezTo>
                        <a:pt x="236" y="135"/>
                        <a:pt x="242" y="128"/>
                        <a:pt x="250" y="121"/>
                      </a:cubicBezTo>
                      <a:cubicBezTo>
                        <a:pt x="258" y="115"/>
                        <a:pt x="267" y="111"/>
                        <a:pt x="278" y="107"/>
                      </a:cubicBezTo>
                      <a:cubicBezTo>
                        <a:pt x="289" y="104"/>
                        <a:pt x="301" y="102"/>
                        <a:pt x="315" y="102"/>
                      </a:cubicBezTo>
                      <a:cubicBezTo>
                        <a:pt x="325" y="102"/>
                        <a:pt x="334" y="102"/>
                        <a:pt x="343" y="104"/>
                      </a:cubicBezTo>
                      <a:cubicBezTo>
                        <a:pt x="351" y="106"/>
                        <a:pt x="351" y="106"/>
                        <a:pt x="358" y="109"/>
                      </a:cubicBezTo>
                      <a:cubicBezTo>
                        <a:pt x="357" y="145"/>
                        <a:pt x="357" y="145"/>
                        <a:pt x="357" y="145"/>
                      </a:cubicBezTo>
                      <a:cubicBezTo>
                        <a:pt x="352" y="142"/>
                        <a:pt x="347" y="140"/>
                        <a:pt x="340" y="138"/>
                      </a:cubicBezTo>
                      <a:cubicBezTo>
                        <a:pt x="334" y="136"/>
                        <a:pt x="327" y="135"/>
                        <a:pt x="320" y="135"/>
                      </a:cubicBezTo>
                      <a:cubicBezTo>
                        <a:pt x="308" y="135"/>
                        <a:pt x="298" y="138"/>
                        <a:pt x="291" y="145"/>
                      </a:cubicBezTo>
                      <a:cubicBezTo>
                        <a:pt x="283" y="151"/>
                        <a:pt x="280" y="160"/>
                        <a:pt x="280" y="172"/>
                      </a:cubicBezTo>
                      <a:cubicBezTo>
                        <a:pt x="280" y="178"/>
                        <a:pt x="281" y="184"/>
                        <a:pt x="283" y="188"/>
                      </a:cubicBezTo>
                      <a:cubicBezTo>
                        <a:pt x="285" y="193"/>
                        <a:pt x="289" y="197"/>
                        <a:pt x="292" y="200"/>
                      </a:cubicBezTo>
                      <a:cubicBezTo>
                        <a:pt x="296" y="203"/>
                        <a:pt x="301" y="205"/>
                        <a:pt x="306" y="207"/>
                      </a:cubicBezTo>
                      <a:cubicBezTo>
                        <a:pt x="312" y="209"/>
                        <a:pt x="317" y="209"/>
                        <a:pt x="323" y="209"/>
                      </a:cubicBezTo>
                      <a:cubicBezTo>
                        <a:pt x="329" y="209"/>
                        <a:pt x="336" y="209"/>
                        <a:pt x="342" y="207"/>
                      </a:cubicBezTo>
                      <a:cubicBezTo>
                        <a:pt x="348" y="206"/>
                        <a:pt x="354" y="204"/>
                        <a:pt x="361" y="202"/>
                      </a:cubicBezTo>
                      <a:cubicBezTo>
                        <a:pt x="361" y="207"/>
                        <a:pt x="361" y="207"/>
                        <a:pt x="361" y="207"/>
                      </a:cubicBezTo>
                      <a:cubicBezTo>
                        <a:pt x="365" y="203"/>
                        <a:pt x="365" y="203"/>
                        <a:pt x="365" y="203"/>
                      </a:cubicBezTo>
                      <a:cubicBezTo>
                        <a:pt x="373" y="211"/>
                        <a:pt x="373" y="211"/>
                        <a:pt x="373" y="211"/>
                      </a:cubicBezTo>
                      <a:cubicBezTo>
                        <a:pt x="382" y="220"/>
                        <a:pt x="382" y="220"/>
                        <a:pt x="382" y="220"/>
                      </a:cubicBezTo>
                      <a:cubicBezTo>
                        <a:pt x="382" y="104"/>
                        <a:pt x="382" y="104"/>
                        <a:pt x="382" y="104"/>
                      </a:cubicBezTo>
                      <a:cubicBezTo>
                        <a:pt x="435" y="104"/>
                        <a:pt x="435" y="104"/>
                        <a:pt x="435" y="104"/>
                      </a:cubicBezTo>
                      <a:cubicBezTo>
                        <a:pt x="435" y="192"/>
                        <a:pt x="435" y="192"/>
                        <a:pt x="435" y="192"/>
                      </a:cubicBezTo>
                      <a:cubicBezTo>
                        <a:pt x="438" y="188"/>
                        <a:pt x="441" y="183"/>
                        <a:pt x="444" y="178"/>
                      </a:cubicBezTo>
                      <a:cubicBezTo>
                        <a:pt x="457" y="160"/>
                        <a:pt x="470" y="145"/>
                        <a:pt x="481" y="132"/>
                      </a:cubicBez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117" y="339"/>
                        <a:pt x="117" y="339"/>
                        <a:pt x="117" y="339"/>
                      </a:cubicBezTo>
                      <a:cubicBezTo>
                        <a:pt x="340" y="270"/>
                        <a:pt x="340" y="270"/>
                        <a:pt x="340" y="270"/>
                      </a:cubicBezTo>
                      <a:cubicBezTo>
                        <a:pt x="325" y="250"/>
                        <a:pt x="325" y="250"/>
                        <a:pt x="325" y="250"/>
                      </a:cubicBezTo>
                      <a:lnTo>
                        <a:pt x="319" y="242"/>
                      </a:lnTo>
                      <a:close/>
                      <a:moveTo>
                        <a:pt x="386" y="40"/>
                      </a:moveTo>
                      <a:cubicBezTo>
                        <a:pt x="392" y="35"/>
                        <a:pt x="400" y="32"/>
                        <a:pt x="408" y="32"/>
                      </a:cubicBezTo>
                      <a:cubicBezTo>
                        <a:pt x="417" y="32"/>
                        <a:pt x="425" y="35"/>
                        <a:pt x="431" y="40"/>
                      </a:cubicBezTo>
                      <a:cubicBezTo>
                        <a:pt x="437" y="45"/>
                        <a:pt x="440" y="53"/>
                        <a:pt x="440" y="62"/>
                      </a:cubicBezTo>
                      <a:cubicBezTo>
                        <a:pt x="440" y="71"/>
                        <a:pt x="437" y="78"/>
                        <a:pt x="431" y="83"/>
                      </a:cubicBezTo>
                      <a:cubicBezTo>
                        <a:pt x="425" y="89"/>
                        <a:pt x="417" y="91"/>
                        <a:pt x="408" y="91"/>
                      </a:cubicBezTo>
                      <a:cubicBezTo>
                        <a:pt x="400" y="91"/>
                        <a:pt x="392" y="89"/>
                        <a:pt x="386" y="83"/>
                      </a:cubicBezTo>
                      <a:cubicBezTo>
                        <a:pt x="380" y="78"/>
                        <a:pt x="377" y="71"/>
                        <a:pt x="377" y="62"/>
                      </a:cubicBezTo>
                      <a:cubicBezTo>
                        <a:pt x="377" y="53"/>
                        <a:pt x="380" y="45"/>
                        <a:pt x="386" y="40"/>
                      </a:cubicBezTo>
                      <a:close/>
                      <a:moveTo>
                        <a:pt x="209" y="172"/>
                      </a:moveTo>
                      <a:cubicBezTo>
                        <a:pt x="206" y="178"/>
                        <a:pt x="201" y="183"/>
                        <a:pt x="194" y="187"/>
                      </a:cubicBezTo>
                      <a:cubicBezTo>
                        <a:pt x="188" y="191"/>
                        <a:pt x="180" y="194"/>
                        <a:pt x="171" y="196"/>
                      </a:cubicBezTo>
                      <a:cubicBezTo>
                        <a:pt x="162" y="198"/>
                        <a:pt x="152" y="199"/>
                        <a:pt x="141" y="199"/>
                      </a:cubicBezTo>
                      <a:cubicBezTo>
                        <a:pt x="132" y="199"/>
                        <a:pt x="132" y="199"/>
                        <a:pt x="132" y="199"/>
                      </a:cubicBezTo>
                      <a:cubicBezTo>
                        <a:pt x="132" y="240"/>
                        <a:pt x="132" y="240"/>
                        <a:pt x="132" y="240"/>
                      </a:cubicBezTo>
                      <a:cubicBezTo>
                        <a:pt x="80" y="240"/>
                        <a:pt x="80" y="240"/>
                        <a:pt x="80" y="240"/>
                      </a:cubicBezTo>
                      <a:cubicBezTo>
                        <a:pt x="80" y="104"/>
                        <a:pt x="80" y="104"/>
                        <a:pt x="80" y="104"/>
                      </a:cubicBezTo>
                      <a:cubicBezTo>
                        <a:pt x="141" y="104"/>
                        <a:pt x="141" y="104"/>
                        <a:pt x="141" y="104"/>
                      </a:cubicBezTo>
                      <a:cubicBezTo>
                        <a:pt x="164" y="104"/>
                        <a:pt x="182" y="108"/>
                        <a:pt x="195" y="116"/>
                      </a:cubicBezTo>
                      <a:cubicBezTo>
                        <a:pt x="208" y="123"/>
                        <a:pt x="215" y="135"/>
                        <a:pt x="215" y="151"/>
                      </a:cubicBezTo>
                      <a:cubicBezTo>
                        <a:pt x="215" y="159"/>
                        <a:pt x="213" y="166"/>
                        <a:pt x="209" y="1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</p:grpSp>
        </p:grpSp>
        <p:grpSp>
          <p:nvGrpSpPr>
            <p:cNvPr id="300" name="Group 201">
              <a:extLst>
                <a:ext uri="{FF2B5EF4-FFF2-40B4-BE49-F238E27FC236}">
                  <a16:creationId xmlns:a16="http://schemas.microsoft.com/office/drawing/2014/main" id="{7462B174-13CC-4023-935B-7BB4FD127F34}"/>
                </a:ext>
              </a:extLst>
            </p:cNvPr>
            <p:cNvGrpSpPr/>
            <p:nvPr userDrawn="1"/>
          </p:nvGrpSpPr>
          <p:grpSpPr>
            <a:xfrm>
              <a:off x="6240401" y="5757020"/>
              <a:ext cx="690289" cy="623146"/>
              <a:chOff x="4056501" y="5757020"/>
              <a:chExt cx="690289" cy="623146"/>
            </a:xfrm>
          </p:grpSpPr>
          <p:sp>
            <p:nvSpPr>
              <p:cNvPr id="462" name="Shape 115">
                <a:extLst>
                  <a:ext uri="{FF2B5EF4-FFF2-40B4-BE49-F238E27FC236}">
                    <a16:creationId xmlns:a16="http://schemas.microsoft.com/office/drawing/2014/main" id="{38DD2D81-0DFA-4317-B058-F1221FD462A8}"/>
                  </a:ext>
                </a:extLst>
              </p:cNvPr>
              <p:cNvSpPr txBox="1"/>
              <p:nvPr userDrawn="1"/>
            </p:nvSpPr>
            <p:spPr>
              <a:xfrm>
                <a:off x="4056501" y="6103167"/>
                <a:ext cx="69028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-US" altLang="ko-KR" sz="599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  <a:sym typeface="Arial"/>
                  </a:rPr>
                  <a:t>Recognized on the</a:t>
                </a:r>
                <a:endParaRPr sz="599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ko-KR" sz="599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  <a:sym typeface="Arial"/>
                  </a:rPr>
                  <a:t>Gartner WAF</a:t>
                </a:r>
                <a:endParaRPr sz="599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ko-KR" sz="599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  <a:sym typeface="Arial"/>
                  </a:rPr>
                  <a:t>Magic Quadrant</a:t>
                </a:r>
                <a:endParaRPr sz="599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나눔고딕" panose="020D0604000000000000" pitchFamily="50" charset="-127"/>
                  <a:cs typeface="Calibri" panose="020F0502020204030204" pitchFamily="34" charset="0"/>
                  <a:sym typeface="Arial"/>
                </a:endParaRPr>
              </a:p>
            </p:txBody>
          </p:sp>
          <p:grpSp>
            <p:nvGrpSpPr>
              <p:cNvPr id="463" name="그룹 41">
                <a:extLst>
                  <a:ext uri="{FF2B5EF4-FFF2-40B4-BE49-F238E27FC236}">
                    <a16:creationId xmlns:a16="http://schemas.microsoft.com/office/drawing/2014/main" id="{90CF95EA-6BE2-40FB-B5B1-AA07D228D8B7}"/>
                  </a:ext>
                </a:extLst>
              </p:cNvPr>
              <p:cNvGrpSpPr/>
              <p:nvPr userDrawn="1"/>
            </p:nvGrpSpPr>
            <p:grpSpPr>
              <a:xfrm>
                <a:off x="4135064" y="5757020"/>
                <a:ext cx="533161" cy="124846"/>
                <a:chOff x="13752449" y="23952224"/>
                <a:chExt cx="3382963" cy="792163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464" name="Freeform 63">
                  <a:extLst>
                    <a:ext uri="{FF2B5EF4-FFF2-40B4-BE49-F238E27FC236}">
                      <a16:creationId xmlns:a16="http://schemas.microsoft.com/office/drawing/2014/main" id="{1335E989-9213-4CAC-BF8D-E8D62CAAE7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25849" y="24210986"/>
                  <a:ext cx="309563" cy="511175"/>
                </a:xfrm>
                <a:custGeom>
                  <a:avLst/>
                  <a:gdLst>
                    <a:gd name="T0" fmla="*/ 63 w 73"/>
                    <a:gd name="T1" fmla="*/ 0 h 121"/>
                    <a:gd name="T2" fmla="*/ 31 w 73"/>
                    <a:gd name="T3" fmla="*/ 15 h 121"/>
                    <a:gd name="T4" fmla="*/ 31 w 73"/>
                    <a:gd name="T5" fmla="*/ 0 h 121"/>
                    <a:gd name="T6" fmla="*/ 0 w 73"/>
                    <a:gd name="T7" fmla="*/ 0 h 121"/>
                    <a:gd name="T8" fmla="*/ 0 w 73"/>
                    <a:gd name="T9" fmla="*/ 121 h 121"/>
                    <a:gd name="T10" fmla="*/ 32 w 73"/>
                    <a:gd name="T11" fmla="*/ 121 h 121"/>
                    <a:gd name="T12" fmla="*/ 32 w 73"/>
                    <a:gd name="T13" fmla="*/ 57 h 121"/>
                    <a:gd name="T14" fmla="*/ 60 w 73"/>
                    <a:gd name="T15" fmla="*/ 28 h 121"/>
                    <a:gd name="T16" fmla="*/ 71 w 73"/>
                    <a:gd name="T17" fmla="*/ 28 h 121"/>
                    <a:gd name="T18" fmla="*/ 73 w 73"/>
                    <a:gd name="T19" fmla="*/ 0 h 121"/>
                    <a:gd name="T20" fmla="*/ 63 w 73"/>
                    <a:gd name="T2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121">
                      <a:moveTo>
                        <a:pt x="63" y="0"/>
                      </a:moveTo>
                      <a:cubicBezTo>
                        <a:pt x="49" y="0"/>
                        <a:pt x="38" y="5"/>
                        <a:pt x="31" y="15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1"/>
                        <a:pt x="0" y="121"/>
                        <a:pt x="0" y="121"/>
                      </a:cubicBezTo>
                      <a:cubicBezTo>
                        <a:pt x="32" y="121"/>
                        <a:pt x="32" y="121"/>
                        <a:pt x="32" y="121"/>
                      </a:cubicBezTo>
                      <a:cubicBezTo>
                        <a:pt x="32" y="57"/>
                        <a:pt x="32" y="57"/>
                        <a:pt x="32" y="57"/>
                      </a:cubicBezTo>
                      <a:cubicBezTo>
                        <a:pt x="32" y="43"/>
                        <a:pt x="42" y="28"/>
                        <a:pt x="60" y="28"/>
                      </a:cubicBezTo>
                      <a:cubicBezTo>
                        <a:pt x="71" y="28"/>
                        <a:pt x="71" y="28"/>
                        <a:pt x="71" y="28"/>
                      </a:cubicBezTo>
                      <a:cubicBezTo>
                        <a:pt x="73" y="0"/>
                        <a:pt x="73" y="0"/>
                        <a:pt x="73" y="0"/>
                      </a:cubicBezTo>
                      <a:lnTo>
                        <a:pt x="6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65" name="Freeform 64">
                  <a:extLst>
                    <a:ext uri="{FF2B5EF4-FFF2-40B4-BE49-F238E27FC236}">
                      <a16:creationId xmlns:a16="http://schemas.microsoft.com/office/drawing/2014/main" id="{A8FAB4FE-4FA5-495B-9F1B-25F746AF9C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33649" y="24196699"/>
                  <a:ext cx="461963" cy="525463"/>
                </a:xfrm>
                <a:custGeom>
                  <a:avLst/>
                  <a:gdLst>
                    <a:gd name="T0" fmla="*/ 66 w 109"/>
                    <a:gd name="T1" fmla="*/ 0 h 124"/>
                    <a:gd name="T2" fmla="*/ 31 w 109"/>
                    <a:gd name="T3" fmla="*/ 18 h 124"/>
                    <a:gd name="T4" fmla="*/ 30 w 109"/>
                    <a:gd name="T5" fmla="*/ 3 h 124"/>
                    <a:gd name="T6" fmla="*/ 0 w 109"/>
                    <a:gd name="T7" fmla="*/ 3 h 124"/>
                    <a:gd name="T8" fmla="*/ 0 w 109"/>
                    <a:gd name="T9" fmla="*/ 124 h 124"/>
                    <a:gd name="T10" fmla="*/ 32 w 109"/>
                    <a:gd name="T11" fmla="*/ 124 h 124"/>
                    <a:gd name="T12" fmla="*/ 32 w 109"/>
                    <a:gd name="T13" fmla="*/ 58 h 124"/>
                    <a:gd name="T14" fmla="*/ 57 w 109"/>
                    <a:gd name="T15" fmla="*/ 30 h 124"/>
                    <a:gd name="T16" fmla="*/ 77 w 109"/>
                    <a:gd name="T17" fmla="*/ 60 h 124"/>
                    <a:gd name="T18" fmla="*/ 77 w 109"/>
                    <a:gd name="T19" fmla="*/ 124 h 124"/>
                    <a:gd name="T20" fmla="*/ 109 w 109"/>
                    <a:gd name="T21" fmla="*/ 124 h 124"/>
                    <a:gd name="T22" fmla="*/ 109 w 109"/>
                    <a:gd name="T23" fmla="*/ 48 h 124"/>
                    <a:gd name="T24" fmla="*/ 66 w 109"/>
                    <a:gd name="T25" fmla="*/ 0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9" h="124">
                      <a:moveTo>
                        <a:pt x="66" y="0"/>
                      </a:moveTo>
                      <a:cubicBezTo>
                        <a:pt x="49" y="0"/>
                        <a:pt x="37" y="8"/>
                        <a:pt x="31" y="18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24"/>
                        <a:pt x="0" y="124"/>
                        <a:pt x="0" y="124"/>
                      </a:cubicBezTo>
                      <a:cubicBezTo>
                        <a:pt x="32" y="124"/>
                        <a:pt x="32" y="124"/>
                        <a:pt x="32" y="124"/>
                      </a:cubicBezTo>
                      <a:cubicBezTo>
                        <a:pt x="32" y="58"/>
                        <a:pt x="32" y="58"/>
                        <a:pt x="32" y="58"/>
                      </a:cubicBezTo>
                      <a:cubicBezTo>
                        <a:pt x="32" y="43"/>
                        <a:pt x="39" y="30"/>
                        <a:pt x="57" y="30"/>
                      </a:cubicBezTo>
                      <a:cubicBezTo>
                        <a:pt x="76" y="30"/>
                        <a:pt x="77" y="47"/>
                        <a:pt x="77" y="60"/>
                      </a:cubicBezTo>
                      <a:cubicBezTo>
                        <a:pt x="77" y="124"/>
                        <a:pt x="77" y="124"/>
                        <a:pt x="77" y="124"/>
                      </a:cubicBezTo>
                      <a:cubicBezTo>
                        <a:pt x="109" y="124"/>
                        <a:pt x="109" y="124"/>
                        <a:pt x="109" y="124"/>
                      </a:cubicBez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24"/>
                        <a:pt x="99" y="0"/>
                        <a:pt x="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66" name="Freeform 65">
                  <a:extLst>
                    <a:ext uri="{FF2B5EF4-FFF2-40B4-BE49-F238E27FC236}">
                      <a16:creationId xmlns:a16="http://schemas.microsoft.com/office/drawing/2014/main" id="{F479C1F0-1125-4EAD-A436-C3B30334E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03449" y="24066524"/>
                  <a:ext cx="271463" cy="665163"/>
                </a:xfrm>
                <a:custGeom>
                  <a:avLst/>
                  <a:gdLst>
                    <a:gd name="T0" fmla="*/ 32 w 64"/>
                    <a:gd name="T1" fmla="*/ 112 h 157"/>
                    <a:gd name="T2" fmla="*/ 32 w 64"/>
                    <a:gd name="T3" fmla="*/ 62 h 157"/>
                    <a:gd name="T4" fmla="*/ 62 w 64"/>
                    <a:gd name="T5" fmla="*/ 62 h 157"/>
                    <a:gd name="T6" fmla="*/ 64 w 64"/>
                    <a:gd name="T7" fmla="*/ 34 h 157"/>
                    <a:gd name="T8" fmla="*/ 32 w 64"/>
                    <a:gd name="T9" fmla="*/ 34 h 157"/>
                    <a:gd name="T10" fmla="*/ 32 w 64"/>
                    <a:gd name="T11" fmla="*/ 0 h 157"/>
                    <a:gd name="T12" fmla="*/ 0 w 64"/>
                    <a:gd name="T13" fmla="*/ 0 h 157"/>
                    <a:gd name="T14" fmla="*/ 0 w 64"/>
                    <a:gd name="T15" fmla="*/ 115 h 157"/>
                    <a:gd name="T16" fmla="*/ 39 w 64"/>
                    <a:gd name="T17" fmla="*/ 157 h 157"/>
                    <a:gd name="T18" fmla="*/ 62 w 64"/>
                    <a:gd name="T19" fmla="*/ 154 h 157"/>
                    <a:gd name="T20" fmla="*/ 64 w 64"/>
                    <a:gd name="T21" fmla="*/ 127 h 157"/>
                    <a:gd name="T22" fmla="*/ 47 w 64"/>
                    <a:gd name="T23" fmla="*/ 130 h 157"/>
                    <a:gd name="T24" fmla="*/ 32 w 64"/>
                    <a:gd name="T25" fmla="*/ 112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4" h="157">
                      <a:moveTo>
                        <a:pt x="32" y="112"/>
                      </a:moveTo>
                      <a:cubicBezTo>
                        <a:pt x="32" y="62"/>
                        <a:pt x="32" y="62"/>
                        <a:pt x="32" y="62"/>
                      </a:cubicBezTo>
                      <a:cubicBezTo>
                        <a:pt x="62" y="62"/>
                        <a:pt x="62" y="62"/>
                        <a:pt x="62" y="62"/>
                      </a:cubicBezTo>
                      <a:cubicBezTo>
                        <a:pt x="64" y="34"/>
                        <a:pt x="64" y="34"/>
                        <a:pt x="64" y="34"/>
                      </a:cubicBezTo>
                      <a:cubicBezTo>
                        <a:pt x="32" y="34"/>
                        <a:pt x="32" y="34"/>
                        <a:pt x="32" y="34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43"/>
                        <a:pt x="9" y="157"/>
                        <a:pt x="39" y="157"/>
                      </a:cubicBezTo>
                      <a:cubicBezTo>
                        <a:pt x="47" y="157"/>
                        <a:pt x="54" y="156"/>
                        <a:pt x="62" y="154"/>
                      </a:cubicBezTo>
                      <a:cubicBezTo>
                        <a:pt x="64" y="127"/>
                        <a:pt x="64" y="127"/>
                        <a:pt x="64" y="127"/>
                      </a:cubicBezTo>
                      <a:cubicBezTo>
                        <a:pt x="57" y="129"/>
                        <a:pt x="52" y="130"/>
                        <a:pt x="47" y="130"/>
                      </a:cubicBezTo>
                      <a:cubicBezTo>
                        <a:pt x="35" y="130"/>
                        <a:pt x="32" y="124"/>
                        <a:pt x="32" y="1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67" name="Freeform 66">
                  <a:extLst>
                    <a:ext uri="{FF2B5EF4-FFF2-40B4-BE49-F238E27FC236}">
                      <a16:creationId xmlns:a16="http://schemas.microsoft.com/office/drawing/2014/main" id="{48AA10A8-8DBB-4381-8090-5A4F73F893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060549" y="24210986"/>
                  <a:ext cx="300038" cy="511175"/>
                </a:xfrm>
                <a:custGeom>
                  <a:avLst/>
                  <a:gdLst>
                    <a:gd name="T0" fmla="*/ 31 w 71"/>
                    <a:gd name="T1" fmla="*/ 15 h 121"/>
                    <a:gd name="T2" fmla="*/ 31 w 71"/>
                    <a:gd name="T3" fmla="*/ 0 h 121"/>
                    <a:gd name="T4" fmla="*/ 0 w 71"/>
                    <a:gd name="T5" fmla="*/ 0 h 121"/>
                    <a:gd name="T6" fmla="*/ 0 w 71"/>
                    <a:gd name="T7" fmla="*/ 121 h 121"/>
                    <a:gd name="T8" fmla="*/ 32 w 71"/>
                    <a:gd name="T9" fmla="*/ 121 h 121"/>
                    <a:gd name="T10" fmla="*/ 32 w 71"/>
                    <a:gd name="T11" fmla="*/ 57 h 121"/>
                    <a:gd name="T12" fmla="*/ 59 w 71"/>
                    <a:gd name="T13" fmla="*/ 28 h 121"/>
                    <a:gd name="T14" fmla="*/ 68 w 71"/>
                    <a:gd name="T15" fmla="*/ 28 h 121"/>
                    <a:gd name="T16" fmla="*/ 71 w 71"/>
                    <a:gd name="T17" fmla="*/ 0 h 121"/>
                    <a:gd name="T18" fmla="*/ 63 w 71"/>
                    <a:gd name="T19" fmla="*/ 0 h 121"/>
                    <a:gd name="T20" fmla="*/ 31 w 71"/>
                    <a:gd name="T21" fmla="*/ 15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1" h="121">
                      <a:moveTo>
                        <a:pt x="31" y="15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1"/>
                        <a:pt x="0" y="121"/>
                        <a:pt x="0" y="121"/>
                      </a:cubicBezTo>
                      <a:cubicBezTo>
                        <a:pt x="32" y="121"/>
                        <a:pt x="32" y="121"/>
                        <a:pt x="32" y="121"/>
                      </a:cubicBezTo>
                      <a:cubicBezTo>
                        <a:pt x="32" y="57"/>
                        <a:pt x="32" y="57"/>
                        <a:pt x="32" y="57"/>
                      </a:cubicBezTo>
                      <a:cubicBezTo>
                        <a:pt x="32" y="43"/>
                        <a:pt x="41" y="28"/>
                        <a:pt x="59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63" y="0"/>
                        <a:pt x="63" y="0"/>
                        <a:pt x="63" y="0"/>
                      </a:cubicBezTo>
                      <a:cubicBezTo>
                        <a:pt x="49" y="0"/>
                        <a:pt x="38" y="5"/>
                        <a:pt x="3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68" name="Freeform 67">
                  <a:extLst>
                    <a:ext uri="{FF2B5EF4-FFF2-40B4-BE49-F238E27FC236}">
                      <a16:creationId xmlns:a16="http://schemas.microsoft.com/office/drawing/2014/main" id="{27D8DC28-DB5C-4527-A376-4CE7386F8F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52449" y="23952224"/>
                  <a:ext cx="693738" cy="792163"/>
                </a:xfrm>
                <a:custGeom>
                  <a:avLst/>
                  <a:gdLst>
                    <a:gd name="T0" fmla="*/ 94 w 164"/>
                    <a:gd name="T1" fmla="*/ 111 h 187"/>
                    <a:gd name="T2" fmla="*/ 130 w 164"/>
                    <a:gd name="T3" fmla="*/ 111 h 187"/>
                    <a:gd name="T4" fmla="*/ 130 w 164"/>
                    <a:gd name="T5" fmla="*/ 149 h 187"/>
                    <a:gd name="T6" fmla="*/ 92 w 164"/>
                    <a:gd name="T7" fmla="*/ 155 h 187"/>
                    <a:gd name="T8" fmla="*/ 36 w 164"/>
                    <a:gd name="T9" fmla="*/ 92 h 187"/>
                    <a:gd name="T10" fmla="*/ 90 w 164"/>
                    <a:gd name="T11" fmla="*/ 32 h 187"/>
                    <a:gd name="T12" fmla="*/ 139 w 164"/>
                    <a:gd name="T13" fmla="*/ 47 h 187"/>
                    <a:gd name="T14" fmla="*/ 162 w 164"/>
                    <a:gd name="T15" fmla="*/ 24 h 187"/>
                    <a:gd name="T16" fmla="*/ 92 w 164"/>
                    <a:gd name="T17" fmla="*/ 1 h 187"/>
                    <a:gd name="T18" fmla="*/ 0 w 164"/>
                    <a:gd name="T19" fmla="*/ 94 h 187"/>
                    <a:gd name="T20" fmla="*/ 92 w 164"/>
                    <a:gd name="T21" fmla="*/ 187 h 187"/>
                    <a:gd name="T22" fmla="*/ 164 w 164"/>
                    <a:gd name="T23" fmla="*/ 169 h 187"/>
                    <a:gd name="T24" fmla="*/ 164 w 164"/>
                    <a:gd name="T25" fmla="*/ 81 h 187"/>
                    <a:gd name="T26" fmla="*/ 97 w 164"/>
                    <a:gd name="T27" fmla="*/ 81 h 187"/>
                    <a:gd name="T28" fmla="*/ 94 w 164"/>
                    <a:gd name="T29" fmla="*/ 111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64" h="187">
                      <a:moveTo>
                        <a:pt x="94" y="111"/>
                      </a:moveTo>
                      <a:cubicBezTo>
                        <a:pt x="130" y="111"/>
                        <a:pt x="130" y="111"/>
                        <a:pt x="130" y="111"/>
                      </a:cubicBezTo>
                      <a:cubicBezTo>
                        <a:pt x="130" y="149"/>
                        <a:pt x="130" y="149"/>
                        <a:pt x="130" y="149"/>
                      </a:cubicBezTo>
                      <a:cubicBezTo>
                        <a:pt x="120" y="154"/>
                        <a:pt x="109" y="156"/>
                        <a:pt x="92" y="155"/>
                      </a:cubicBezTo>
                      <a:cubicBezTo>
                        <a:pt x="58" y="154"/>
                        <a:pt x="36" y="129"/>
                        <a:pt x="36" y="92"/>
                      </a:cubicBezTo>
                      <a:cubicBezTo>
                        <a:pt x="36" y="58"/>
                        <a:pt x="57" y="34"/>
                        <a:pt x="90" y="32"/>
                      </a:cubicBezTo>
                      <a:cubicBezTo>
                        <a:pt x="110" y="31"/>
                        <a:pt x="127" y="37"/>
                        <a:pt x="139" y="47"/>
                      </a:cubicBezTo>
                      <a:cubicBezTo>
                        <a:pt x="162" y="24"/>
                        <a:pt x="162" y="24"/>
                        <a:pt x="162" y="24"/>
                      </a:cubicBezTo>
                      <a:cubicBezTo>
                        <a:pt x="143" y="7"/>
                        <a:pt x="119" y="0"/>
                        <a:pt x="92" y="1"/>
                      </a:cubicBezTo>
                      <a:cubicBezTo>
                        <a:pt x="39" y="1"/>
                        <a:pt x="0" y="38"/>
                        <a:pt x="0" y="94"/>
                      </a:cubicBezTo>
                      <a:cubicBezTo>
                        <a:pt x="0" y="151"/>
                        <a:pt x="39" y="185"/>
                        <a:pt x="92" y="187"/>
                      </a:cubicBezTo>
                      <a:cubicBezTo>
                        <a:pt x="121" y="187"/>
                        <a:pt x="142" y="181"/>
                        <a:pt x="164" y="169"/>
                      </a:cubicBezTo>
                      <a:cubicBezTo>
                        <a:pt x="164" y="81"/>
                        <a:pt x="164" y="81"/>
                        <a:pt x="164" y="81"/>
                      </a:cubicBezTo>
                      <a:cubicBezTo>
                        <a:pt x="97" y="81"/>
                        <a:pt x="97" y="81"/>
                        <a:pt x="97" y="81"/>
                      </a:cubicBezTo>
                      <a:lnTo>
                        <a:pt x="94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69" name="Freeform 68">
                  <a:extLst>
                    <a:ext uri="{FF2B5EF4-FFF2-40B4-BE49-F238E27FC236}">
                      <a16:creationId xmlns:a16="http://schemas.microsoft.com/office/drawing/2014/main" id="{EC8AB032-3303-4059-B6DE-8F639EF1ABA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54349" y="24196699"/>
                  <a:ext cx="512763" cy="538163"/>
                </a:xfrm>
                <a:custGeom>
                  <a:avLst/>
                  <a:gdLst>
                    <a:gd name="T0" fmla="*/ 62 w 121"/>
                    <a:gd name="T1" fmla="*/ 0 h 127"/>
                    <a:gd name="T2" fmla="*/ 0 w 121"/>
                    <a:gd name="T3" fmla="*/ 64 h 127"/>
                    <a:gd name="T4" fmla="*/ 63 w 121"/>
                    <a:gd name="T5" fmla="*/ 127 h 127"/>
                    <a:gd name="T6" fmla="*/ 116 w 121"/>
                    <a:gd name="T7" fmla="*/ 102 h 127"/>
                    <a:gd name="T8" fmla="*/ 95 w 121"/>
                    <a:gd name="T9" fmla="*/ 85 h 127"/>
                    <a:gd name="T10" fmla="*/ 62 w 121"/>
                    <a:gd name="T11" fmla="*/ 100 h 127"/>
                    <a:gd name="T12" fmla="*/ 33 w 121"/>
                    <a:gd name="T13" fmla="*/ 75 h 127"/>
                    <a:gd name="T14" fmla="*/ 121 w 121"/>
                    <a:gd name="T15" fmla="*/ 75 h 127"/>
                    <a:gd name="T16" fmla="*/ 121 w 121"/>
                    <a:gd name="T17" fmla="*/ 65 h 127"/>
                    <a:gd name="T18" fmla="*/ 62 w 121"/>
                    <a:gd name="T19" fmla="*/ 0 h 127"/>
                    <a:gd name="T20" fmla="*/ 33 w 121"/>
                    <a:gd name="T21" fmla="*/ 50 h 127"/>
                    <a:gd name="T22" fmla="*/ 61 w 121"/>
                    <a:gd name="T23" fmla="*/ 25 h 127"/>
                    <a:gd name="T24" fmla="*/ 89 w 121"/>
                    <a:gd name="T25" fmla="*/ 50 h 127"/>
                    <a:gd name="T26" fmla="*/ 33 w 121"/>
                    <a:gd name="T27" fmla="*/ 50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1" h="127">
                      <a:moveTo>
                        <a:pt x="62" y="0"/>
                      </a:moveTo>
                      <a:cubicBezTo>
                        <a:pt x="27" y="0"/>
                        <a:pt x="0" y="26"/>
                        <a:pt x="0" y="64"/>
                      </a:cubicBezTo>
                      <a:cubicBezTo>
                        <a:pt x="0" y="102"/>
                        <a:pt x="27" y="127"/>
                        <a:pt x="63" y="127"/>
                      </a:cubicBezTo>
                      <a:cubicBezTo>
                        <a:pt x="83" y="127"/>
                        <a:pt x="101" y="120"/>
                        <a:pt x="116" y="102"/>
                      </a:cubicBezTo>
                      <a:cubicBezTo>
                        <a:pt x="95" y="85"/>
                        <a:pt x="95" y="85"/>
                        <a:pt x="95" y="85"/>
                      </a:cubicBezTo>
                      <a:cubicBezTo>
                        <a:pt x="85" y="96"/>
                        <a:pt x="77" y="101"/>
                        <a:pt x="62" y="100"/>
                      </a:cubicBezTo>
                      <a:cubicBezTo>
                        <a:pt x="47" y="100"/>
                        <a:pt x="35" y="91"/>
                        <a:pt x="33" y="75"/>
                      </a:cubicBezTo>
                      <a:cubicBezTo>
                        <a:pt x="121" y="75"/>
                        <a:pt x="121" y="75"/>
                        <a:pt x="121" y="75"/>
                      </a:cubicBezTo>
                      <a:cubicBezTo>
                        <a:pt x="121" y="65"/>
                        <a:pt x="121" y="65"/>
                        <a:pt x="121" y="65"/>
                      </a:cubicBezTo>
                      <a:cubicBezTo>
                        <a:pt x="121" y="24"/>
                        <a:pt x="100" y="0"/>
                        <a:pt x="62" y="0"/>
                      </a:cubicBezTo>
                      <a:close/>
                      <a:moveTo>
                        <a:pt x="33" y="50"/>
                      </a:moveTo>
                      <a:cubicBezTo>
                        <a:pt x="35" y="36"/>
                        <a:pt x="45" y="26"/>
                        <a:pt x="61" y="25"/>
                      </a:cubicBezTo>
                      <a:cubicBezTo>
                        <a:pt x="76" y="25"/>
                        <a:pt x="88" y="34"/>
                        <a:pt x="89" y="50"/>
                      </a:cubicBezTo>
                      <a:lnTo>
                        <a:pt x="33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70" name="Freeform 69">
                  <a:extLst>
                    <a:ext uri="{FF2B5EF4-FFF2-40B4-BE49-F238E27FC236}">
                      <a16:creationId xmlns:a16="http://schemas.microsoft.com/office/drawing/2014/main" id="{A0436316-B6EE-482F-99B0-AE1F0C5766A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509687" y="24196699"/>
                  <a:ext cx="466725" cy="538163"/>
                </a:xfrm>
                <a:custGeom>
                  <a:avLst/>
                  <a:gdLst>
                    <a:gd name="T0" fmla="*/ 57 w 110"/>
                    <a:gd name="T1" fmla="*/ 0 h 127"/>
                    <a:gd name="T2" fmla="*/ 4 w 110"/>
                    <a:gd name="T3" fmla="*/ 19 h 127"/>
                    <a:gd name="T4" fmla="*/ 22 w 110"/>
                    <a:gd name="T5" fmla="*/ 38 h 127"/>
                    <a:gd name="T6" fmla="*/ 54 w 110"/>
                    <a:gd name="T7" fmla="*/ 25 h 127"/>
                    <a:gd name="T8" fmla="*/ 79 w 110"/>
                    <a:gd name="T9" fmla="*/ 46 h 127"/>
                    <a:gd name="T10" fmla="*/ 79 w 110"/>
                    <a:gd name="T11" fmla="*/ 47 h 127"/>
                    <a:gd name="T12" fmla="*/ 73 w 110"/>
                    <a:gd name="T13" fmla="*/ 47 h 127"/>
                    <a:gd name="T14" fmla="*/ 1 w 110"/>
                    <a:gd name="T15" fmla="*/ 90 h 127"/>
                    <a:gd name="T16" fmla="*/ 44 w 110"/>
                    <a:gd name="T17" fmla="*/ 127 h 127"/>
                    <a:gd name="T18" fmla="*/ 81 w 110"/>
                    <a:gd name="T19" fmla="*/ 112 h 127"/>
                    <a:gd name="T20" fmla="*/ 82 w 110"/>
                    <a:gd name="T21" fmla="*/ 124 h 127"/>
                    <a:gd name="T22" fmla="*/ 110 w 110"/>
                    <a:gd name="T23" fmla="*/ 124 h 127"/>
                    <a:gd name="T24" fmla="*/ 110 w 110"/>
                    <a:gd name="T25" fmla="*/ 45 h 127"/>
                    <a:gd name="T26" fmla="*/ 57 w 110"/>
                    <a:gd name="T27" fmla="*/ 0 h 127"/>
                    <a:gd name="T28" fmla="*/ 79 w 110"/>
                    <a:gd name="T29" fmla="*/ 76 h 127"/>
                    <a:gd name="T30" fmla="*/ 33 w 110"/>
                    <a:gd name="T31" fmla="*/ 88 h 127"/>
                    <a:gd name="T32" fmla="*/ 75 w 110"/>
                    <a:gd name="T33" fmla="*/ 71 h 127"/>
                    <a:gd name="T34" fmla="*/ 79 w 110"/>
                    <a:gd name="T35" fmla="*/ 71 h 127"/>
                    <a:gd name="T36" fmla="*/ 79 w 110"/>
                    <a:gd name="T37" fmla="*/ 76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0" h="127">
                      <a:moveTo>
                        <a:pt x="57" y="0"/>
                      </a:moveTo>
                      <a:cubicBezTo>
                        <a:pt x="38" y="0"/>
                        <a:pt x="21" y="5"/>
                        <a:pt x="4" y="19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cubicBezTo>
                        <a:pt x="31" y="30"/>
                        <a:pt x="42" y="25"/>
                        <a:pt x="54" y="25"/>
                      </a:cubicBezTo>
                      <a:cubicBezTo>
                        <a:pt x="70" y="25"/>
                        <a:pt x="79" y="33"/>
                        <a:pt x="79" y="46"/>
                      </a:cubicBezTo>
                      <a:cubicBezTo>
                        <a:pt x="79" y="47"/>
                        <a:pt x="79" y="47"/>
                        <a:pt x="79" y="47"/>
                      </a:cubicBezTo>
                      <a:cubicBezTo>
                        <a:pt x="73" y="47"/>
                        <a:pt x="73" y="47"/>
                        <a:pt x="73" y="47"/>
                      </a:cubicBezTo>
                      <a:cubicBezTo>
                        <a:pt x="45" y="47"/>
                        <a:pt x="0" y="50"/>
                        <a:pt x="1" y="90"/>
                      </a:cubicBezTo>
                      <a:cubicBezTo>
                        <a:pt x="1" y="116"/>
                        <a:pt x="22" y="127"/>
                        <a:pt x="44" y="127"/>
                      </a:cubicBezTo>
                      <a:cubicBezTo>
                        <a:pt x="58" y="127"/>
                        <a:pt x="72" y="123"/>
                        <a:pt x="81" y="112"/>
                      </a:cubicBezTo>
                      <a:cubicBezTo>
                        <a:pt x="82" y="124"/>
                        <a:pt x="82" y="124"/>
                        <a:pt x="82" y="124"/>
                      </a:cubicBezTo>
                      <a:cubicBezTo>
                        <a:pt x="110" y="124"/>
                        <a:pt x="110" y="124"/>
                        <a:pt x="110" y="124"/>
                      </a:cubicBezTo>
                      <a:cubicBezTo>
                        <a:pt x="110" y="45"/>
                        <a:pt x="110" y="45"/>
                        <a:pt x="110" y="45"/>
                      </a:cubicBezTo>
                      <a:cubicBezTo>
                        <a:pt x="110" y="17"/>
                        <a:pt x="94" y="0"/>
                        <a:pt x="57" y="0"/>
                      </a:cubicBezTo>
                      <a:close/>
                      <a:moveTo>
                        <a:pt x="79" y="76"/>
                      </a:moveTo>
                      <a:cubicBezTo>
                        <a:pt x="79" y="104"/>
                        <a:pt x="33" y="111"/>
                        <a:pt x="33" y="88"/>
                      </a:cubicBezTo>
                      <a:cubicBezTo>
                        <a:pt x="33" y="72"/>
                        <a:pt x="59" y="71"/>
                        <a:pt x="75" y="71"/>
                      </a:cubicBezTo>
                      <a:cubicBezTo>
                        <a:pt x="79" y="71"/>
                        <a:pt x="79" y="71"/>
                        <a:pt x="79" y="71"/>
                      </a:cubicBezTo>
                      <a:lnTo>
                        <a:pt x="79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</p:grp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BAD79AA-76AC-42D7-80BF-928AD8E820FC}"/>
                </a:ext>
              </a:extLst>
            </p:cNvPr>
            <p:cNvGrpSpPr/>
            <p:nvPr userDrawn="1"/>
          </p:nvGrpSpPr>
          <p:grpSpPr>
            <a:xfrm>
              <a:off x="1002799" y="5694235"/>
              <a:ext cx="806376" cy="593581"/>
              <a:chOff x="4927182" y="5694235"/>
              <a:chExt cx="806376" cy="593581"/>
            </a:xfrm>
          </p:grpSpPr>
          <p:sp>
            <p:nvSpPr>
              <p:cNvPr id="455" name="Shape 105">
                <a:extLst>
                  <a:ext uri="{FF2B5EF4-FFF2-40B4-BE49-F238E27FC236}">
                    <a16:creationId xmlns:a16="http://schemas.microsoft.com/office/drawing/2014/main" id="{AF467E3B-5DFA-46BA-8C97-CED45E1BD2CE}"/>
                  </a:ext>
                </a:extLst>
              </p:cNvPr>
              <p:cNvSpPr txBox="1"/>
              <p:nvPr userDrawn="1"/>
            </p:nvSpPr>
            <p:spPr>
              <a:xfrm>
                <a:off x="4927182" y="6103166"/>
                <a:ext cx="806376" cy="184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-US" altLang="ko-KR" sz="599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  <a:sym typeface="Arial"/>
                  </a:rPr>
                  <a:t>IoT-based Smart Security</a:t>
                </a:r>
              </a:p>
              <a:p>
                <a:pPr algn="ctr"/>
                <a:r>
                  <a:rPr lang="en-US" altLang="ko-KR" sz="599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  <a:sym typeface="Arial"/>
                  </a:rPr>
                  <a:t>Innovation Award 2020</a:t>
                </a:r>
              </a:p>
            </p:txBody>
          </p:sp>
          <p:grpSp>
            <p:nvGrpSpPr>
              <p:cNvPr id="456" name="그룹 50">
                <a:extLst>
                  <a:ext uri="{FF2B5EF4-FFF2-40B4-BE49-F238E27FC236}">
                    <a16:creationId xmlns:a16="http://schemas.microsoft.com/office/drawing/2014/main" id="{6AED7FC7-4D88-4ADB-872F-31B86D337CF5}"/>
                  </a:ext>
                </a:extLst>
              </p:cNvPr>
              <p:cNvGrpSpPr/>
              <p:nvPr userDrawn="1"/>
            </p:nvGrpSpPr>
            <p:grpSpPr>
              <a:xfrm>
                <a:off x="5108825" y="5694235"/>
                <a:ext cx="443091" cy="250443"/>
                <a:chOff x="19923062" y="23553761"/>
                <a:chExt cx="2811463" cy="1589088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457" name="Freeform 70">
                  <a:extLst>
                    <a:ext uri="{FF2B5EF4-FFF2-40B4-BE49-F238E27FC236}">
                      <a16:creationId xmlns:a16="http://schemas.microsoft.com/office/drawing/2014/main" id="{5A496E1D-8F91-43BA-93AB-55CE7E7D35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78887" y="24625324"/>
                  <a:ext cx="53975" cy="80963"/>
                </a:xfrm>
                <a:custGeom>
                  <a:avLst/>
                  <a:gdLst>
                    <a:gd name="T0" fmla="*/ 16 w 34"/>
                    <a:gd name="T1" fmla="*/ 0 h 51"/>
                    <a:gd name="T2" fmla="*/ 0 w 34"/>
                    <a:gd name="T3" fmla="*/ 51 h 51"/>
                    <a:gd name="T4" fmla="*/ 34 w 34"/>
                    <a:gd name="T5" fmla="*/ 51 h 51"/>
                    <a:gd name="T6" fmla="*/ 16 w 34"/>
                    <a:gd name="T7" fmla="*/ 0 h 51"/>
                    <a:gd name="T8" fmla="*/ 16 w 34"/>
                    <a:gd name="T9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51">
                      <a:moveTo>
                        <a:pt x="16" y="0"/>
                      </a:moveTo>
                      <a:lnTo>
                        <a:pt x="0" y="51"/>
                      </a:lnTo>
                      <a:lnTo>
                        <a:pt x="34" y="51"/>
                      </a:lnTo>
                      <a:lnTo>
                        <a:pt x="16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58" name="Freeform 71">
                  <a:extLst>
                    <a:ext uri="{FF2B5EF4-FFF2-40B4-BE49-F238E27FC236}">
                      <a16:creationId xmlns:a16="http://schemas.microsoft.com/office/drawing/2014/main" id="{616CCE64-DB30-4F8B-9984-95CFEE4511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918424" y="23922061"/>
                  <a:ext cx="58738" cy="80963"/>
                </a:xfrm>
                <a:custGeom>
                  <a:avLst/>
                  <a:gdLst>
                    <a:gd name="T0" fmla="*/ 4 w 14"/>
                    <a:gd name="T1" fmla="*/ 0 h 19"/>
                    <a:gd name="T2" fmla="*/ 0 w 14"/>
                    <a:gd name="T3" fmla="*/ 1 h 19"/>
                    <a:gd name="T4" fmla="*/ 0 w 14"/>
                    <a:gd name="T5" fmla="*/ 19 h 19"/>
                    <a:gd name="T6" fmla="*/ 3 w 14"/>
                    <a:gd name="T7" fmla="*/ 19 h 19"/>
                    <a:gd name="T8" fmla="*/ 14 w 14"/>
                    <a:gd name="T9" fmla="*/ 10 h 19"/>
                    <a:gd name="T10" fmla="*/ 4 w 14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9">
                      <a:moveTo>
                        <a:pt x="4" y="0"/>
                      </a:move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2" y="19"/>
                        <a:pt x="3" y="19"/>
                      </a:cubicBezTo>
                      <a:cubicBezTo>
                        <a:pt x="11" y="19"/>
                        <a:pt x="14" y="14"/>
                        <a:pt x="14" y="10"/>
                      </a:cubicBezTo>
                      <a:cubicBezTo>
                        <a:pt x="14" y="4"/>
                        <a:pt x="11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59" name="Freeform 72">
                  <a:extLst>
                    <a:ext uri="{FF2B5EF4-FFF2-40B4-BE49-F238E27FC236}">
                      <a16:creationId xmlns:a16="http://schemas.microsoft.com/office/drawing/2014/main" id="{563DA86B-51C5-4BE5-9F48-8A9C2A4F584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923062" y="23553761"/>
                  <a:ext cx="2811463" cy="1589088"/>
                </a:xfrm>
                <a:custGeom>
                  <a:avLst/>
                  <a:gdLst>
                    <a:gd name="T0" fmla="*/ 0 w 664"/>
                    <a:gd name="T1" fmla="*/ 0 h 375"/>
                    <a:gd name="T2" fmla="*/ 334 w 664"/>
                    <a:gd name="T3" fmla="*/ 84 h 375"/>
                    <a:gd name="T4" fmla="*/ 41 w 664"/>
                    <a:gd name="T5" fmla="*/ 289 h 375"/>
                    <a:gd name="T6" fmla="*/ 54 w 664"/>
                    <a:gd name="T7" fmla="*/ 255 h 375"/>
                    <a:gd name="T8" fmla="*/ 41 w 664"/>
                    <a:gd name="T9" fmla="*/ 291 h 375"/>
                    <a:gd name="T10" fmla="*/ 107 w 664"/>
                    <a:gd name="T11" fmla="*/ 276 h 375"/>
                    <a:gd name="T12" fmla="*/ 119 w 664"/>
                    <a:gd name="T13" fmla="*/ 247 h 375"/>
                    <a:gd name="T14" fmla="*/ 138 w 664"/>
                    <a:gd name="T15" fmla="*/ 277 h 375"/>
                    <a:gd name="T16" fmla="*/ 146 w 664"/>
                    <a:gd name="T17" fmla="*/ 247 h 375"/>
                    <a:gd name="T18" fmla="*/ 156 w 664"/>
                    <a:gd name="T19" fmla="*/ 105 h 375"/>
                    <a:gd name="T20" fmla="*/ 172 w 664"/>
                    <a:gd name="T21" fmla="*/ 113 h 375"/>
                    <a:gd name="T22" fmla="*/ 162 w 664"/>
                    <a:gd name="T23" fmla="*/ 127 h 375"/>
                    <a:gd name="T24" fmla="*/ 149 w 664"/>
                    <a:gd name="T25" fmla="*/ 120 h 375"/>
                    <a:gd name="T26" fmla="*/ 175 w 664"/>
                    <a:gd name="T27" fmla="*/ 85 h 375"/>
                    <a:gd name="T28" fmla="*/ 190 w 664"/>
                    <a:gd name="T29" fmla="*/ 291 h 375"/>
                    <a:gd name="T30" fmla="*/ 190 w 664"/>
                    <a:gd name="T31" fmla="*/ 247 h 375"/>
                    <a:gd name="T32" fmla="*/ 203 w 664"/>
                    <a:gd name="T33" fmla="*/ 282 h 375"/>
                    <a:gd name="T34" fmla="*/ 266 w 664"/>
                    <a:gd name="T35" fmla="*/ 129 h 375"/>
                    <a:gd name="T36" fmla="*/ 235 w 664"/>
                    <a:gd name="T37" fmla="*/ 123 h 375"/>
                    <a:gd name="T38" fmla="*/ 222 w 664"/>
                    <a:gd name="T39" fmla="*/ 127 h 375"/>
                    <a:gd name="T40" fmla="*/ 232 w 664"/>
                    <a:gd name="T41" fmla="*/ 86 h 375"/>
                    <a:gd name="T42" fmla="*/ 266 w 664"/>
                    <a:gd name="T43" fmla="*/ 127 h 375"/>
                    <a:gd name="T44" fmla="*/ 271 w 664"/>
                    <a:gd name="T45" fmla="*/ 289 h 375"/>
                    <a:gd name="T46" fmla="*/ 280 w 664"/>
                    <a:gd name="T47" fmla="*/ 247 h 375"/>
                    <a:gd name="T48" fmla="*/ 294 w 664"/>
                    <a:gd name="T49" fmla="*/ 289 h 375"/>
                    <a:gd name="T50" fmla="*/ 345 w 664"/>
                    <a:gd name="T51" fmla="*/ 204 h 375"/>
                    <a:gd name="T52" fmla="*/ 334 w 664"/>
                    <a:gd name="T53" fmla="*/ 162 h 375"/>
                    <a:gd name="T54" fmla="*/ 314 w 664"/>
                    <a:gd name="T55" fmla="*/ 187 h 375"/>
                    <a:gd name="T56" fmla="*/ 319 w 664"/>
                    <a:gd name="T57" fmla="*/ 214 h 375"/>
                    <a:gd name="T58" fmla="*/ 339 w 664"/>
                    <a:gd name="T59" fmla="*/ 193 h 375"/>
                    <a:gd name="T60" fmla="*/ 365 w 664"/>
                    <a:gd name="T61" fmla="*/ 183 h 375"/>
                    <a:gd name="T62" fmla="*/ 349 w 664"/>
                    <a:gd name="T63" fmla="*/ 186 h 375"/>
                    <a:gd name="T64" fmla="*/ 370 w 664"/>
                    <a:gd name="T65" fmla="*/ 291 h 375"/>
                    <a:gd name="T66" fmla="*/ 357 w 664"/>
                    <a:gd name="T67" fmla="*/ 253 h 375"/>
                    <a:gd name="T68" fmla="*/ 370 w 664"/>
                    <a:gd name="T69" fmla="*/ 249 h 375"/>
                    <a:gd name="T70" fmla="*/ 408 w 664"/>
                    <a:gd name="T71" fmla="*/ 97 h 375"/>
                    <a:gd name="T72" fmla="*/ 421 w 664"/>
                    <a:gd name="T73" fmla="*/ 86 h 375"/>
                    <a:gd name="T74" fmla="*/ 407 w 664"/>
                    <a:gd name="T75" fmla="*/ 119 h 375"/>
                    <a:gd name="T76" fmla="*/ 436 w 664"/>
                    <a:gd name="T77" fmla="*/ 291 h 375"/>
                    <a:gd name="T78" fmla="*/ 422 w 664"/>
                    <a:gd name="T79" fmla="*/ 247 h 375"/>
                    <a:gd name="T80" fmla="*/ 430 w 664"/>
                    <a:gd name="T81" fmla="*/ 262 h 375"/>
                    <a:gd name="T82" fmla="*/ 445 w 664"/>
                    <a:gd name="T83" fmla="*/ 249 h 375"/>
                    <a:gd name="T84" fmla="*/ 489 w 664"/>
                    <a:gd name="T85" fmla="*/ 88 h 375"/>
                    <a:gd name="T86" fmla="*/ 486 w 664"/>
                    <a:gd name="T87" fmla="*/ 85 h 375"/>
                    <a:gd name="T88" fmla="*/ 519 w 664"/>
                    <a:gd name="T89" fmla="*/ 94 h 375"/>
                    <a:gd name="T90" fmla="*/ 510 w 664"/>
                    <a:gd name="T91" fmla="*/ 129 h 375"/>
                    <a:gd name="T92" fmla="*/ 498 w 664"/>
                    <a:gd name="T93" fmla="*/ 88 h 375"/>
                    <a:gd name="T94" fmla="*/ 523 w 664"/>
                    <a:gd name="T95" fmla="*/ 289 h 375"/>
                    <a:gd name="T96" fmla="*/ 508 w 664"/>
                    <a:gd name="T97" fmla="*/ 274 h 375"/>
                    <a:gd name="T98" fmla="*/ 511 w 664"/>
                    <a:gd name="T99" fmla="*/ 291 h 375"/>
                    <a:gd name="T100" fmla="*/ 504 w 664"/>
                    <a:gd name="T101" fmla="*/ 278 h 375"/>
                    <a:gd name="T102" fmla="*/ 518 w 664"/>
                    <a:gd name="T103" fmla="*/ 245 h 375"/>
                    <a:gd name="T104" fmla="*/ 635 w 664"/>
                    <a:gd name="T105" fmla="*/ 249 h 375"/>
                    <a:gd name="T106" fmla="*/ 593 w 664"/>
                    <a:gd name="T107" fmla="*/ 279 h 375"/>
                    <a:gd name="T108" fmla="*/ 584 w 664"/>
                    <a:gd name="T109" fmla="*/ 289 h 375"/>
                    <a:gd name="T110" fmla="*/ 589 w 664"/>
                    <a:gd name="T111" fmla="*/ 247 h 375"/>
                    <a:gd name="T112" fmla="*/ 619 w 664"/>
                    <a:gd name="T113" fmla="*/ 249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375">
                      <a:moveTo>
                        <a:pt x="0" y="0"/>
                      </a:moveTo>
                      <a:cubicBezTo>
                        <a:pt x="0" y="375"/>
                        <a:pt x="0" y="375"/>
                        <a:pt x="0" y="375"/>
                      </a:cubicBezTo>
                      <a:cubicBezTo>
                        <a:pt x="664" y="375"/>
                        <a:pt x="664" y="375"/>
                        <a:pt x="664" y="375"/>
                      </a:cubicBezTo>
                      <a:cubicBezTo>
                        <a:pt x="664" y="0"/>
                        <a:pt x="664" y="0"/>
                        <a:pt x="664" y="0"/>
                      </a:cubicBezTo>
                      <a:lnTo>
                        <a:pt x="0" y="0"/>
                      </a:lnTo>
                      <a:close/>
                      <a:moveTo>
                        <a:pt x="334" y="84"/>
                      </a:moveTo>
                      <a:cubicBezTo>
                        <a:pt x="347" y="84"/>
                        <a:pt x="357" y="95"/>
                        <a:pt x="357" y="107"/>
                      </a:cubicBezTo>
                      <a:cubicBezTo>
                        <a:pt x="357" y="118"/>
                        <a:pt x="348" y="130"/>
                        <a:pt x="334" y="130"/>
                      </a:cubicBezTo>
                      <a:cubicBezTo>
                        <a:pt x="321" y="130"/>
                        <a:pt x="311" y="119"/>
                        <a:pt x="311" y="107"/>
                      </a:cubicBezTo>
                      <a:cubicBezTo>
                        <a:pt x="311" y="96"/>
                        <a:pt x="320" y="84"/>
                        <a:pt x="334" y="84"/>
                      </a:cubicBezTo>
                      <a:close/>
                      <a:moveTo>
                        <a:pt x="41" y="291"/>
                      </a:moveTo>
                      <a:cubicBezTo>
                        <a:pt x="37" y="291"/>
                        <a:pt x="34" y="291"/>
                        <a:pt x="31" y="289"/>
                      </a:cubicBezTo>
                      <a:cubicBezTo>
                        <a:pt x="29" y="280"/>
                        <a:pt x="29" y="280"/>
                        <a:pt x="29" y="280"/>
                      </a:cubicBezTo>
                      <a:cubicBezTo>
                        <a:pt x="31" y="280"/>
                        <a:pt x="31" y="280"/>
                        <a:pt x="31" y="280"/>
                      </a:cubicBezTo>
                      <a:cubicBezTo>
                        <a:pt x="32" y="285"/>
                        <a:pt x="36" y="289"/>
                        <a:pt x="41" y="289"/>
                      </a:cubicBezTo>
                      <a:cubicBezTo>
                        <a:pt x="46" y="289"/>
                        <a:pt x="50" y="286"/>
                        <a:pt x="50" y="281"/>
                      </a:cubicBezTo>
                      <a:cubicBezTo>
                        <a:pt x="50" y="270"/>
                        <a:pt x="31" y="273"/>
                        <a:pt x="31" y="258"/>
                      </a:cubicBezTo>
                      <a:cubicBezTo>
                        <a:pt x="31" y="250"/>
                        <a:pt x="37" y="246"/>
                        <a:pt x="45" y="246"/>
                      </a:cubicBezTo>
                      <a:cubicBezTo>
                        <a:pt x="47" y="246"/>
                        <a:pt x="50" y="247"/>
                        <a:pt x="53" y="247"/>
                      </a:cubicBezTo>
                      <a:cubicBezTo>
                        <a:pt x="54" y="255"/>
                        <a:pt x="54" y="255"/>
                        <a:pt x="54" y="255"/>
                      </a:cubicBez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1"/>
                        <a:pt x="48" y="248"/>
                        <a:pt x="44" y="248"/>
                      </a:cubicBezTo>
                      <a:cubicBezTo>
                        <a:pt x="39" y="248"/>
                        <a:pt x="36" y="252"/>
                        <a:pt x="36" y="256"/>
                      </a:cubicBezTo>
                      <a:cubicBezTo>
                        <a:pt x="36" y="268"/>
                        <a:pt x="56" y="265"/>
                        <a:pt x="56" y="279"/>
                      </a:cubicBezTo>
                      <a:cubicBezTo>
                        <a:pt x="56" y="287"/>
                        <a:pt x="48" y="291"/>
                        <a:pt x="41" y="291"/>
                      </a:cubicBezTo>
                      <a:close/>
                      <a:moveTo>
                        <a:pt x="146" y="249"/>
                      </a:moveTo>
                      <a:cubicBezTo>
                        <a:pt x="141" y="249"/>
                        <a:pt x="141" y="251"/>
                        <a:pt x="141" y="259"/>
                      </a:cubicBezTo>
                      <a:cubicBezTo>
                        <a:pt x="141" y="277"/>
                        <a:pt x="141" y="277"/>
                        <a:pt x="141" y="277"/>
                      </a:cubicBezTo>
                      <a:cubicBezTo>
                        <a:pt x="141" y="285"/>
                        <a:pt x="136" y="291"/>
                        <a:pt x="124" y="291"/>
                      </a:cubicBezTo>
                      <a:cubicBezTo>
                        <a:pt x="113" y="291"/>
                        <a:pt x="107" y="286"/>
                        <a:pt x="107" y="276"/>
                      </a:cubicBezTo>
                      <a:cubicBezTo>
                        <a:pt x="107" y="253"/>
                        <a:pt x="107" y="253"/>
                        <a:pt x="107" y="253"/>
                      </a:cubicBezTo>
                      <a:cubicBezTo>
                        <a:pt x="107" y="249"/>
                        <a:pt x="104" y="249"/>
                        <a:pt x="101" y="249"/>
                      </a:cubicBezTo>
                      <a:cubicBezTo>
                        <a:pt x="101" y="247"/>
                        <a:pt x="101" y="247"/>
                        <a:pt x="101" y="247"/>
                      </a:cubicBezTo>
                      <a:cubicBezTo>
                        <a:pt x="104" y="247"/>
                        <a:pt x="107" y="247"/>
                        <a:pt x="110" y="247"/>
                      </a:cubicBezTo>
                      <a:cubicBezTo>
                        <a:pt x="113" y="247"/>
                        <a:pt x="116" y="247"/>
                        <a:pt x="119" y="247"/>
                      </a:cubicBezTo>
                      <a:cubicBezTo>
                        <a:pt x="119" y="249"/>
                        <a:pt x="119" y="249"/>
                        <a:pt x="119" y="249"/>
                      </a:cubicBezTo>
                      <a:cubicBezTo>
                        <a:pt x="116" y="249"/>
                        <a:pt x="113" y="249"/>
                        <a:pt x="113" y="253"/>
                      </a:cubicBezTo>
                      <a:cubicBezTo>
                        <a:pt x="113" y="274"/>
                        <a:pt x="113" y="274"/>
                        <a:pt x="113" y="274"/>
                      </a:cubicBezTo>
                      <a:cubicBezTo>
                        <a:pt x="113" y="282"/>
                        <a:pt x="116" y="289"/>
                        <a:pt x="126" y="289"/>
                      </a:cubicBezTo>
                      <a:cubicBezTo>
                        <a:pt x="137" y="289"/>
                        <a:pt x="138" y="281"/>
                        <a:pt x="138" y="277"/>
                      </a:cubicBezTo>
                      <a:cubicBezTo>
                        <a:pt x="138" y="259"/>
                        <a:pt x="138" y="259"/>
                        <a:pt x="138" y="259"/>
                      </a:cubicBezTo>
                      <a:cubicBezTo>
                        <a:pt x="138" y="249"/>
                        <a:pt x="137" y="249"/>
                        <a:pt x="132" y="249"/>
                      </a:cubicBezTo>
                      <a:cubicBezTo>
                        <a:pt x="132" y="247"/>
                        <a:pt x="132" y="247"/>
                        <a:pt x="132" y="247"/>
                      </a:cubicBezTo>
                      <a:cubicBezTo>
                        <a:pt x="134" y="247"/>
                        <a:pt x="137" y="247"/>
                        <a:pt x="140" y="247"/>
                      </a:cubicBezTo>
                      <a:cubicBezTo>
                        <a:pt x="142" y="247"/>
                        <a:pt x="144" y="247"/>
                        <a:pt x="146" y="247"/>
                      </a:cubicBezTo>
                      <a:lnTo>
                        <a:pt x="146" y="249"/>
                      </a:lnTo>
                      <a:close/>
                      <a:moveTo>
                        <a:pt x="174" y="94"/>
                      </a:moveTo>
                      <a:cubicBezTo>
                        <a:pt x="173" y="89"/>
                        <a:pt x="171" y="87"/>
                        <a:pt x="163" y="87"/>
                      </a:cubicBezTo>
                      <a:cubicBezTo>
                        <a:pt x="156" y="87"/>
                        <a:pt x="156" y="87"/>
                        <a:pt x="156" y="87"/>
                      </a:cubicBezTo>
                      <a:cubicBezTo>
                        <a:pt x="156" y="105"/>
                        <a:pt x="156" y="105"/>
                        <a:pt x="156" y="105"/>
                      </a:cubicBezTo>
                      <a:cubicBezTo>
                        <a:pt x="163" y="105"/>
                        <a:pt x="163" y="105"/>
                        <a:pt x="163" y="105"/>
                      </a:cubicBezTo>
                      <a:cubicBezTo>
                        <a:pt x="169" y="105"/>
                        <a:pt x="169" y="104"/>
                        <a:pt x="170" y="100"/>
                      </a:cubicBezTo>
                      <a:cubicBezTo>
                        <a:pt x="172" y="100"/>
                        <a:pt x="172" y="100"/>
                        <a:pt x="172" y="100"/>
                      </a:cubicBezTo>
                      <a:cubicBezTo>
                        <a:pt x="171" y="101"/>
                        <a:pt x="171" y="104"/>
                        <a:pt x="171" y="107"/>
                      </a:cubicBezTo>
                      <a:cubicBezTo>
                        <a:pt x="171" y="109"/>
                        <a:pt x="171" y="112"/>
                        <a:pt x="172" y="113"/>
                      </a:cubicBezTo>
                      <a:cubicBezTo>
                        <a:pt x="170" y="113"/>
                        <a:pt x="170" y="113"/>
                        <a:pt x="170" y="113"/>
                      </a:cubicBezTo>
                      <a:cubicBezTo>
                        <a:pt x="170" y="109"/>
                        <a:pt x="169" y="108"/>
                        <a:pt x="164" y="108"/>
                      </a:cubicBezTo>
                      <a:cubicBezTo>
                        <a:pt x="156" y="108"/>
                        <a:pt x="156" y="108"/>
                        <a:pt x="156" y="108"/>
                      </a:cubicBezTo>
                      <a:cubicBezTo>
                        <a:pt x="156" y="123"/>
                        <a:pt x="156" y="123"/>
                        <a:pt x="156" y="123"/>
                      </a:cubicBezTo>
                      <a:cubicBezTo>
                        <a:pt x="156" y="127"/>
                        <a:pt x="158" y="127"/>
                        <a:pt x="162" y="127"/>
                      </a:cubicBezTo>
                      <a:cubicBezTo>
                        <a:pt x="162" y="129"/>
                        <a:pt x="162" y="129"/>
                        <a:pt x="162" y="129"/>
                      </a:cubicBezTo>
                      <a:cubicBezTo>
                        <a:pt x="158" y="129"/>
                        <a:pt x="155" y="129"/>
                        <a:pt x="152" y="129"/>
                      </a:cubicBezTo>
                      <a:cubicBezTo>
                        <a:pt x="149" y="129"/>
                        <a:pt x="146" y="129"/>
                        <a:pt x="143" y="129"/>
                      </a:cubicBezTo>
                      <a:cubicBezTo>
                        <a:pt x="143" y="127"/>
                        <a:pt x="143" y="127"/>
                        <a:pt x="143" y="127"/>
                      </a:cubicBezTo>
                      <a:cubicBezTo>
                        <a:pt x="149" y="127"/>
                        <a:pt x="149" y="126"/>
                        <a:pt x="149" y="120"/>
                      </a:cubicBezTo>
                      <a:cubicBezTo>
                        <a:pt x="149" y="93"/>
                        <a:pt x="149" y="93"/>
                        <a:pt x="149" y="93"/>
                      </a:cubicBezTo>
                      <a:cubicBezTo>
                        <a:pt x="149" y="87"/>
                        <a:pt x="148" y="87"/>
                        <a:pt x="143" y="87"/>
                      </a:cubicBezTo>
                      <a:cubicBezTo>
                        <a:pt x="143" y="85"/>
                        <a:pt x="143" y="85"/>
                        <a:pt x="143" y="85"/>
                      </a:cubicBezTo>
                      <a:cubicBezTo>
                        <a:pt x="148" y="85"/>
                        <a:pt x="152" y="86"/>
                        <a:pt x="157" y="86"/>
                      </a:cubicBezTo>
                      <a:cubicBezTo>
                        <a:pt x="163" y="86"/>
                        <a:pt x="169" y="86"/>
                        <a:pt x="175" y="85"/>
                      </a:cubicBezTo>
                      <a:cubicBezTo>
                        <a:pt x="175" y="94"/>
                        <a:pt x="175" y="94"/>
                        <a:pt x="175" y="94"/>
                      </a:cubicBezTo>
                      <a:lnTo>
                        <a:pt x="174" y="94"/>
                      </a:lnTo>
                      <a:close/>
                      <a:moveTo>
                        <a:pt x="224" y="291"/>
                      </a:moveTo>
                      <a:cubicBezTo>
                        <a:pt x="219" y="290"/>
                        <a:pt x="213" y="290"/>
                        <a:pt x="208" y="290"/>
                      </a:cubicBezTo>
                      <a:cubicBezTo>
                        <a:pt x="202" y="290"/>
                        <a:pt x="196" y="290"/>
                        <a:pt x="190" y="291"/>
                      </a:cubicBezTo>
                      <a:cubicBezTo>
                        <a:pt x="190" y="289"/>
                        <a:pt x="190" y="289"/>
                        <a:pt x="190" y="289"/>
                      </a:cubicBezTo>
                      <a:cubicBezTo>
                        <a:pt x="194" y="289"/>
                        <a:pt x="196" y="288"/>
                        <a:pt x="196" y="285"/>
                      </a:cubicBezTo>
                      <a:cubicBezTo>
                        <a:pt x="196" y="253"/>
                        <a:pt x="196" y="253"/>
                        <a:pt x="196" y="253"/>
                      </a:cubicBezTo>
                      <a:cubicBezTo>
                        <a:pt x="196" y="249"/>
                        <a:pt x="194" y="249"/>
                        <a:pt x="190" y="249"/>
                      </a:cubicBezTo>
                      <a:cubicBezTo>
                        <a:pt x="190" y="247"/>
                        <a:pt x="190" y="247"/>
                        <a:pt x="190" y="247"/>
                      </a:cubicBezTo>
                      <a:cubicBezTo>
                        <a:pt x="193" y="247"/>
                        <a:pt x="196" y="247"/>
                        <a:pt x="199" y="247"/>
                      </a:cubicBezTo>
                      <a:cubicBezTo>
                        <a:pt x="202" y="247"/>
                        <a:pt x="205" y="247"/>
                        <a:pt x="209" y="247"/>
                      </a:cubicBezTo>
                      <a:cubicBezTo>
                        <a:pt x="209" y="249"/>
                        <a:pt x="209" y="249"/>
                        <a:pt x="209" y="249"/>
                      </a:cubicBezTo>
                      <a:cubicBezTo>
                        <a:pt x="205" y="249"/>
                        <a:pt x="203" y="249"/>
                        <a:pt x="203" y="253"/>
                      </a:cubicBezTo>
                      <a:cubicBezTo>
                        <a:pt x="203" y="282"/>
                        <a:pt x="203" y="282"/>
                        <a:pt x="203" y="282"/>
                      </a:cubicBezTo>
                      <a:cubicBezTo>
                        <a:pt x="203" y="287"/>
                        <a:pt x="204" y="289"/>
                        <a:pt x="213" y="289"/>
                      </a:cubicBezTo>
                      <a:cubicBezTo>
                        <a:pt x="221" y="289"/>
                        <a:pt x="223" y="287"/>
                        <a:pt x="225" y="281"/>
                      </a:cubicBezTo>
                      <a:cubicBezTo>
                        <a:pt x="227" y="281"/>
                        <a:pt x="227" y="281"/>
                        <a:pt x="227" y="281"/>
                      </a:cubicBezTo>
                      <a:lnTo>
                        <a:pt x="224" y="291"/>
                      </a:lnTo>
                      <a:close/>
                      <a:moveTo>
                        <a:pt x="266" y="129"/>
                      </a:moveTo>
                      <a:cubicBezTo>
                        <a:pt x="264" y="129"/>
                        <a:pt x="263" y="129"/>
                        <a:pt x="261" y="129"/>
                      </a:cubicBezTo>
                      <a:cubicBezTo>
                        <a:pt x="259" y="129"/>
                        <a:pt x="257" y="129"/>
                        <a:pt x="256" y="129"/>
                      </a:cubicBezTo>
                      <a:cubicBezTo>
                        <a:pt x="250" y="123"/>
                        <a:pt x="245" y="115"/>
                        <a:pt x="241" y="108"/>
                      </a:cubicBezTo>
                      <a:cubicBezTo>
                        <a:pt x="235" y="108"/>
                        <a:pt x="235" y="108"/>
                        <a:pt x="235" y="108"/>
                      </a:cubicBezTo>
                      <a:cubicBezTo>
                        <a:pt x="235" y="123"/>
                        <a:pt x="235" y="123"/>
                        <a:pt x="235" y="123"/>
                      </a:cubicBezTo>
                      <a:cubicBezTo>
                        <a:pt x="235" y="127"/>
                        <a:pt x="237" y="127"/>
                        <a:pt x="241" y="127"/>
                      </a:cubicBezTo>
                      <a:cubicBezTo>
                        <a:pt x="241" y="129"/>
                        <a:pt x="241" y="129"/>
                        <a:pt x="241" y="129"/>
                      </a:cubicBezTo>
                      <a:cubicBezTo>
                        <a:pt x="237" y="129"/>
                        <a:pt x="235" y="129"/>
                        <a:pt x="232" y="129"/>
                      </a:cubicBezTo>
                      <a:cubicBezTo>
                        <a:pt x="229" y="129"/>
                        <a:pt x="226" y="129"/>
                        <a:pt x="222" y="129"/>
                      </a:cubicBezTo>
                      <a:cubicBezTo>
                        <a:pt x="222" y="127"/>
                        <a:pt x="222" y="127"/>
                        <a:pt x="222" y="127"/>
                      </a:cubicBezTo>
                      <a:cubicBezTo>
                        <a:pt x="226" y="127"/>
                        <a:pt x="228" y="127"/>
                        <a:pt x="228" y="123"/>
                      </a:cubicBezTo>
                      <a:cubicBezTo>
                        <a:pt x="228" y="92"/>
                        <a:pt x="228" y="92"/>
                        <a:pt x="228" y="92"/>
                      </a:cubicBezTo>
                      <a:cubicBezTo>
                        <a:pt x="228" y="87"/>
                        <a:pt x="226" y="87"/>
                        <a:pt x="222" y="87"/>
                      </a:cubicBezTo>
                      <a:cubicBezTo>
                        <a:pt x="222" y="85"/>
                        <a:pt x="222" y="85"/>
                        <a:pt x="222" y="85"/>
                      </a:cubicBezTo>
                      <a:cubicBezTo>
                        <a:pt x="226" y="85"/>
                        <a:pt x="229" y="86"/>
                        <a:pt x="232" y="86"/>
                      </a:cubicBezTo>
                      <a:cubicBezTo>
                        <a:pt x="235" y="86"/>
                        <a:pt x="237" y="85"/>
                        <a:pt x="241" y="85"/>
                      </a:cubicBezTo>
                      <a:cubicBezTo>
                        <a:pt x="253" y="85"/>
                        <a:pt x="256" y="92"/>
                        <a:pt x="256" y="96"/>
                      </a:cubicBezTo>
                      <a:cubicBezTo>
                        <a:pt x="256" y="102"/>
                        <a:pt x="252" y="106"/>
                        <a:pt x="247" y="107"/>
                      </a:cubicBezTo>
                      <a:cubicBezTo>
                        <a:pt x="253" y="115"/>
                        <a:pt x="256" y="120"/>
                        <a:pt x="259" y="123"/>
                      </a:cubicBezTo>
                      <a:cubicBezTo>
                        <a:pt x="261" y="125"/>
                        <a:pt x="263" y="127"/>
                        <a:pt x="266" y="127"/>
                      </a:cubicBezTo>
                      <a:lnTo>
                        <a:pt x="266" y="129"/>
                      </a:lnTo>
                      <a:close/>
                      <a:moveTo>
                        <a:pt x="305" y="291"/>
                      </a:moveTo>
                      <a:cubicBezTo>
                        <a:pt x="300" y="290"/>
                        <a:pt x="294" y="290"/>
                        <a:pt x="289" y="290"/>
                      </a:cubicBezTo>
                      <a:cubicBezTo>
                        <a:pt x="283" y="290"/>
                        <a:pt x="277" y="290"/>
                        <a:pt x="271" y="291"/>
                      </a:cubicBezTo>
                      <a:cubicBezTo>
                        <a:pt x="271" y="289"/>
                        <a:pt x="271" y="289"/>
                        <a:pt x="271" y="289"/>
                      </a:cubicBezTo>
                      <a:cubicBezTo>
                        <a:pt x="275" y="289"/>
                        <a:pt x="277" y="288"/>
                        <a:pt x="277" y="285"/>
                      </a:cubicBezTo>
                      <a:cubicBezTo>
                        <a:pt x="277" y="253"/>
                        <a:pt x="277" y="253"/>
                        <a:pt x="277" y="253"/>
                      </a:cubicBezTo>
                      <a:cubicBezTo>
                        <a:pt x="277" y="249"/>
                        <a:pt x="275" y="249"/>
                        <a:pt x="271" y="249"/>
                      </a:cubicBezTo>
                      <a:cubicBezTo>
                        <a:pt x="271" y="247"/>
                        <a:pt x="271" y="247"/>
                        <a:pt x="271" y="247"/>
                      </a:cubicBezTo>
                      <a:cubicBezTo>
                        <a:pt x="274" y="247"/>
                        <a:pt x="277" y="247"/>
                        <a:pt x="280" y="247"/>
                      </a:cubicBezTo>
                      <a:cubicBezTo>
                        <a:pt x="283" y="247"/>
                        <a:pt x="286" y="247"/>
                        <a:pt x="290" y="247"/>
                      </a:cubicBezTo>
                      <a:cubicBezTo>
                        <a:pt x="290" y="249"/>
                        <a:pt x="290" y="249"/>
                        <a:pt x="290" y="249"/>
                      </a:cubicBezTo>
                      <a:cubicBezTo>
                        <a:pt x="286" y="249"/>
                        <a:pt x="284" y="249"/>
                        <a:pt x="284" y="253"/>
                      </a:cubicBezTo>
                      <a:cubicBezTo>
                        <a:pt x="284" y="282"/>
                        <a:pt x="284" y="282"/>
                        <a:pt x="284" y="282"/>
                      </a:cubicBezTo>
                      <a:cubicBezTo>
                        <a:pt x="284" y="287"/>
                        <a:pt x="285" y="289"/>
                        <a:pt x="294" y="289"/>
                      </a:cubicBezTo>
                      <a:cubicBezTo>
                        <a:pt x="302" y="289"/>
                        <a:pt x="304" y="287"/>
                        <a:pt x="306" y="281"/>
                      </a:cubicBezTo>
                      <a:cubicBezTo>
                        <a:pt x="308" y="281"/>
                        <a:pt x="308" y="281"/>
                        <a:pt x="308" y="281"/>
                      </a:cubicBezTo>
                      <a:lnTo>
                        <a:pt x="305" y="291"/>
                      </a:lnTo>
                      <a:close/>
                      <a:moveTo>
                        <a:pt x="349" y="186"/>
                      </a:moveTo>
                      <a:cubicBezTo>
                        <a:pt x="349" y="191"/>
                        <a:pt x="348" y="198"/>
                        <a:pt x="345" y="204"/>
                      </a:cubicBezTo>
                      <a:cubicBezTo>
                        <a:pt x="341" y="211"/>
                        <a:pt x="333" y="220"/>
                        <a:pt x="318" y="220"/>
                      </a:cubicBezTo>
                      <a:cubicBezTo>
                        <a:pt x="305" y="220"/>
                        <a:pt x="296" y="212"/>
                        <a:pt x="296" y="198"/>
                      </a:cubicBezTo>
                      <a:cubicBezTo>
                        <a:pt x="296" y="187"/>
                        <a:pt x="307" y="173"/>
                        <a:pt x="319" y="173"/>
                      </a:cubicBezTo>
                      <a:cubicBezTo>
                        <a:pt x="321" y="173"/>
                        <a:pt x="323" y="173"/>
                        <a:pt x="324" y="174"/>
                      </a:cubicBezTo>
                      <a:cubicBezTo>
                        <a:pt x="326" y="172"/>
                        <a:pt x="334" y="166"/>
                        <a:pt x="334" y="162"/>
                      </a:cubicBezTo>
                      <a:cubicBezTo>
                        <a:pt x="334" y="161"/>
                        <a:pt x="333" y="159"/>
                        <a:pt x="333" y="158"/>
                      </a:cubicBezTo>
                      <a:cubicBezTo>
                        <a:pt x="333" y="156"/>
                        <a:pt x="335" y="155"/>
                        <a:pt x="337" y="155"/>
                      </a:cubicBezTo>
                      <a:cubicBezTo>
                        <a:pt x="339" y="155"/>
                        <a:pt x="340" y="156"/>
                        <a:pt x="340" y="159"/>
                      </a:cubicBezTo>
                      <a:cubicBezTo>
                        <a:pt x="340" y="162"/>
                        <a:pt x="334" y="168"/>
                        <a:pt x="332" y="170"/>
                      </a:cubicBezTo>
                      <a:cubicBezTo>
                        <a:pt x="314" y="187"/>
                        <a:pt x="314" y="187"/>
                        <a:pt x="314" y="187"/>
                      </a:cubicBezTo>
                      <a:cubicBezTo>
                        <a:pt x="311" y="191"/>
                        <a:pt x="311" y="191"/>
                        <a:pt x="311" y="191"/>
                      </a:cubicBezTo>
                      <a:cubicBezTo>
                        <a:pt x="306" y="195"/>
                        <a:pt x="306" y="195"/>
                        <a:pt x="306" y="195"/>
                      </a:cubicBezTo>
                      <a:cubicBezTo>
                        <a:pt x="305" y="198"/>
                        <a:pt x="303" y="200"/>
                        <a:pt x="303" y="202"/>
                      </a:cubicBezTo>
                      <a:cubicBezTo>
                        <a:pt x="303" y="205"/>
                        <a:pt x="305" y="207"/>
                        <a:pt x="306" y="209"/>
                      </a:cubicBezTo>
                      <a:cubicBezTo>
                        <a:pt x="309" y="212"/>
                        <a:pt x="315" y="214"/>
                        <a:pt x="319" y="214"/>
                      </a:cubicBezTo>
                      <a:cubicBezTo>
                        <a:pt x="329" y="214"/>
                        <a:pt x="336" y="209"/>
                        <a:pt x="341" y="204"/>
                      </a:cubicBezTo>
                      <a:cubicBezTo>
                        <a:pt x="345" y="198"/>
                        <a:pt x="347" y="191"/>
                        <a:pt x="347" y="184"/>
                      </a:cubicBezTo>
                      <a:cubicBezTo>
                        <a:pt x="347" y="182"/>
                        <a:pt x="342" y="180"/>
                        <a:pt x="340" y="180"/>
                      </a:cubicBezTo>
                      <a:cubicBezTo>
                        <a:pt x="337" y="180"/>
                        <a:pt x="334" y="183"/>
                        <a:pt x="334" y="186"/>
                      </a:cubicBezTo>
                      <a:cubicBezTo>
                        <a:pt x="334" y="192"/>
                        <a:pt x="339" y="188"/>
                        <a:pt x="339" y="193"/>
                      </a:cubicBezTo>
                      <a:cubicBezTo>
                        <a:pt x="339" y="195"/>
                        <a:pt x="337" y="196"/>
                        <a:pt x="335" y="196"/>
                      </a:cubicBezTo>
                      <a:cubicBezTo>
                        <a:pt x="333" y="196"/>
                        <a:pt x="329" y="194"/>
                        <a:pt x="329" y="189"/>
                      </a:cubicBezTo>
                      <a:cubicBezTo>
                        <a:pt x="329" y="182"/>
                        <a:pt x="338" y="176"/>
                        <a:pt x="345" y="176"/>
                      </a:cubicBezTo>
                      <a:cubicBezTo>
                        <a:pt x="354" y="176"/>
                        <a:pt x="356" y="186"/>
                        <a:pt x="362" y="186"/>
                      </a:cubicBezTo>
                      <a:cubicBezTo>
                        <a:pt x="363" y="186"/>
                        <a:pt x="365" y="185"/>
                        <a:pt x="365" y="183"/>
                      </a:cubicBezTo>
                      <a:cubicBezTo>
                        <a:pt x="365" y="181"/>
                        <a:pt x="362" y="180"/>
                        <a:pt x="362" y="178"/>
                      </a:cubicBezTo>
                      <a:cubicBezTo>
                        <a:pt x="362" y="176"/>
                        <a:pt x="363" y="175"/>
                        <a:pt x="365" y="175"/>
                      </a:cubicBezTo>
                      <a:cubicBezTo>
                        <a:pt x="367" y="175"/>
                        <a:pt x="369" y="178"/>
                        <a:pt x="369" y="180"/>
                      </a:cubicBezTo>
                      <a:cubicBezTo>
                        <a:pt x="369" y="185"/>
                        <a:pt x="362" y="190"/>
                        <a:pt x="357" y="190"/>
                      </a:cubicBezTo>
                      <a:cubicBezTo>
                        <a:pt x="354" y="190"/>
                        <a:pt x="351" y="188"/>
                        <a:pt x="349" y="186"/>
                      </a:cubicBezTo>
                      <a:close/>
                      <a:moveTo>
                        <a:pt x="370" y="249"/>
                      </a:moveTo>
                      <a:cubicBezTo>
                        <a:pt x="366" y="249"/>
                        <a:pt x="364" y="249"/>
                        <a:pt x="364" y="253"/>
                      </a:cubicBezTo>
                      <a:cubicBezTo>
                        <a:pt x="364" y="284"/>
                        <a:pt x="364" y="284"/>
                        <a:pt x="364" y="284"/>
                      </a:cubicBezTo>
                      <a:cubicBezTo>
                        <a:pt x="364" y="289"/>
                        <a:pt x="366" y="289"/>
                        <a:pt x="370" y="289"/>
                      </a:cubicBezTo>
                      <a:cubicBezTo>
                        <a:pt x="370" y="291"/>
                        <a:pt x="370" y="291"/>
                        <a:pt x="370" y="291"/>
                      </a:cubicBezTo>
                      <a:cubicBezTo>
                        <a:pt x="367" y="291"/>
                        <a:pt x="364" y="290"/>
                        <a:pt x="361" y="290"/>
                      </a:cubicBezTo>
                      <a:cubicBezTo>
                        <a:pt x="358" y="290"/>
                        <a:pt x="355" y="290"/>
                        <a:pt x="351" y="291"/>
                      </a:cubicBezTo>
                      <a:cubicBezTo>
                        <a:pt x="351" y="289"/>
                        <a:pt x="351" y="289"/>
                        <a:pt x="351" y="289"/>
                      </a:cubicBezTo>
                      <a:cubicBezTo>
                        <a:pt x="355" y="289"/>
                        <a:pt x="357" y="289"/>
                        <a:pt x="357" y="284"/>
                      </a:cubicBezTo>
                      <a:cubicBezTo>
                        <a:pt x="357" y="253"/>
                        <a:pt x="357" y="253"/>
                        <a:pt x="357" y="253"/>
                      </a:cubicBezTo>
                      <a:cubicBezTo>
                        <a:pt x="357" y="249"/>
                        <a:pt x="355" y="249"/>
                        <a:pt x="351" y="249"/>
                      </a:cubicBezTo>
                      <a:cubicBezTo>
                        <a:pt x="351" y="247"/>
                        <a:pt x="351" y="247"/>
                        <a:pt x="351" y="247"/>
                      </a:cubicBezTo>
                      <a:cubicBezTo>
                        <a:pt x="355" y="247"/>
                        <a:pt x="358" y="247"/>
                        <a:pt x="360" y="247"/>
                      </a:cubicBezTo>
                      <a:cubicBezTo>
                        <a:pt x="364" y="247"/>
                        <a:pt x="367" y="247"/>
                        <a:pt x="370" y="247"/>
                      </a:cubicBezTo>
                      <a:lnTo>
                        <a:pt x="370" y="249"/>
                      </a:lnTo>
                      <a:close/>
                      <a:moveTo>
                        <a:pt x="407" y="119"/>
                      </a:moveTo>
                      <a:cubicBezTo>
                        <a:pt x="408" y="119"/>
                        <a:pt x="408" y="119"/>
                        <a:pt x="408" y="119"/>
                      </a:cubicBezTo>
                      <a:cubicBezTo>
                        <a:pt x="409" y="123"/>
                        <a:pt x="413" y="128"/>
                        <a:pt x="418" y="128"/>
                      </a:cubicBezTo>
                      <a:cubicBezTo>
                        <a:pt x="424" y="128"/>
                        <a:pt x="427" y="124"/>
                        <a:pt x="427" y="119"/>
                      </a:cubicBezTo>
                      <a:cubicBezTo>
                        <a:pt x="427" y="108"/>
                        <a:pt x="408" y="111"/>
                        <a:pt x="408" y="97"/>
                      </a:cubicBezTo>
                      <a:cubicBezTo>
                        <a:pt x="408" y="89"/>
                        <a:pt x="414" y="84"/>
                        <a:pt x="422" y="84"/>
                      </a:cubicBezTo>
                      <a:cubicBezTo>
                        <a:pt x="425" y="84"/>
                        <a:pt x="427" y="85"/>
                        <a:pt x="430" y="85"/>
                      </a:cubicBezTo>
                      <a:cubicBezTo>
                        <a:pt x="431" y="93"/>
                        <a:pt x="431" y="93"/>
                        <a:pt x="431" y="93"/>
                      </a:cubicBezTo>
                      <a:cubicBezTo>
                        <a:pt x="430" y="93"/>
                        <a:pt x="430" y="93"/>
                        <a:pt x="430" y="93"/>
                      </a:cubicBezTo>
                      <a:cubicBezTo>
                        <a:pt x="429" y="89"/>
                        <a:pt x="426" y="86"/>
                        <a:pt x="421" y="86"/>
                      </a:cubicBezTo>
                      <a:cubicBezTo>
                        <a:pt x="416" y="86"/>
                        <a:pt x="413" y="90"/>
                        <a:pt x="413" y="94"/>
                      </a:cubicBezTo>
                      <a:cubicBezTo>
                        <a:pt x="413" y="106"/>
                        <a:pt x="433" y="103"/>
                        <a:pt x="433" y="117"/>
                      </a:cubicBezTo>
                      <a:cubicBezTo>
                        <a:pt x="433" y="125"/>
                        <a:pt x="426" y="130"/>
                        <a:pt x="418" y="130"/>
                      </a:cubicBezTo>
                      <a:cubicBezTo>
                        <a:pt x="415" y="130"/>
                        <a:pt x="411" y="129"/>
                        <a:pt x="408" y="128"/>
                      </a:cubicBezTo>
                      <a:lnTo>
                        <a:pt x="407" y="119"/>
                      </a:lnTo>
                      <a:close/>
                      <a:moveTo>
                        <a:pt x="459" y="249"/>
                      </a:moveTo>
                      <a:cubicBezTo>
                        <a:pt x="457" y="249"/>
                        <a:pt x="456" y="250"/>
                        <a:pt x="455" y="251"/>
                      </a:cubicBezTo>
                      <a:cubicBezTo>
                        <a:pt x="455" y="252"/>
                        <a:pt x="450" y="263"/>
                        <a:pt x="450" y="263"/>
                      </a:cubicBezTo>
                      <a:cubicBezTo>
                        <a:pt x="438" y="291"/>
                        <a:pt x="438" y="291"/>
                        <a:pt x="438" y="291"/>
                      </a:cubicBezTo>
                      <a:cubicBezTo>
                        <a:pt x="436" y="291"/>
                        <a:pt x="436" y="291"/>
                        <a:pt x="436" y="291"/>
                      </a:cubicBezTo>
                      <a:cubicBezTo>
                        <a:pt x="425" y="266"/>
                        <a:pt x="425" y="266"/>
                        <a:pt x="425" y="266"/>
                      </a:cubicBezTo>
                      <a:cubicBezTo>
                        <a:pt x="423" y="262"/>
                        <a:pt x="421" y="258"/>
                        <a:pt x="420" y="254"/>
                      </a:cubicBezTo>
                      <a:cubicBezTo>
                        <a:pt x="418" y="250"/>
                        <a:pt x="417" y="249"/>
                        <a:pt x="413" y="249"/>
                      </a:cubicBezTo>
                      <a:cubicBezTo>
                        <a:pt x="413" y="247"/>
                        <a:pt x="413" y="247"/>
                        <a:pt x="413" y="247"/>
                      </a:cubicBezTo>
                      <a:cubicBezTo>
                        <a:pt x="416" y="247"/>
                        <a:pt x="419" y="247"/>
                        <a:pt x="422" y="247"/>
                      </a:cubicBezTo>
                      <a:cubicBezTo>
                        <a:pt x="425" y="247"/>
                        <a:pt x="428" y="247"/>
                        <a:pt x="430" y="247"/>
                      </a:cubicBezTo>
                      <a:cubicBezTo>
                        <a:pt x="430" y="249"/>
                        <a:pt x="430" y="249"/>
                        <a:pt x="430" y="249"/>
                      </a:cubicBezTo>
                      <a:cubicBezTo>
                        <a:pt x="429" y="249"/>
                        <a:pt x="428" y="249"/>
                        <a:pt x="427" y="249"/>
                      </a:cubicBezTo>
                      <a:cubicBezTo>
                        <a:pt x="427" y="249"/>
                        <a:pt x="426" y="250"/>
                        <a:pt x="426" y="250"/>
                      </a:cubicBezTo>
                      <a:cubicBezTo>
                        <a:pt x="426" y="252"/>
                        <a:pt x="429" y="260"/>
                        <a:pt x="430" y="262"/>
                      </a:cubicBezTo>
                      <a:cubicBezTo>
                        <a:pt x="439" y="283"/>
                        <a:pt x="439" y="283"/>
                        <a:pt x="439" y="283"/>
                      </a:cubicBezTo>
                      <a:cubicBezTo>
                        <a:pt x="444" y="271"/>
                        <a:pt x="444" y="271"/>
                        <a:pt x="444" y="271"/>
                      </a:cubicBezTo>
                      <a:cubicBezTo>
                        <a:pt x="445" y="267"/>
                        <a:pt x="447" y="263"/>
                        <a:pt x="448" y="259"/>
                      </a:cubicBezTo>
                      <a:cubicBezTo>
                        <a:pt x="449" y="257"/>
                        <a:pt x="450" y="254"/>
                        <a:pt x="450" y="252"/>
                      </a:cubicBezTo>
                      <a:cubicBezTo>
                        <a:pt x="450" y="249"/>
                        <a:pt x="448" y="249"/>
                        <a:pt x="445" y="249"/>
                      </a:cubicBezTo>
                      <a:cubicBezTo>
                        <a:pt x="445" y="247"/>
                        <a:pt x="445" y="247"/>
                        <a:pt x="445" y="247"/>
                      </a:cubicBezTo>
                      <a:cubicBezTo>
                        <a:pt x="448" y="247"/>
                        <a:pt x="451" y="247"/>
                        <a:pt x="453" y="247"/>
                      </a:cubicBezTo>
                      <a:cubicBezTo>
                        <a:pt x="455" y="247"/>
                        <a:pt x="457" y="247"/>
                        <a:pt x="459" y="247"/>
                      </a:cubicBezTo>
                      <a:lnTo>
                        <a:pt x="459" y="249"/>
                      </a:lnTo>
                      <a:close/>
                      <a:moveTo>
                        <a:pt x="489" y="88"/>
                      </a:moveTo>
                      <a:cubicBezTo>
                        <a:pt x="483" y="88"/>
                        <a:pt x="483" y="90"/>
                        <a:pt x="482" y="94"/>
                      </a:cubicBezTo>
                      <a:cubicBezTo>
                        <a:pt x="480" y="94"/>
                        <a:pt x="480" y="94"/>
                        <a:pt x="480" y="94"/>
                      </a:cubicBezTo>
                      <a:cubicBezTo>
                        <a:pt x="481" y="84"/>
                        <a:pt x="481" y="84"/>
                        <a:pt x="481" y="84"/>
                      </a:cubicBezTo>
                      <a:cubicBezTo>
                        <a:pt x="482" y="84"/>
                        <a:pt x="482" y="84"/>
                        <a:pt x="482" y="84"/>
                      </a:cubicBezTo>
                      <a:cubicBezTo>
                        <a:pt x="483" y="85"/>
                        <a:pt x="485" y="85"/>
                        <a:pt x="486" y="85"/>
                      </a:cubicBezTo>
                      <a:cubicBezTo>
                        <a:pt x="516" y="85"/>
                        <a:pt x="516" y="85"/>
                        <a:pt x="516" y="85"/>
                      </a:cubicBezTo>
                      <a:cubicBezTo>
                        <a:pt x="518" y="85"/>
                        <a:pt x="520" y="85"/>
                        <a:pt x="520" y="84"/>
                      </a:cubicBezTo>
                      <a:cubicBezTo>
                        <a:pt x="522" y="84"/>
                        <a:pt x="522" y="84"/>
                        <a:pt x="522" y="84"/>
                      </a:cubicBezTo>
                      <a:cubicBezTo>
                        <a:pt x="521" y="94"/>
                        <a:pt x="521" y="94"/>
                        <a:pt x="521" y="94"/>
                      </a:cubicBezTo>
                      <a:cubicBezTo>
                        <a:pt x="519" y="94"/>
                        <a:pt x="519" y="94"/>
                        <a:pt x="519" y="94"/>
                      </a:cubicBezTo>
                      <a:cubicBezTo>
                        <a:pt x="519" y="90"/>
                        <a:pt x="519" y="88"/>
                        <a:pt x="514" y="88"/>
                      </a:cubicBezTo>
                      <a:cubicBezTo>
                        <a:pt x="504" y="88"/>
                        <a:pt x="504" y="88"/>
                        <a:pt x="504" y="88"/>
                      </a:cubicBezTo>
                      <a:cubicBezTo>
                        <a:pt x="504" y="123"/>
                        <a:pt x="504" y="123"/>
                        <a:pt x="504" y="123"/>
                      </a:cubicBezTo>
                      <a:cubicBezTo>
                        <a:pt x="504" y="127"/>
                        <a:pt x="506" y="127"/>
                        <a:pt x="510" y="127"/>
                      </a:cubicBezTo>
                      <a:cubicBezTo>
                        <a:pt x="510" y="129"/>
                        <a:pt x="510" y="129"/>
                        <a:pt x="510" y="129"/>
                      </a:cubicBezTo>
                      <a:cubicBezTo>
                        <a:pt x="507" y="129"/>
                        <a:pt x="504" y="129"/>
                        <a:pt x="501" y="129"/>
                      </a:cubicBezTo>
                      <a:cubicBezTo>
                        <a:pt x="498" y="129"/>
                        <a:pt x="495" y="129"/>
                        <a:pt x="492" y="129"/>
                      </a:cubicBezTo>
                      <a:cubicBezTo>
                        <a:pt x="492" y="127"/>
                        <a:pt x="492" y="127"/>
                        <a:pt x="492" y="127"/>
                      </a:cubicBezTo>
                      <a:cubicBezTo>
                        <a:pt x="495" y="127"/>
                        <a:pt x="498" y="127"/>
                        <a:pt x="498" y="123"/>
                      </a:cubicBezTo>
                      <a:cubicBezTo>
                        <a:pt x="498" y="88"/>
                        <a:pt x="498" y="88"/>
                        <a:pt x="498" y="88"/>
                      </a:cubicBezTo>
                      <a:lnTo>
                        <a:pt x="489" y="88"/>
                      </a:lnTo>
                      <a:close/>
                      <a:moveTo>
                        <a:pt x="540" y="291"/>
                      </a:moveTo>
                      <a:cubicBezTo>
                        <a:pt x="537" y="291"/>
                        <a:pt x="535" y="290"/>
                        <a:pt x="532" y="290"/>
                      </a:cubicBezTo>
                      <a:cubicBezTo>
                        <a:pt x="529" y="290"/>
                        <a:pt x="526" y="290"/>
                        <a:pt x="523" y="291"/>
                      </a:cubicBezTo>
                      <a:cubicBezTo>
                        <a:pt x="523" y="289"/>
                        <a:pt x="523" y="289"/>
                        <a:pt x="523" y="289"/>
                      </a:cubicBezTo>
                      <a:cubicBezTo>
                        <a:pt x="524" y="289"/>
                        <a:pt x="524" y="289"/>
                        <a:pt x="524" y="289"/>
                      </a:cubicBezTo>
                      <a:cubicBezTo>
                        <a:pt x="525" y="289"/>
                        <a:pt x="527" y="289"/>
                        <a:pt x="527" y="287"/>
                      </a:cubicBezTo>
                      <a:cubicBezTo>
                        <a:pt x="527" y="286"/>
                        <a:pt x="527" y="284"/>
                        <a:pt x="526" y="283"/>
                      </a:cubicBezTo>
                      <a:cubicBezTo>
                        <a:pt x="523" y="274"/>
                        <a:pt x="523" y="274"/>
                        <a:pt x="523" y="274"/>
                      </a:cubicBezTo>
                      <a:cubicBezTo>
                        <a:pt x="508" y="274"/>
                        <a:pt x="508" y="274"/>
                        <a:pt x="508" y="274"/>
                      </a:cubicBezTo>
                      <a:cubicBezTo>
                        <a:pt x="506" y="279"/>
                        <a:pt x="506" y="279"/>
                        <a:pt x="506" y="279"/>
                      </a:cubicBezTo>
                      <a:cubicBezTo>
                        <a:pt x="505" y="281"/>
                        <a:pt x="505" y="284"/>
                        <a:pt x="505" y="286"/>
                      </a:cubicBezTo>
                      <a:cubicBezTo>
                        <a:pt x="505" y="289"/>
                        <a:pt x="507" y="289"/>
                        <a:pt x="509" y="289"/>
                      </a:cubicBezTo>
                      <a:cubicBezTo>
                        <a:pt x="511" y="289"/>
                        <a:pt x="511" y="289"/>
                        <a:pt x="511" y="289"/>
                      </a:cubicBezTo>
                      <a:cubicBezTo>
                        <a:pt x="511" y="291"/>
                        <a:pt x="511" y="291"/>
                        <a:pt x="511" y="291"/>
                      </a:cubicBezTo>
                      <a:cubicBezTo>
                        <a:pt x="508" y="291"/>
                        <a:pt x="505" y="290"/>
                        <a:pt x="503" y="290"/>
                      </a:cubicBezTo>
                      <a:cubicBezTo>
                        <a:pt x="500" y="290"/>
                        <a:pt x="497" y="290"/>
                        <a:pt x="495" y="291"/>
                      </a:cubicBezTo>
                      <a:cubicBezTo>
                        <a:pt x="495" y="289"/>
                        <a:pt x="495" y="289"/>
                        <a:pt x="495" y="289"/>
                      </a:cubicBezTo>
                      <a:cubicBezTo>
                        <a:pt x="499" y="288"/>
                        <a:pt x="500" y="288"/>
                        <a:pt x="501" y="284"/>
                      </a:cubicBezTo>
                      <a:cubicBezTo>
                        <a:pt x="502" y="282"/>
                        <a:pt x="503" y="280"/>
                        <a:pt x="504" y="278"/>
                      </a:cubicBezTo>
                      <a:cubicBezTo>
                        <a:pt x="512" y="255"/>
                        <a:pt x="512" y="255"/>
                        <a:pt x="512" y="255"/>
                      </a:cubicBezTo>
                      <a:cubicBezTo>
                        <a:pt x="513" y="254"/>
                        <a:pt x="514" y="252"/>
                        <a:pt x="514" y="250"/>
                      </a:cubicBezTo>
                      <a:cubicBezTo>
                        <a:pt x="514" y="249"/>
                        <a:pt x="514" y="249"/>
                        <a:pt x="514" y="248"/>
                      </a:cubicBezTo>
                      <a:cubicBezTo>
                        <a:pt x="515" y="248"/>
                        <a:pt x="516" y="247"/>
                        <a:pt x="517" y="245"/>
                      </a:cubicBezTo>
                      <a:cubicBezTo>
                        <a:pt x="518" y="245"/>
                        <a:pt x="518" y="245"/>
                        <a:pt x="518" y="245"/>
                      </a:cubicBezTo>
                      <a:cubicBezTo>
                        <a:pt x="531" y="278"/>
                        <a:pt x="531" y="278"/>
                        <a:pt x="531" y="278"/>
                      </a:cubicBezTo>
                      <a:cubicBezTo>
                        <a:pt x="532" y="281"/>
                        <a:pt x="534" y="286"/>
                        <a:pt x="535" y="287"/>
                      </a:cubicBezTo>
                      <a:cubicBezTo>
                        <a:pt x="536" y="288"/>
                        <a:pt x="538" y="289"/>
                        <a:pt x="540" y="289"/>
                      </a:cubicBezTo>
                      <a:lnTo>
                        <a:pt x="540" y="291"/>
                      </a:lnTo>
                      <a:close/>
                      <a:moveTo>
                        <a:pt x="635" y="249"/>
                      </a:moveTo>
                      <a:cubicBezTo>
                        <a:pt x="631" y="249"/>
                        <a:pt x="629" y="249"/>
                        <a:pt x="629" y="255"/>
                      </a:cubicBezTo>
                      <a:cubicBezTo>
                        <a:pt x="629" y="291"/>
                        <a:pt x="629" y="291"/>
                        <a:pt x="629" y="291"/>
                      </a:cubicBezTo>
                      <a:cubicBezTo>
                        <a:pt x="628" y="291"/>
                        <a:pt x="628" y="291"/>
                        <a:pt x="628" y="291"/>
                      </a:cubicBezTo>
                      <a:cubicBezTo>
                        <a:pt x="593" y="255"/>
                        <a:pt x="593" y="255"/>
                        <a:pt x="593" y="255"/>
                      </a:cubicBezTo>
                      <a:cubicBezTo>
                        <a:pt x="593" y="279"/>
                        <a:pt x="593" y="279"/>
                        <a:pt x="593" y="279"/>
                      </a:cubicBezTo>
                      <a:cubicBezTo>
                        <a:pt x="593" y="287"/>
                        <a:pt x="594" y="289"/>
                        <a:pt x="601" y="289"/>
                      </a:cubicBezTo>
                      <a:cubicBezTo>
                        <a:pt x="601" y="291"/>
                        <a:pt x="601" y="291"/>
                        <a:pt x="601" y="291"/>
                      </a:cubicBezTo>
                      <a:cubicBezTo>
                        <a:pt x="598" y="291"/>
                        <a:pt x="595" y="290"/>
                        <a:pt x="592" y="290"/>
                      </a:cubicBezTo>
                      <a:cubicBezTo>
                        <a:pt x="590" y="290"/>
                        <a:pt x="587" y="290"/>
                        <a:pt x="584" y="291"/>
                      </a:cubicBezTo>
                      <a:cubicBezTo>
                        <a:pt x="584" y="289"/>
                        <a:pt x="584" y="289"/>
                        <a:pt x="584" y="289"/>
                      </a:cubicBezTo>
                      <a:cubicBezTo>
                        <a:pt x="588" y="289"/>
                        <a:pt x="591" y="289"/>
                        <a:pt x="591" y="281"/>
                      </a:cubicBezTo>
                      <a:cubicBezTo>
                        <a:pt x="591" y="256"/>
                        <a:pt x="591" y="256"/>
                        <a:pt x="591" y="256"/>
                      </a:cubicBezTo>
                      <a:cubicBezTo>
                        <a:pt x="591" y="251"/>
                        <a:pt x="588" y="249"/>
                        <a:pt x="583" y="249"/>
                      </a:cubicBezTo>
                      <a:cubicBezTo>
                        <a:pt x="583" y="247"/>
                        <a:pt x="583" y="247"/>
                        <a:pt x="583" y="247"/>
                      </a:cubicBezTo>
                      <a:cubicBezTo>
                        <a:pt x="585" y="247"/>
                        <a:pt x="587" y="247"/>
                        <a:pt x="589" y="247"/>
                      </a:cubicBezTo>
                      <a:cubicBezTo>
                        <a:pt x="591" y="247"/>
                        <a:pt x="592" y="247"/>
                        <a:pt x="594" y="247"/>
                      </a:cubicBezTo>
                      <a:cubicBezTo>
                        <a:pt x="597" y="251"/>
                        <a:pt x="603" y="257"/>
                        <a:pt x="610" y="264"/>
                      </a:cubicBezTo>
                      <a:cubicBezTo>
                        <a:pt x="616" y="270"/>
                        <a:pt x="622" y="276"/>
                        <a:pt x="626" y="281"/>
                      </a:cubicBezTo>
                      <a:cubicBezTo>
                        <a:pt x="626" y="256"/>
                        <a:pt x="626" y="256"/>
                        <a:pt x="626" y="256"/>
                      </a:cubicBezTo>
                      <a:cubicBezTo>
                        <a:pt x="626" y="251"/>
                        <a:pt x="625" y="249"/>
                        <a:pt x="619" y="249"/>
                      </a:cubicBezTo>
                      <a:cubicBezTo>
                        <a:pt x="619" y="247"/>
                        <a:pt x="619" y="247"/>
                        <a:pt x="619" y="247"/>
                      </a:cubicBezTo>
                      <a:cubicBezTo>
                        <a:pt x="622" y="247"/>
                        <a:pt x="625" y="247"/>
                        <a:pt x="628" y="247"/>
                      </a:cubicBezTo>
                      <a:cubicBezTo>
                        <a:pt x="630" y="247"/>
                        <a:pt x="633" y="247"/>
                        <a:pt x="635" y="247"/>
                      </a:cubicBezTo>
                      <a:lnTo>
                        <a:pt x="635" y="2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60" name="Freeform 73">
                  <a:extLst>
                    <a:ext uri="{FF2B5EF4-FFF2-40B4-BE49-F238E27FC236}">
                      <a16:creationId xmlns:a16="http://schemas.microsoft.com/office/drawing/2014/main" id="{045233B0-F962-4446-BA26-7FC91CC9AA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97824" y="24303061"/>
                  <a:ext cx="66675" cy="88900"/>
                </a:xfrm>
                <a:custGeom>
                  <a:avLst/>
                  <a:gdLst>
                    <a:gd name="T0" fmla="*/ 16 w 16"/>
                    <a:gd name="T1" fmla="*/ 4 h 21"/>
                    <a:gd name="T2" fmla="*/ 16 w 16"/>
                    <a:gd name="T3" fmla="*/ 3 h 21"/>
                    <a:gd name="T4" fmla="*/ 13 w 16"/>
                    <a:gd name="T5" fmla="*/ 0 h 21"/>
                    <a:gd name="T6" fmla="*/ 0 w 16"/>
                    <a:gd name="T7" fmla="*/ 18 h 21"/>
                    <a:gd name="T8" fmla="*/ 0 w 16"/>
                    <a:gd name="T9" fmla="*/ 21 h 21"/>
                    <a:gd name="T10" fmla="*/ 8 w 16"/>
                    <a:gd name="T11" fmla="*/ 12 h 21"/>
                    <a:gd name="T12" fmla="*/ 16 w 16"/>
                    <a:gd name="T13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21">
                      <a:moveTo>
                        <a:pt x="16" y="4"/>
                      </a:move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1"/>
                        <a:pt x="14" y="0"/>
                        <a:pt x="13" y="0"/>
                      </a:cubicBezTo>
                      <a:cubicBezTo>
                        <a:pt x="5" y="0"/>
                        <a:pt x="0" y="10"/>
                        <a:pt x="0" y="18"/>
                      </a:cubicBezTo>
                      <a:cubicBezTo>
                        <a:pt x="0" y="19"/>
                        <a:pt x="0" y="20"/>
                        <a:pt x="0" y="21"/>
                      </a:cubicBezTo>
                      <a:cubicBezTo>
                        <a:pt x="3" y="18"/>
                        <a:pt x="5" y="15"/>
                        <a:pt x="8" y="12"/>
                      </a:cubicBez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61" name="Freeform 74">
                  <a:extLst>
                    <a:ext uri="{FF2B5EF4-FFF2-40B4-BE49-F238E27FC236}">
                      <a16:creationId xmlns:a16="http://schemas.microsoft.com/office/drawing/2014/main" id="{A2E8842F-504E-4EC8-AA63-F7448FDF71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69262" y="23917299"/>
                  <a:ext cx="134938" cy="177800"/>
                </a:xfrm>
                <a:custGeom>
                  <a:avLst/>
                  <a:gdLst>
                    <a:gd name="T0" fmla="*/ 17 w 32"/>
                    <a:gd name="T1" fmla="*/ 42 h 42"/>
                    <a:gd name="T2" fmla="*/ 32 w 32"/>
                    <a:gd name="T3" fmla="*/ 23 h 42"/>
                    <a:gd name="T4" fmla="*/ 15 w 32"/>
                    <a:gd name="T5" fmla="*/ 0 h 42"/>
                    <a:gd name="T6" fmla="*/ 0 w 32"/>
                    <a:gd name="T7" fmla="*/ 20 h 42"/>
                    <a:gd name="T8" fmla="*/ 17 w 32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42">
                      <a:moveTo>
                        <a:pt x="17" y="42"/>
                      </a:moveTo>
                      <a:cubicBezTo>
                        <a:pt x="26" y="42"/>
                        <a:pt x="32" y="34"/>
                        <a:pt x="32" y="23"/>
                      </a:cubicBezTo>
                      <a:cubicBezTo>
                        <a:pt x="32" y="13"/>
                        <a:pt x="27" y="0"/>
                        <a:pt x="15" y="0"/>
                      </a:cubicBezTo>
                      <a:cubicBezTo>
                        <a:pt x="6" y="0"/>
                        <a:pt x="0" y="8"/>
                        <a:pt x="0" y="20"/>
                      </a:cubicBezTo>
                      <a:cubicBezTo>
                        <a:pt x="0" y="29"/>
                        <a:pt x="5" y="42"/>
                        <a:pt x="17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</p:grpSp>
        </p:grpSp>
        <p:grpSp>
          <p:nvGrpSpPr>
            <p:cNvPr id="302" name="Group 219">
              <a:extLst>
                <a:ext uri="{FF2B5EF4-FFF2-40B4-BE49-F238E27FC236}">
                  <a16:creationId xmlns:a16="http://schemas.microsoft.com/office/drawing/2014/main" id="{A16C776B-1ED9-44B6-9C78-C501715C0C0C}"/>
                </a:ext>
              </a:extLst>
            </p:cNvPr>
            <p:cNvGrpSpPr/>
            <p:nvPr userDrawn="1"/>
          </p:nvGrpSpPr>
          <p:grpSpPr>
            <a:xfrm>
              <a:off x="5373884" y="5671084"/>
              <a:ext cx="764796" cy="616732"/>
              <a:chOff x="4883444" y="5671084"/>
              <a:chExt cx="764796" cy="616732"/>
            </a:xfrm>
          </p:grpSpPr>
          <p:sp>
            <p:nvSpPr>
              <p:cNvPr id="446" name="Shape 117">
                <a:extLst>
                  <a:ext uri="{FF2B5EF4-FFF2-40B4-BE49-F238E27FC236}">
                    <a16:creationId xmlns:a16="http://schemas.microsoft.com/office/drawing/2014/main" id="{C854F939-8FAE-47CC-8903-19569F159180}"/>
                  </a:ext>
                </a:extLst>
              </p:cNvPr>
              <p:cNvSpPr txBox="1"/>
              <p:nvPr userDrawn="1"/>
            </p:nvSpPr>
            <p:spPr>
              <a:xfrm>
                <a:off x="4883444" y="6103150"/>
                <a:ext cx="764796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-US" altLang="ko-KR" sz="599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  <a:sym typeface="Arial"/>
                  </a:rPr>
                  <a:t>SC Magazine Europe</a:t>
                </a:r>
                <a:endParaRPr sz="599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ko-KR" sz="599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  <a:sym typeface="Arial"/>
                  </a:rPr>
                  <a:t>Best SME Solution</a:t>
                </a:r>
                <a:endParaRPr sz="599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나눔고딕" panose="020D0604000000000000" pitchFamily="50" charset="-127"/>
                  <a:cs typeface="Calibri" panose="020F0502020204030204" pitchFamily="34" charset="0"/>
                  <a:sym typeface="Arial"/>
                </a:endParaRPr>
              </a:p>
            </p:txBody>
          </p:sp>
          <p:grpSp>
            <p:nvGrpSpPr>
              <p:cNvPr id="447" name="그룹 57">
                <a:extLst>
                  <a:ext uri="{FF2B5EF4-FFF2-40B4-BE49-F238E27FC236}">
                    <a16:creationId xmlns:a16="http://schemas.microsoft.com/office/drawing/2014/main" id="{B0880BC9-AFBD-4E94-97D2-F9973459908B}"/>
                  </a:ext>
                </a:extLst>
              </p:cNvPr>
              <p:cNvGrpSpPr/>
              <p:nvPr userDrawn="1"/>
            </p:nvGrpSpPr>
            <p:grpSpPr>
              <a:xfrm>
                <a:off x="5083348" y="5671084"/>
                <a:ext cx="365031" cy="296727"/>
                <a:chOff x="11317224" y="18010211"/>
                <a:chExt cx="2316163" cy="188277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448" name="Freeform 75">
                  <a:extLst>
                    <a:ext uri="{FF2B5EF4-FFF2-40B4-BE49-F238E27FC236}">
                      <a16:creationId xmlns:a16="http://schemas.microsoft.com/office/drawing/2014/main" id="{B1C32A04-726D-46B7-A7BB-DBCC77BF14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88787" y="19680261"/>
                  <a:ext cx="76200" cy="96838"/>
                </a:xfrm>
                <a:custGeom>
                  <a:avLst/>
                  <a:gdLst>
                    <a:gd name="T0" fmla="*/ 0 w 48"/>
                    <a:gd name="T1" fmla="*/ 61 h 61"/>
                    <a:gd name="T2" fmla="*/ 48 w 48"/>
                    <a:gd name="T3" fmla="*/ 61 h 61"/>
                    <a:gd name="T4" fmla="*/ 24 w 48"/>
                    <a:gd name="T5" fmla="*/ 0 h 61"/>
                    <a:gd name="T6" fmla="*/ 0 w 48"/>
                    <a:gd name="T7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61">
                      <a:moveTo>
                        <a:pt x="0" y="61"/>
                      </a:moveTo>
                      <a:lnTo>
                        <a:pt x="48" y="61"/>
                      </a:lnTo>
                      <a:lnTo>
                        <a:pt x="24" y="0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49" name="Freeform 76">
                  <a:extLst>
                    <a:ext uri="{FF2B5EF4-FFF2-40B4-BE49-F238E27FC236}">
                      <a16:creationId xmlns:a16="http://schemas.microsoft.com/office/drawing/2014/main" id="{0F284299-C835-4927-8A60-5EC68CBE8B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02999" y="19680261"/>
                  <a:ext cx="80963" cy="96838"/>
                </a:xfrm>
                <a:custGeom>
                  <a:avLst/>
                  <a:gdLst>
                    <a:gd name="T0" fmla="*/ 0 w 51"/>
                    <a:gd name="T1" fmla="*/ 61 h 61"/>
                    <a:gd name="T2" fmla="*/ 51 w 51"/>
                    <a:gd name="T3" fmla="*/ 61 h 61"/>
                    <a:gd name="T4" fmla="*/ 24 w 51"/>
                    <a:gd name="T5" fmla="*/ 0 h 61"/>
                    <a:gd name="T6" fmla="*/ 0 w 51"/>
                    <a:gd name="T7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1" h="61">
                      <a:moveTo>
                        <a:pt x="0" y="61"/>
                      </a:moveTo>
                      <a:lnTo>
                        <a:pt x="51" y="61"/>
                      </a:lnTo>
                      <a:lnTo>
                        <a:pt x="24" y="0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50" name="Freeform 77">
                  <a:extLst>
                    <a:ext uri="{FF2B5EF4-FFF2-40B4-BE49-F238E27FC236}">
                      <a16:creationId xmlns:a16="http://schemas.microsoft.com/office/drawing/2014/main" id="{4A0F8757-BF2A-406F-820A-D0B5EB65CB2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317224" y="18010211"/>
                  <a:ext cx="2316163" cy="1882775"/>
                </a:xfrm>
                <a:custGeom>
                  <a:avLst/>
                  <a:gdLst>
                    <a:gd name="T0" fmla="*/ 284 w 547"/>
                    <a:gd name="T1" fmla="*/ 264 h 444"/>
                    <a:gd name="T2" fmla="*/ 390 w 547"/>
                    <a:gd name="T3" fmla="*/ 0 h 444"/>
                    <a:gd name="T4" fmla="*/ 260 w 547"/>
                    <a:gd name="T5" fmla="*/ 119 h 444"/>
                    <a:gd name="T6" fmla="*/ 129 w 547"/>
                    <a:gd name="T7" fmla="*/ 61 h 444"/>
                    <a:gd name="T8" fmla="*/ 155 w 547"/>
                    <a:gd name="T9" fmla="*/ 152 h 444"/>
                    <a:gd name="T10" fmla="*/ 129 w 547"/>
                    <a:gd name="T11" fmla="*/ 371 h 444"/>
                    <a:gd name="T12" fmla="*/ 0 w 547"/>
                    <a:gd name="T13" fmla="*/ 444 h 444"/>
                    <a:gd name="T14" fmla="*/ 547 w 547"/>
                    <a:gd name="T15" fmla="*/ 306 h 444"/>
                    <a:gd name="T16" fmla="*/ 70 w 547"/>
                    <a:gd name="T17" fmla="*/ 431 h 444"/>
                    <a:gd name="T18" fmla="*/ 65 w 547"/>
                    <a:gd name="T19" fmla="*/ 395 h 444"/>
                    <a:gd name="T20" fmla="*/ 34 w 547"/>
                    <a:gd name="T21" fmla="*/ 395 h 444"/>
                    <a:gd name="T22" fmla="*/ 29 w 547"/>
                    <a:gd name="T23" fmla="*/ 431 h 444"/>
                    <a:gd name="T24" fmla="*/ 50 w 547"/>
                    <a:gd name="T25" fmla="*/ 408 h 444"/>
                    <a:gd name="T26" fmla="*/ 70 w 547"/>
                    <a:gd name="T27" fmla="*/ 431 h 444"/>
                    <a:gd name="T28" fmla="*/ 135 w 547"/>
                    <a:gd name="T29" fmla="*/ 422 h 444"/>
                    <a:gd name="T30" fmla="*/ 110 w 547"/>
                    <a:gd name="T31" fmla="*/ 430 h 444"/>
                    <a:gd name="T32" fmla="*/ 124 w 547"/>
                    <a:gd name="T33" fmla="*/ 382 h 444"/>
                    <a:gd name="T34" fmla="*/ 139 w 547"/>
                    <a:gd name="T35" fmla="*/ 430 h 444"/>
                    <a:gd name="T36" fmla="*/ 205 w 547"/>
                    <a:gd name="T37" fmla="*/ 422 h 444"/>
                    <a:gd name="T38" fmla="*/ 194 w 547"/>
                    <a:gd name="T39" fmla="*/ 415 h 444"/>
                    <a:gd name="T40" fmla="*/ 210 w 547"/>
                    <a:gd name="T41" fmla="*/ 410 h 444"/>
                    <a:gd name="T42" fmla="*/ 209 w 547"/>
                    <a:gd name="T43" fmla="*/ 424 h 444"/>
                    <a:gd name="T44" fmla="*/ 173 w 547"/>
                    <a:gd name="T45" fmla="*/ 409 h 444"/>
                    <a:gd name="T46" fmla="*/ 209 w 547"/>
                    <a:gd name="T47" fmla="*/ 393 h 444"/>
                    <a:gd name="T48" fmla="*/ 207 w 547"/>
                    <a:gd name="T49" fmla="*/ 398 h 444"/>
                    <a:gd name="T50" fmla="*/ 188 w 547"/>
                    <a:gd name="T51" fmla="*/ 391 h 444"/>
                    <a:gd name="T52" fmla="*/ 191 w 547"/>
                    <a:gd name="T53" fmla="*/ 426 h 444"/>
                    <a:gd name="T54" fmla="*/ 273 w 547"/>
                    <a:gd name="T55" fmla="*/ 422 h 444"/>
                    <a:gd name="T56" fmla="*/ 247 w 547"/>
                    <a:gd name="T57" fmla="*/ 430 h 444"/>
                    <a:gd name="T58" fmla="*/ 262 w 547"/>
                    <a:gd name="T59" fmla="*/ 382 h 444"/>
                    <a:gd name="T60" fmla="*/ 276 w 547"/>
                    <a:gd name="T61" fmla="*/ 430 h 444"/>
                    <a:gd name="T62" fmla="*/ 341 w 547"/>
                    <a:gd name="T63" fmla="*/ 431 h 444"/>
                    <a:gd name="T64" fmla="*/ 335 w 547"/>
                    <a:gd name="T65" fmla="*/ 391 h 444"/>
                    <a:gd name="T66" fmla="*/ 313 w 547"/>
                    <a:gd name="T67" fmla="*/ 386 h 444"/>
                    <a:gd name="T68" fmla="*/ 320 w 547"/>
                    <a:gd name="T69" fmla="*/ 426 h 444"/>
                    <a:gd name="T70" fmla="*/ 384 w 547"/>
                    <a:gd name="T71" fmla="*/ 431 h 444"/>
                    <a:gd name="T72" fmla="*/ 379 w 547"/>
                    <a:gd name="T73" fmla="*/ 386 h 444"/>
                    <a:gd name="T74" fmla="*/ 384 w 547"/>
                    <a:gd name="T75" fmla="*/ 431 h 444"/>
                    <a:gd name="T76" fmla="*/ 425 w 547"/>
                    <a:gd name="T77" fmla="*/ 397 h 444"/>
                    <a:gd name="T78" fmla="*/ 421 w 547"/>
                    <a:gd name="T79" fmla="*/ 431 h 444"/>
                    <a:gd name="T80" fmla="*/ 451 w 547"/>
                    <a:gd name="T81" fmla="*/ 419 h 444"/>
                    <a:gd name="T82" fmla="*/ 455 w 547"/>
                    <a:gd name="T83" fmla="*/ 385 h 444"/>
                    <a:gd name="T84" fmla="*/ 522 w 547"/>
                    <a:gd name="T85" fmla="*/ 391 h 444"/>
                    <a:gd name="T86" fmla="*/ 498 w 547"/>
                    <a:gd name="T87" fmla="*/ 409 h 444"/>
                    <a:gd name="T88" fmla="*/ 517 w 547"/>
                    <a:gd name="T89" fmla="*/ 414 h 444"/>
                    <a:gd name="T90" fmla="*/ 498 w 547"/>
                    <a:gd name="T91" fmla="*/ 426 h 444"/>
                    <a:gd name="T92" fmla="*/ 522 w 547"/>
                    <a:gd name="T93" fmla="*/ 431 h 444"/>
                    <a:gd name="T94" fmla="*/ 493 w 547"/>
                    <a:gd name="T95" fmla="*/ 414 h 444"/>
                    <a:gd name="T96" fmla="*/ 493 w 547"/>
                    <a:gd name="T97" fmla="*/ 386 h 444"/>
                    <a:gd name="T98" fmla="*/ 522 w 547"/>
                    <a:gd name="T99" fmla="*/ 391 h 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547" h="444">
                      <a:moveTo>
                        <a:pt x="423" y="371"/>
                      </a:moveTo>
                      <a:cubicBezTo>
                        <a:pt x="289" y="371"/>
                        <a:pt x="284" y="264"/>
                        <a:pt x="284" y="264"/>
                      </a:cubicBezTo>
                      <a:cubicBezTo>
                        <a:pt x="284" y="264"/>
                        <a:pt x="284" y="134"/>
                        <a:pt x="284" y="107"/>
                      </a:cubicBezTo>
                      <a:cubicBezTo>
                        <a:pt x="284" y="83"/>
                        <a:pt x="302" y="14"/>
                        <a:pt x="390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274" y="17"/>
                        <a:pt x="260" y="119"/>
                        <a:pt x="260" y="119"/>
                      </a:cubicBezTo>
                      <a:cubicBezTo>
                        <a:pt x="177" y="119"/>
                        <a:pt x="177" y="119"/>
                        <a:pt x="177" y="119"/>
                      </a:cubicBezTo>
                      <a:cubicBezTo>
                        <a:pt x="177" y="119"/>
                        <a:pt x="179" y="59"/>
                        <a:pt x="129" y="61"/>
                      </a:cubicBezTo>
                      <a:cubicBezTo>
                        <a:pt x="78" y="63"/>
                        <a:pt x="77" y="93"/>
                        <a:pt x="77" y="93"/>
                      </a:cubicBezTo>
                      <a:cubicBezTo>
                        <a:pt x="77" y="93"/>
                        <a:pt x="63" y="128"/>
                        <a:pt x="155" y="152"/>
                      </a:cubicBezTo>
                      <a:cubicBezTo>
                        <a:pt x="247" y="175"/>
                        <a:pt x="261" y="239"/>
                        <a:pt x="261" y="239"/>
                      </a:cubicBezTo>
                      <a:cubicBezTo>
                        <a:pt x="261" y="239"/>
                        <a:pt x="283" y="371"/>
                        <a:pt x="129" y="371"/>
                      </a:cubicBezTo>
                      <a:cubicBezTo>
                        <a:pt x="41" y="371"/>
                        <a:pt x="10" y="329"/>
                        <a:pt x="0" y="293"/>
                      </a:cubicBezTo>
                      <a:cubicBezTo>
                        <a:pt x="0" y="444"/>
                        <a:pt x="0" y="444"/>
                        <a:pt x="0" y="444"/>
                      </a:cubicBezTo>
                      <a:cubicBezTo>
                        <a:pt x="547" y="444"/>
                        <a:pt x="547" y="444"/>
                        <a:pt x="547" y="444"/>
                      </a:cubicBezTo>
                      <a:cubicBezTo>
                        <a:pt x="547" y="306"/>
                        <a:pt x="547" y="306"/>
                        <a:pt x="547" y="306"/>
                      </a:cubicBezTo>
                      <a:cubicBezTo>
                        <a:pt x="538" y="337"/>
                        <a:pt x="511" y="371"/>
                        <a:pt x="423" y="371"/>
                      </a:cubicBezTo>
                      <a:close/>
                      <a:moveTo>
                        <a:pt x="70" y="431"/>
                      </a:moveTo>
                      <a:cubicBezTo>
                        <a:pt x="65" y="431"/>
                        <a:pt x="65" y="431"/>
                        <a:pt x="65" y="431"/>
                      </a:cubicBezTo>
                      <a:cubicBezTo>
                        <a:pt x="65" y="395"/>
                        <a:pt x="65" y="395"/>
                        <a:pt x="65" y="395"/>
                      </a:cubicBezTo>
                      <a:cubicBezTo>
                        <a:pt x="50" y="416"/>
                        <a:pt x="50" y="416"/>
                        <a:pt x="50" y="416"/>
                      </a:cubicBezTo>
                      <a:cubicBezTo>
                        <a:pt x="34" y="395"/>
                        <a:pt x="34" y="395"/>
                        <a:pt x="34" y="395"/>
                      </a:cubicBezTo>
                      <a:cubicBezTo>
                        <a:pt x="34" y="431"/>
                        <a:pt x="34" y="431"/>
                        <a:pt x="34" y="431"/>
                      </a:cubicBezTo>
                      <a:cubicBezTo>
                        <a:pt x="29" y="431"/>
                        <a:pt x="29" y="431"/>
                        <a:pt x="29" y="431"/>
                      </a:cubicBezTo>
                      <a:cubicBezTo>
                        <a:pt x="29" y="381"/>
                        <a:pt x="29" y="381"/>
                        <a:pt x="29" y="381"/>
                      </a:cubicBezTo>
                      <a:cubicBezTo>
                        <a:pt x="50" y="408"/>
                        <a:pt x="50" y="408"/>
                        <a:pt x="50" y="408"/>
                      </a:cubicBezTo>
                      <a:cubicBezTo>
                        <a:pt x="70" y="381"/>
                        <a:pt x="70" y="381"/>
                        <a:pt x="70" y="381"/>
                      </a:cubicBezTo>
                      <a:lnTo>
                        <a:pt x="70" y="431"/>
                      </a:lnTo>
                      <a:close/>
                      <a:moveTo>
                        <a:pt x="139" y="430"/>
                      </a:moveTo>
                      <a:cubicBezTo>
                        <a:pt x="135" y="422"/>
                        <a:pt x="135" y="422"/>
                        <a:pt x="135" y="422"/>
                      </a:cubicBezTo>
                      <a:cubicBezTo>
                        <a:pt x="113" y="422"/>
                        <a:pt x="113" y="422"/>
                        <a:pt x="113" y="422"/>
                      </a:cubicBezTo>
                      <a:cubicBezTo>
                        <a:pt x="110" y="430"/>
                        <a:pt x="110" y="430"/>
                        <a:pt x="110" y="430"/>
                      </a:cubicBezTo>
                      <a:cubicBezTo>
                        <a:pt x="105" y="430"/>
                        <a:pt x="105" y="430"/>
                        <a:pt x="105" y="430"/>
                      </a:cubicBezTo>
                      <a:cubicBezTo>
                        <a:pt x="124" y="382"/>
                        <a:pt x="124" y="382"/>
                        <a:pt x="124" y="382"/>
                      </a:cubicBezTo>
                      <a:cubicBezTo>
                        <a:pt x="144" y="430"/>
                        <a:pt x="144" y="430"/>
                        <a:pt x="144" y="430"/>
                      </a:cubicBezTo>
                      <a:lnTo>
                        <a:pt x="139" y="430"/>
                      </a:lnTo>
                      <a:close/>
                      <a:moveTo>
                        <a:pt x="191" y="426"/>
                      </a:moveTo>
                      <a:cubicBezTo>
                        <a:pt x="200" y="426"/>
                        <a:pt x="204" y="423"/>
                        <a:pt x="205" y="422"/>
                      </a:cubicBezTo>
                      <a:cubicBezTo>
                        <a:pt x="205" y="415"/>
                        <a:pt x="205" y="415"/>
                        <a:pt x="205" y="415"/>
                      </a:cubicBezTo>
                      <a:cubicBezTo>
                        <a:pt x="194" y="415"/>
                        <a:pt x="194" y="415"/>
                        <a:pt x="194" y="415"/>
                      </a:cubicBezTo>
                      <a:cubicBezTo>
                        <a:pt x="194" y="410"/>
                        <a:pt x="194" y="410"/>
                        <a:pt x="194" y="410"/>
                      </a:cubicBezTo>
                      <a:cubicBezTo>
                        <a:pt x="210" y="410"/>
                        <a:pt x="210" y="410"/>
                        <a:pt x="210" y="410"/>
                      </a:cubicBezTo>
                      <a:cubicBezTo>
                        <a:pt x="210" y="423"/>
                        <a:pt x="210" y="423"/>
                        <a:pt x="210" y="423"/>
                      </a:cubicBezTo>
                      <a:cubicBezTo>
                        <a:pt x="209" y="424"/>
                        <a:pt x="209" y="424"/>
                        <a:pt x="209" y="424"/>
                      </a:cubicBezTo>
                      <a:cubicBezTo>
                        <a:pt x="209" y="424"/>
                        <a:pt x="205" y="431"/>
                        <a:pt x="191" y="431"/>
                      </a:cubicBezTo>
                      <a:cubicBezTo>
                        <a:pt x="178" y="431"/>
                        <a:pt x="173" y="419"/>
                        <a:pt x="173" y="409"/>
                      </a:cubicBezTo>
                      <a:cubicBezTo>
                        <a:pt x="173" y="399"/>
                        <a:pt x="175" y="390"/>
                        <a:pt x="187" y="386"/>
                      </a:cubicBezTo>
                      <a:cubicBezTo>
                        <a:pt x="200" y="382"/>
                        <a:pt x="209" y="392"/>
                        <a:pt x="209" y="393"/>
                      </a:cubicBezTo>
                      <a:cubicBezTo>
                        <a:pt x="210" y="395"/>
                        <a:pt x="210" y="395"/>
                        <a:pt x="210" y="395"/>
                      </a:cubicBezTo>
                      <a:cubicBezTo>
                        <a:pt x="207" y="398"/>
                        <a:pt x="207" y="398"/>
                        <a:pt x="207" y="398"/>
                      </a:cubicBezTo>
                      <a:cubicBezTo>
                        <a:pt x="205" y="396"/>
                        <a:pt x="205" y="396"/>
                        <a:pt x="205" y="396"/>
                      </a:cubicBezTo>
                      <a:cubicBezTo>
                        <a:pt x="205" y="395"/>
                        <a:pt x="198" y="387"/>
                        <a:pt x="188" y="391"/>
                      </a:cubicBezTo>
                      <a:cubicBezTo>
                        <a:pt x="179" y="394"/>
                        <a:pt x="178" y="400"/>
                        <a:pt x="178" y="409"/>
                      </a:cubicBezTo>
                      <a:cubicBezTo>
                        <a:pt x="178" y="412"/>
                        <a:pt x="179" y="426"/>
                        <a:pt x="191" y="426"/>
                      </a:cubicBezTo>
                      <a:close/>
                      <a:moveTo>
                        <a:pt x="276" y="430"/>
                      </a:moveTo>
                      <a:cubicBezTo>
                        <a:pt x="273" y="422"/>
                        <a:pt x="273" y="422"/>
                        <a:pt x="273" y="422"/>
                      </a:cubicBezTo>
                      <a:cubicBezTo>
                        <a:pt x="251" y="422"/>
                        <a:pt x="251" y="422"/>
                        <a:pt x="251" y="422"/>
                      </a:cubicBezTo>
                      <a:cubicBezTo>
                        <a:pt x="247" y="430"/>
                        <a:pt x="247" y="430"/>
                        <a:pt x="247" y="430"/>
                      </a:cubicBezTo>
                      <a:cubicBezTo>
                        <a:pt x="242" y="430"/>
                        <a:pt x="242" y="430"/>
                        <a:pt x="242" y="430"/>
                      </a:cubicBezTo>
                      <a:cubicBezTo>
                        <a:pt x="262" y="382"/>
                        <a:pt x="262" y="382"/>
                        <a:pt x="262" y="382"/>
                      </a:cubicBezTo>
                      <a:cubicBezTo>
                        <a:pt x="281" y="430"/>
                        <a:pt x="281" y="430"/>
                        <a:pt x="281" y="430"/>
                      </a:cubicBezTo>
                      <a:lnTo>
                        <a:pt x="276" y="430"/>
                      </a:lnTo>
                      <a:close/>
                      <a:moveTo>
                        <a:pt x="341" y="426"/>
                      </a:moveTo>
                      <a:cubicBezTo>
                        <a:pt x="341" y="431"/>
                        <a:pt x="341" y="431"/>
                        <a:pt x="341" y="431"/>
                      </a:cubicBezTo>
                      <a:cubicBezTo>
                        <a:pt x="312" y="431"/>
                        <a:pt x="312" y="431"/>
                        <a:pt x="312" y="431"/>
                      </a:cubicBezTo>
                      <a:cubicBezTo>
                        <a:pt x="335" y="391"/>
                        <a:pt x="335" y="391"/>
                        <a:pt x="335" y="391"/>
                      </a:cubicBezTo>
                      <a:cubicBezTo>
                        <a:pt x="313" y="391"/>
                        <a:pt x="313" y="391"/>
                        <a:pt x="313" y="391"/>
                      </a:cubicBezTo>
                      <a:cubicBezTo>
                        <a:pt x="313" y="386"/>
                        <a:pt x="313" y="386"/>
                        <a:pt x="313" y="386"/>
                      </a:cubicBezTo>
                      <a:cubicBezTo>
                        <a:pt x="343" y="386"/>
                        <a:pt x="343" y="386"/>
                        <a:pt x="343" y="386"/>
                      </a:cubicBezTo>
                      <a:cubicBezTo>
                        <a:pt x="320" y="426"/>
                        <a:pt x="320" y="426"/>
                        <a:pt x="320" y="426"/>
                      </a:cubicBezTo>
                      <a:lnTo>
                        <a:pt x="341" y="426"/>
                      </a:lnTo>
                      <a:close/>
                      <a:moveTo>
                        <a:pt x="384" y="431"/>
                      </a:moveTo>
                      <a:cubicBezTo>
                        <a:pt x="379" y="431"/>
                        <a:pt x="379" y="431"/>
                        <a:pt x="379" y="431"/>
                      </a:cubicBezTo>
                      <a:cubicBezTo>
                        <a:pt x="379" y="386"/>
                        <a:pt x="379" y="386"/>
                        <a:pt x="379" y="386"/>
                      </a:cubicBezTo>
                      <a:cubicBezTo>
                        <a:pt x="384" y="386"/>
                        <a:pt x="384" y="386"/>
                        <a:pt x="384" y="386"/>
                      </a:cubicBezTo>
                      <a:lnTo>
                        <a:pt x="384" y="431"/>
                      </a:lnTo>
                      <a:close/>
                      <a:moveTo>
                        <a:pt x="455" y="432"/>
                      </a:moveTo>
                      <a:cubicBezTo>
                        <a:pt x="425" y="397"/>
                        <a:pt x="425" y="397"/>
                        <a:pt x="425" y="397"/>
                      </a:cubicBezTo>
                      <a:cubicBezTo>
                        <a:pt x="425" y="431"/>
                        <a:pt x="425" y="431"/>
                        <a:pt x="425" y="431"/>
                      </a:cubicBezTo>
                      <a:cubicBezTo>
                        <a:pt x="421" y="431"/>
                        <a:pt x="421" y="431"/>
                        <a:pt x="421" y="431"/>
                      </a:cubicBezTo>
                      <a:cubicBezTo>
                        <a:pt x="421" y="384"/>
                        <a:pt x="421" y="384"/>
                        <a:pt x="421" y="384"/>
                      </a:cubicBezTo>
                      <a:cubicBezTo>
                        <a:pt x="451" y="419"/>
                        <a:pt x="451" y="419"/>
                        <a:pt x="451" y="419"/>
                      </a:cubicBezTo>
                      <a:cubicBezTo>
                        <a:pt x="451" y="385"/>
                        <a:pt x="451" y="385"/>
                        <a:pt x="451" y="385"/>
                      </a:cubicBezTo>
                      <a:cubicBezTo>
                        <a:pt x="455" y="385"/>
                        <a:pt x="455" y="385"/>
                        <a:pt x="455" y="385"/>
                      </a:cubicBezTo>
                      <a:lnTo>
                        <a:pt x="455" y="432"/>
                      </a:lnTo>
                      <a:close/>
                      <a:moveTo>
                        <a:pt x="522" y="391"/>
                      </a:moveTo>
                      <a:cubicBezTo>
                        <a:pt x="498" y="391"/>
                        <a:pt x="498" y="391"/>
                        <a:pt x="498" y="391"/>
                      </a:cubicBezTo>
                      <a:cubicBezTo>
                        <a:pt x="498" y="409"/>
                        <a:pt x="498" y="409"/>
                        <a:pt x="498" y="409"/>
                      </a:cubicBezTo>
                      <a:cubicBezTo>
                        <a:pt x="517" y="409"/>
                        <a:pt x="517" y="409"/>
                        <a:pt x="517" y="409"/>
                      </a:cubicBezTo>
                      <a:cubicBezTo>
                        <a:pt x="517" y="414"/>
                        <a:pt x="517" y="414"/>
                        <a:pt x="517" y="414"/>
                      </a:cubicBezTo>
                      <a:cubicBezTo>
                        <a:pt x="498" y="414"/>
                        <a:pt x="498" y="414"/>
                        <a:pt x="498" y="414"/>
                      </a:cubicBezTo>
                      <a:cubicBezTo>
                        <a:pt x="498" y="426"/>
                        <a:pt x="498" y="426"/>
                        <a:pt x="498" y="426"/>
                      </a:cubicBezTo>
                      <a:cubicBezTo>
                        <a:pt x="522" y="426"/>
                        <a:pt x="522" y="426"/>
                        <a:pt x="522" y="426"/>
                      </a:cubicBezTo>
                      <a:cubicBezTo>
                        <a:pt x="522" y="431"/>
                        <a:pt x="522" y="431"/>
                        <a:pt x="522" y="431"/>
                      </a:cubicBezTo>
                      <a:cubicBezTo>
                        <a:pt x="493" y="431"/>
                        <a:pt x="493" y="431"/>
                        <a:pt x="493" y="431"/>
                      </a:cubicBezTo>
                      <a:cubicBezTo>
                        <a:pt x="493" y="414"/>
                        <a:pt x="493" y="414"/>
                        <a:pt x="493" y="414"/>
                      </a:cubicBezTo>
                      <a:cubicBezTo>
                        <a:pt x="493" y="409"/>
                        <a:pt x="493" y="409"/>
                        <a:pt x="493" y="409"/>
                      </a:cubicBezTo>
                      <a:cubicBezTo>
                        <a:pt x="493" y="386"/>
                        <a:pt x="493" y="386"/>
                        <a:pt x="493" y="386"/>
                      </a:cubicBezTo>
                      <a:cubicBezTo>
                        <a:pt x="522" y="386"/>
                        <a:pt x="522" y="386"/>
                        <a:pt x="522" y="386"/>
                      </a:cubicBezTo>
                      <a:lnTo>
                        <a:pt x="522" y="39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51" name="Freeform 78">
                  <a:extLst>
                    <a:ext uri="{FF2B5EF4-FFF2-40B4-BE49-F238E27FC236}">
                      <a16:creationId xmlns:a16="http://schemas.microsoft.com/office/drawing/2014/main" id="{905DE113-9E1E-434B-B0AB-680977B999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74562" y="18281674"/>
                  <a:ext cx="758825" cy="1012825"/>
                </a:xfrm>
                <a:custGeom>
                  <a:avLst/>
                  <a:gdLst>
                    <a:gd name="T0" fmla="*/ 111 w 179"/>
                    <a:gd name="T1" fmla="*/ 37 h 239"/>
                    <a:gd name="T2" fmla="*/ 56 w 179"/>
                    <a:gd name="T3" fmla="*/ 0 h 239"/>
                    <a:gd name="T4" fmla="*/ 0 w 179"/>
                    <a:gd name="T5" fmla="*/ 52 h 239"/>
                    <a:gd name="T6" fmla="*/ 0 w 179"/>
                    <a:gd name="T7" fmla="*/ 185 h 239"/>
                    <a:gd name="T8" fmla="*/ 62 w 179"/>
                    <a:gd name="T9" fmla="*/ 239 h 239"/>
                    <a:gd name="T10" fmla="*/ 110 w 179"/>
                    <a:gd name="T11" fmla="*/ 193 h 239"/>
                    <a:gd name="T12" fmla="*/ 110 w 179"/>
                    <a:gd name="T13" fmla="*/ 169 h 239"/>
                    <a:gd name="T14" fmla="*/ 179 w 179"/>
                    <a:gd name="T15" fmla="*/ 169 h 239"/>
                    <a:gd name="T16" fmla="*/ 179 w 179"/>
                    <a:gd name="T17" fmla="*/ 70 h 239"/>
                    <a:gd name="T18" fmla="*/ 110 w 179"/>
                    <a:gd name="T19" fmla="*/ 70 h 239"/>
                    <a:gd name="T20" fmla="*/ 111 w 179"/>
                    <a:gd name="T21" fmla="*/ 37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9" h="239">
                      <a:moveTo>
                        <a:pt x="111" y="37"/>
                      </a:moveTo>
                      <a:cubicBezTo>
                        <a:pt x="111" y="37"/>
                        <a:pt x="106" y="0"/>
                        <a:pt x="56" y="0"/>
                      </a:cubicBezTo>
                      <a:cubicBezTo>
                        <a:pt x="7" y="0"/>
                        <a:pt x="0" y="37"/>
                        <a:pt x="0" y="52"/>
                      </a:cubicBezTo>
                      <a:cubicBezTo>
                        <a:pt x="0" y="67"/>
                        <a:pt x="0" y="164"/>
                        <a:pt x="0" y="185"/>
                      </a:cubicBezTo>
                      <a:cubicBezTo>
                        <a:pt x="0" y="207"/>
                        <a:pt x="12" y="239"/>
                        <a:pt x="62" y="239"/>
                      </a:cubicBezTo>
                      <a:cubicBezTo>
                        <a:pt x="112" y="239"/>
                        <a:pt x="110" y="193"/>
                        <a:pt x="110" y="193"/>
                      </a:cubicBezTo>
                      <a:cubicBezTo>
                        <a:pt x="110" y="169"/>
                        <a:pt x="110" y="169"/>
                        <a:pt x="110" y="169"/>
                      </a:cubicBezTo>
                      <a:cubicBezTo>
                        <a:pt x="179" y="169"/>
                        <a:pt x="179" y="169"/>
                        <a:pt x="179" y="169"/>
                      </a:cubicBezTo>
                      <a:cubicBezTo>
                        <a:pt x="179" y="70"/>
                        <a:pt x="179" y="70"/>
                        <a:pt x="179" y="70"/>
                      </a:cubicBezTo>
                      <a:cubicBezTo>
                        <a:pt x="110" y="70"/>
                        <a:pt x="110" y="70"/>
                        <a:pt x="110" y="70"/>
                      </a:cubicBezTo>
                      <a:lnTo>
                        <a:pt x="111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52" name="Freeform 79">
                  <a:extLst>
                    <a:ext uri="{FF2B5EF4-FFF2-40B4-BE49-F238E27FC236}">
                      <a16:creationId xmlns:a16="http://schemas.microsoft.com/office/drawing/2014/main" id="{95DBCE74-EAF3-4889-B179-7D1C438F51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17224" y="18557899"/>
                  <a:ext cx="752475" cy="741363"/>
                </a:xfrm>
                <a:custGeom>
                  <a:avLst/>
                  <a:gdLst>
                    <a:gd name="T0" fmla="*/ 124 w 178"/>
                    <a:gd name="T1" fmla="*/ 175 h 175"/>
                    <a:gd name="T2" fmla="*/ 176 w 178"/>
                    <a:gd name="T3" fmla="*/ 136 h 175"/>
                    <a:gd name="T4" fmla="*/ 85 w 178"/>
                    <a:gd name="T5" fmla="*/ 74 h 175"/>
                    <a:gd name="T6" fmla="*/ 0 w 178"/>
                    <a:gd name="T7" fmla="*/ 0 h 175"/>
                    <a:gd name="T8" fmla="*/ 0 w 178"/>
                    <a:gd name="T9" fmla="*/ 114 h 175"/>
                    <a:gd name="T10" fmla="*/ 66 w 178"/>
                    <a:gd name="T11" fmla="*/ 114 h 175"/>
                    <a:gd name="T12" fmla="*/ 124 w 178"/>
                    <a:gd name="T13" fmla="*/ 175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8" h="175">
                      <a:moveTo>
                        <a:pt x="124" y="175"/>
                      </a:moveTo>
                      <a:cubicBezTo>
                        <a:pt x="166" y="175"/>
                        <a:pt x="175" y="154"/>
                        <a:pt x="176" y="136"/>
                      </a:cubicBezTo>
                      <a:cubicBezTo>
                        <a:pt x="178" y="119"/>
                        <a:pt x="172" y="105"/>
                        <a:pt x="85" y="74"/>
                      </a:cubicBezTo>
                      <a:cubicBezTo>
                        <a:pt x="24" y="53"/>
                        <a:pt x="6" y="19"/>
                        <a:pt x="0" y="0"/>
                      </a:cubicBez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66" y="114"/>
                        <a:pt x="66" y="114"/>
                        <a:pt x="66" y="114"/>
                      </a:cubicBezTo>
                      <a:cubicBezTo>
                        <a:pt x="66" y="151"/>
                        <a:pt x="81" y="175"/>
                        <a:pt x="124" y="1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53" name="Freeform 80">
                  <a:extLst>
                    <a:ext uri="{FF2B5EF4-FFF2-40B4-BE49-F238E27FC236}">
                      <a16:creationId xmlns:a16="http://schemas.microsoft.com/office/drawing/2014/main" id="{B808B3BD-DFCD-43C6-89B9-87E9031730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65087" y="18010211"/>
                  <a:ext cx="368300" cy="242888"/>
                </a:xfrm>
                <a:custGeom>
                  <a:avLst/>
                  <a:gdLst>
                    <a:gd name="T0" fmla="*/ 0 w 87"/>
                    <a:gd name="T1" fmla="*/ 0 h 57"/>
                    <a:gd name="T2" fmla="*/ 87 w 87"/>
                    <a:gd name="T3" fmla="*/ 57 h 57"/>
                    <a:gd name="T4" fmla="*/ 87 w 87"/>
                    <a:gd name="T5" fmla="*/ 0 h 57"/>
                    <a:gd name="T6" fmla="*/ 0 w 87"/>
                    <a:gd name="T7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7" h="57">
                      <a:moveTo>
                        <a:pt x="0" y="0"/>
                      </a:moveTo>
                      <a:cubicBezTo>
                        <a:pt x="58" y="8"/>
                        <a:pt x="80" y="36"/>
                        <a:pt x="87" y="57"/>
                      </a:cubicBezTo>
                      <a:cubicBezTo>
                        <a:pt x="87" y="0"/>
                        <a:pt x="87" y="0"/>
                        <a:pt x="8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54" name="Freeform 81">
                  <a:extLst>
                    <a:ext uri="{FF2B5EF4-FFF2-40B4-BE49-F238E27FC236}">
                      <a16:creationId xmlns:a16="http://schemas.microsoft.com/office/drawing/2014/main" id="{8077E1CD-E75C-48D0-84E9-EE836AB47F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17224" y="18010211"/>
                  <a:ext cx="388938" cy="314325"/>
                </a:xfrm>
                <a:custGeom>
                  <a:avLst/>
                  <a:gdLst>
                    <a:gd name="T0" fmla="*/ 92 w 92"/>
                    <a:gd name="T1" fmla="*/ 0 h 74"/>
                    <a:gd name="T2" fmla="*/ 0 w 92"/>
                    <a:gd name="T3" fmla="*/ 0 h 74"/>
                    <a:gd name="T4" fmla="*/ 0 w 92"/>
                    <a:gd name="T5" fmla="*/ 74 h 74"/>
                    <a:gd name="T6" fmla="*/ 92 w 92"/>
                    <a:gd name="T7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74">
                      <a:moveTo>
                        <a:pt x="9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7" y="45"/>
                        <a:pt x="30" y="9"/>
                        <a:pt x="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</p:grpSp>
        </p:grpSp>
        <p:grpSp>
          <p:nvGrpSpPr>
            <p:cNvPr id="303" name="Group 229">
              <a:extLst>
                <a:ext uri="{FF2B5EF4-FFF2-40B4-BE49-F238E27FC236}">
                  <a16:creationId xmlns:a16="http://schemas.microsoft.com/office/drawing/2014/main" id="{61C4EFA4-9003-44C0-BFB4-C816DAD0C4D6}"/>
                </a:ext>
              </a:extLst>
            </p:cNvPr>
            <p:cNvGrpSpPr/>
            <p:nvPr userDrawn="1"/>
          </p:nvGrpSpPr>
          <p:grpSpPr>
            <a:xfrm>
              <a:off x="4602194" y="5642189"/>
              <a:ext cx="669969" cy="737988"/>
              <a:chOff x="6499743" y="5642189"/>
              <a:chExt cx="669969" cy="737988"/>
            </a:xfrm>
          </p:grpSpPr>
          <p:sp>
            <p:nvSpPr>
              <p:cNvPr id="440" name="Shape 119">
                <a:extLst>
                  <a:ext uri="{FF2B5EF4-FFF2-40B4-BE49-F238E27FC236}">
                    <a16:creationId xmlns:a16="http://schemas.microsoft.com/office/drawing/2014/main" id="{F6C12777-AE42-4FD1-B657-B4B75A42A048}"/>
                  </a:ext>
                </a:extLst>
              </p:cNvPr>
              <p:cNvSpPr txBox="1"/>
              <p:nvPr userDrawn="1"/>
            </p:nvSpPr>
            <p:spPr>
              <a:xfrm>
                <a:off x="6499743" y="6103178"/>
                <a:ext cx="66996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-US" altLang="ko-KR" sz="599" dirty="0" err="1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  <a:sym typeface="Arial"/>
                  </a:rPr>
                  <a:t>Hot</a:t>
                </a:r>
                <a:r>
                  <a:rPr lang="ko-KR" altLang="en-US" sz="599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lang="en-US" altLang="ko-KR" sz="599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  <a:sym typeface="Arial"/>
                  </a:rPr>
                  <a:t>Company </a:t>
                </a:r>
                <a:r>
                  <a:rPr lang="en-US" altLang="ko-KR" sz="599" dirty="0" err="1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  <a:sym typeface="Arial"/>
                  </a:rPr>
                  <a:t>in</a:t>
                </a:r>
                <a:endParaRPr sz="599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ko-KR" sz="599" dirty="0" err="1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  <a:sym typeface="Arial"/>
                  </a:rPr>
                  <a:t>Web</a:t>
                </a:r>
                <a:r>
                  <a:rPr lang="ko-KR" altLang="en-US" sz="599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lang="en-US" altLang="ko-KR" sz="599" dirty="0" err="1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  <a:sym typeface="Arial"/>
                  </a:rPr>
                  <a:t>Application</a:t>
                </a:r>
                <a:endParaRPr sz="599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ko-KR" sz="599" dirty="0" err="1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  <a:sym typeface="Arial"/>
                  </a:rPr>
                  <a:t>Security</a:t>
                </a:r>
                <a:r>
                  <a:rPr lang="ko-KR" altLang="en-US" sz="599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lang="en-US" altLang="ko-KR" sz="599" dirty="0" err="1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  <a:sym typeface="Arial"/>
                  </a:rPr>
                  <a:t>for</a:t>
                </a:r>
                <a:r>
                  <a:rPr lang="ko-KR" altLang="en-US" sz="599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lang="en-US" altLang="ko-KR" sz="599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  <a:sym typeface="Arial"/>
                  </a:rPr>
                  <a:t>2016</a:t>
                </a:r>
                <a:endParaRPr sz="599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나눔고딕" panose="020D0604000000000000" pitchFamily="50" charset="-127"/>
                  <a:cs typeface="Calibri" panose="020F0502020204030204" pitchFamily="34" charset="0"/>
                  <a:sym typeface="Arial"/>
                </a:endParaRPr>
              </a:p>
            </p:txBody>
          </p:sp>
          <p:grpSp>
            <p:nvGrpSpPr>
              <p:cNvPr id="441" name="그룹 66">
                <a:extLst>
                  <a:ext uri="{FF2B5EF4-FFF2-40B4-BE49-F238E27FC236}">
                    <a16:creationId xmlns:a16="http://schemas.microsoft.com/office/drawing/2014/main" id="{5BFFB2D7-092A-4365-B22D-4AF075D542AA}"/>
                  </a:ext>
                </a:extLst>
              </p:cNvPr>
              <p:cNvGrpSpPr/>
              <p:nvPr userDrawn="1"/>
            </p:nvGrpSpPr>
            <p:grpSpPr>
              <a:xfrm>
                <a:off x="6639431" y="5642189"/>
                <a:ext cx="390550" cy="354522"/>
                <a:chOff x="17084612" y="17824474"/>
                <a:chExt cx="2478088" cy="2249488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442" name="Freeform 82">
                  <a:extLst>
                    <a:ext uri="{FF2B5EF4-FFF2-40B4-BE49-F238E27FC236}">
                      <a16:creationId xmlns:a16="http://schemas.microsoft.com/office/drawing/2014/main" id="{011E40D9-8378-497C-BED1-ED5C854C13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43412" y="18595999"/>
                  <a:ext cx="398463" cy="444500"/>
                </a:xfrm>
                <a:custGeom>
                  <a:avLst/>
                  <a:gdLst>
                    <a:gd name="T0" fmla="*/ 49 w 94"/>
                    <a:gd name="T1" fmla="*/ 87 h 105"/>
                    <a:gd name="T2" fmla="*/ 22 w 94"/>
                    <a:gd name="T3" fmla="*/ 53 h 105"/>
                    <a:gd name="T4" fmla="*/ 49 w 94"/>
                    <a:gd name="T5" fmla="*/ 19 h 105"/>
                    <a:gd name="T6" fmla="*/ 71 w 94"/>
                    <a:gd name="T7" fmla="*/ 36 h 105"/>
                    <a:gd name="T8" fmla="*/ 93 w 94"/>
                    <a:gd name="T9" fmla="*/ 36 h 105"/>
                    <a:gd name="T10" fmla="*/ 49 w 94"/>
                    <a:gd name="T11" fmla="*/ 0 h 105"/>
                    <a:gd name="T12" fmla="*/ 0 w 94"/>
                    <a:gd name="T13" fmla="*/ 53 h 105"/>
                    <a:gd name="T14" fmla="*/ 49 w 94"/>
                    <a:gd name="T15" fmla="*/ 105 h 105"/>
                    <a:gd name="T16" fmla="*/ 94 w 94"/>
                    <a:gd name="T17" fmla="*/ 64 h 105"/>
                    <a:gd name="T18" fmla="*/ 72 w 94"/>
                    <a:gd name="T19" fmla="*/ 64 h 105"/>
                    <a:gd name="T20" fmla="*/ 49 w 94"/>
                    <a:gd name="T21" fmla="*/ 87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4" h="105">
                      <a:moveTo>
                        <a:pt x="49" y="87"/>
                      </a:moveTo>
                      <a:cubicBezTo>
                        <a:pt x="30" y="87"/>
                        <a:pt x="22" y="70"/>
                        <a:pt x="22" y="53"/>
                      </a:cubicBezTo>
                      <a:cubicBezTo>
                        <a:pt x="22" y="36"/>
                        <a:pt x="30" y="19"/>
                        <a:pt x="49" y="19"/>
                      </a:cubicBezTo>
                      <a:cubicBezTo>
                        <a:pt x="60" y="19"/>
                        <a:pt x="70" y="26"/>
                        <a:pt x="71" y="36"/>
                      </a:cubicBezTo>
                      <a:cubicBezTo>
                        <a:pt x="93" y="36"/>
                        <a:pt x="93" y="36"/>
                        <a:pt x="93" y="36"/>
                      </a:cubicBezTo>
                      <a:cubicBezTo>
                        <a:pt x="90" y="13"/>
                        <a:pt x="71" y="0"/>
                        <a:pt x="49" y="0"/>
                      </a:cubicBezTo>
                      <a:cubicBezTo>
                        <a:pt x="18" y="0"/>
                        <a:pt x="0" y="23"/>
                        <a:pt x="0" y="53"/>
                      </a:cubicBezTo>
                      <a:cubicBezTo>
                        <a:pt x="0" y="82"/>
                        <a:pt x="18" y="105"/>
                        <a:pt x="49" y="105"/>
                      </a:cubicBezTo>
                      <a:cubicBezTo>
                        <a:pt x="74" y="105"/>
                        <a:pt x="91" y="89"/>
                        <a:pt x="94" y="64"/>
                      </a:cubicBezTo>
                      <a:cubicBezTo>
                        <a:pt x="72" y="64"/>
                        <a:pt x="72" y="64"/>
                        <a:pt x="72" y="64"/>
                      </a:cubicBezTo>
                      <a:cubicBezTo>
                        <a:pt x="71" y="78"/>
                        <a:pt x="63" y="87"/>
                        <a:pt x="4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43" name="Freeform 83">
                  <a:extLst>
                    <a:ext uri="{FF2B5EF4-FFF2-40B4-BE49-F238E27FC236}">
                      <a16:creationId xmlns:a16="http://schemas.microsoft.com/office/drawing/2014/main" id="{63AF8BB8-FC63-4EB6-A455-1824F5BD9F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105374" y="18608699"/>
                  <a:ext cx="377825" cy="423863"/>
                </a:xfrm>
                <a:custGeom>
                  <a:avLst/>
                  <a:gdLst>
                    <a:gd name="T0" fmla="*/ 89 w 89"/>
                    <a:gd name="T1" fmla="*/ 49 h 100"/>
                    <a:gd name="T2" fmla="*/ 43 w 89"/>
                    <a:gd name="T3" fmla="*/ 0 h 100"/>
                    <a:gd name="T4" fmla="*/ 0 w 89"/>
                    <a:gd name="T5" fmla="*/ 0 h 100"/>
                    <a:gd name="T6" fmla="*/ 0 w 89"/>
                    <a:gd name="T7" fmla="*/ 100 h 100"/>
                    <a:gd name="T8" fmla="*/ 43 w 89"/>
                    <a:gd name="T9" fmla="*/ 100 h 100"/>
                    <a:gd name="T10" fmla="*/ 89 w 89"/>
                    <a:gd name="T11" fmla="*/ 49 h 100"/>
                    <a:gd name="T12" fmla="*/ 41 w 89"/>
                    <a:gd name="T13" fmla="*/ 81 h 100"/>
                    <a:gd name="T14" fmla="*/ 22 w 89"/>
                    <a:gd name="T15" fmla="*/ 81 h 100"/>
                    <a:gd name="T16" fmla="*/ 22 w 89"/>
                    <a:gd name="T17" fmla="*/ 18 h 100"/>
                    <a:gd name="T18" fmla="*/ 37 w 89"/>
                    <a:gd name="T19" fmla="*/ 18 h 100"/>
                    <a:gd name="T20" fmla="*/ 66 w 89"/>
                    <a:gd name="T21" fmla="*/ 51 h 100"/>
                    <a:gd name="T22" fmla="*/ 41 w 89"/>
                    <a:gd name="T23" fmla="*/ 81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9" h="100">
                      <a:moveTo>
                        <a:pt x="89" y="49"/>
                      </a:moveTo>
                      <a:cubicBezTo>
                        <a:pt x="89" y="16"/>
                        <a:pt x="69" y="0"/>
                        <a:pt x="4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43" y="100"/>
                        <a:pt x="43" y="100"/>
                        <a:pt x="43" y="100"/>
                      </a:cubicBezTo>
                      <a:cubicBezTo>
                        <a:pt x="74" y="100"/>
                        <a:pt x="89" y="78"/>
                        <a:pt x="89" y="49"/>
                      </a:cubicBezTo>
                      <a:close/>
                      <a:moveTo>
                        <a:pt x="41" y="81"/>
                      </a:moveTo>
                      <a:cubicBezTo>
                        <a:pt x="22" y="81"/>
                        <a:pt x="22" y="81"/>
                        <a:pt x="22" y="81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cubicBezTo>
                        <a:pt x="59" y="18"/>
                        <a:pt x="66" y="31"/>
                        <a:pt x="66" y="51"/>
                      </a:cubicBezTo>
                      <a:cubicBezTo>
                        <a:pt x="66" y="74"/>
                        <a:pt x="54" y="81"/>
                        <a:pt x="41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44" name="Freeform 84">
                  <a:extLst>
                    <a:ext uri="{FF2B5EF4-FFF2-40B4-BE49-F238E27FC236}">
                      <a16:creationId xmlns:a16="http://schemas.microsoft.com/office/drawing/2014/main" id="{4BB4A26E-1C4A-4194-B8DF-E854493F8A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46699" y="18608699"/>
                  <a:ext cx="457200" cy="423863"/>
                </a:xfrm>
                <a:custGeom>
                  <a:avLst/>
                  <a:gdLst>
                    <a:gd name="T0" fmla="*/ 56 w 288"/>
                    <a:gd name="T1" fmla="*/ 77 h 267"/>
                    <a:gd name="T2" fmla="*/ 56 w 288"/>
                    <a:gd name="T3" fmla="*/ 77 h 267"/>
                    <a:gd name="T4" fmla="*/ 120 w 288"/>
                    <a:gd name="T5" fmla="*/ 267 h 267"/>
                    <a:gd name="T6" fmla="*/ 165 w 288"/>
                    <a:gd name="T7" fmla="*/ 267 h 267"/>
                    <a:gd name="T8" fmla="*/ 232 w 288"/>
                    <a:gd name="T9" fmla="*/ 77 h 267"/>
                    <a:gd name="T10" fmla="*/ 232 w 288"/>
                    <a:gd name="T11" fmla="*/ 77 h 267"/>
                    <a:gd name="T12" fmla="*/ 232 w 288"/>
                    <a:gd name="T13" fmla="*/ 267 h 267"/>
                    <a:gd name="T14" fmla="*/ 288 w 288"/>
                    <a:gd name="T15" fmla="*/ 267 h 267"/>
                    <a:gd name="T16" fmla="*/ 288 w 288"/>
                    <a:gd name="T17" fmla="*/ 0 h 267"/>
                    <a:gd name="T18" fmla="*/ 205 w 288"/>
                    <a:gd name="T19" fmla="*/ 0 h 267"/>
                    <a:gd name="T20" fmla="*/ 146 w 288"/>
                    <a:gd name="T21" fmla="*/ 184 h 267"/>
                    <a:gd name="T22" fmla="*/ 144 w 288"/>
                    <a:gd name="T23" fmla="*/ 184 h 267"/>
                    <a:gd name="T24" fmla="*/ 82 w 288"/>
                    <a:gd name="T25" fmla="*/ 0 h 267"/>
                    <a:gd name="T26" fmla="*/ 0 w 288"/>
                    <a:gd name="T27" fmla="*/ 0 h 267"/>
                    <a:gd name="T28" fmla="*/ 0 w 288"/>
                    <a:gd name="T29" fmla="*/ 267 h 267"/>
                    <a:gd name="T30" fmla="*/ 56 w 288"/>
                    <a:gd name="T31" fmla="*/ 267 h 267"/>
                    <a:gd name="T32" fmla="*/ 56 w 288"/>
                    <a:gd name="T33" fmla="*/ 77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88" h="267">
                      <a:moveTo>
                        <a:pt x="56" y="77"/>
                      </a:moveTo>
                      <a:lnTo>
                        <a:pt x="56" y="77"/>
                      </a:lnTo>
                      <a:lnTo>
                        <a:pt x="120" y="267"/>
                      </a:lnTo>
                      <a:lnTo>
                        <a:pt x="165" y="267"/>
                      </a:lnTo>
                      <a:lnTo>
                        <a:pt x="232" y="77"/>
                      </a:lnTo>
                      <a:lnTo>
                        <a:pt x="232" y="77"/>
                      </a:lnTo>
                      <a:lnTo>
                        <a:pt x="232" y="267"/>
                      </a:lnTo>
                      <a:lnTo>
                        <a:pt x="288" y="267"/>
                      </a:lnTo>
                      <a:lnTo>
                        <a:pt x="288" y="0"/>
                      </a:lnTo>
                      <a:lnTo>
                        <a:pt x="205" y="0"/>
                      </a:lnTo>
                      <a:lnTo>
                        <a:pt x="146" y="184"/>
                      </a:lnTo>
                      <a:lnTo>
                        <a:pt x="144" y="184"/>
                      </a:lnTo>
                      <a:lnTo>
                        <a:pt x="82" y="0"/>
                      </a:lnTo>
                      <a:lnTo>
                        <a:pt x="0" y="0"/>
                      </a:lnTo>
                      <a:lnTo>
                        <a:pt x="0" y="267"/>
                      </a:lnTo>
                      <a:lnTo>
                        <a:pt x="56" y="267"/>
                      </a:lnTo>
                      <a:lnTo>
                        <a:pt x="56" y="7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/>
                </a:p>
              </p:txBody>
            </p:sp>
            <p:sp>
              <p:nvSpPr>
                <p:cNvPr id="445" name="Freeform 85">
                  <a:extLst>
                    <a:ext uri="{FF2B5EF4-FFF2-40B4-BE49-F238E27FC236}">
                      <a16:creationId xmlns:a16="http://schemas.microsoft.com/office/drawing/2014/main" id="{2ED998B3-F873-4E6B-82FA-2B9798E1A32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084612" y="17824474"/>
                  <a:ext cx="2478088" cy="2249488"/>
                </a:xfrm>
                <a:custGeom>
                  <a:avLst/>
                  <a:gdLst>
                    <a:gd name="T0" fmla="*/ 585 w 585"/>
                    <a:gd name="T1" fmla="*/ 417 h 531"/>
                    <a:gd name="T2" fmla="*/ 542 w 585"/>
                    <a:gd name="T3" fmla="*/ 417 h 531"/>
                    <a:gd name="T4" fmla="*/ 542 w 585"/>
                    <a:gd name="T5" fmla="*/ 395 h 531"/>
                    <a:gd name="T6" fmla="*/ 489 w 585"/>
                    <a:gd name="T7" fmla="*/ 395 h 531"/>
                    <a:gd name="T8" fmla="*/ 492 w 585"/>
                    <a:gd name="T9" fmla="*/ 382 h 531"/>
                    <a:gd name="T10" fmla="*/ 469 w 585"/>
                    <a:gd name="T11" fmla="*/ 376 h 531"/>
                    <a:gd name="T12" fmla="*/ 478 w 585"/>
                    <a:gd name="T13" fmla="*/ 342 h 531"/>
                    <a:gd name="T14" fmla="*/ 491 w 585"/>
                    <a:gd name="T15" fmla="*/ 0 h 531"/>
                    <a:gd name="T16" fmla="*/ 293 w 585"/>
                    <a:gd name="T17" fmla="*/ 2 h 531"/>
                    <a:gd name="T18" fmla="*/ 293 w 585"/>
                    <a:gd name="T19" fmla="*/ 2 h 531"/>
                    <a:gd name="T20" fmla="*/ 95 w 585"/>
                    <a:gd name="T21" fmla="*/ 0 h 531"/>
                    <a:gd name="T22" fmla="*/ 108 w 585"/>
                    <a:gd name="T23" fmla="*/ 342 h 531"/>
                    <a:gd name="T24" fmla="*/ 117 w 585"/>
                    <a:gd name="T25" fmla="*/ 375 h 531"/>
                    <a:gd name="T26" fmla="*/ 91 w 585"/>
                    <a:gd name="T27" fmla="*/ 382 h 531"/>
                    <a:gd name="T28" fmla="*/ 94 w 585"/>
                    <a:gd name="T29" fmla="*/ 395 h 531"/>
                    <a:gd name="T30" fmla="*/ 43 w 585"/>
                    <a:gd name="T31" fmla="*/ 395 h 531"/>
                    <a:gd name="T32" fmla="*/ 43 w 585"/>
                    <a:gd name="T33" fmla="*/ 417 h 531"/>
                    <a:gd name="T34" fmla="*/ 0 w 585"/>
                    <a:gd name="T35" fmla="*/ 417 h 531"/>
                    <a:gd name="T36" fmla="*/ 16 w 585"/>
                    <a:gd name="T37" fmla="*/ 448 h 531"/>
                    <a:gd name="T38" fmla="*/ 0 w 585"/>
                    <a:gd name="T39" fmla="*/ 479 h 531"/>
                    <a:gd name="T40" fmla="*/ 103 w 585"/>
                    <a:gd name="T41" fmla="*/ 479 h 531"/>
                    <a:gd name="T42" fmla="*/ 103 w 585"/>
                    <a:gd name="T43" fmla="*/ 457 h 531"/>
                    <a:gd name="T44" fmla="*/ 172 w 585"/>
                    <a:gd name="T45" fmla="*/ 457 h 531"/>
                    <a:gd name="T46" fmla="*/ 293 w 585"/>
                    <a:gd name="T47" fmla="*/ 531 h 531"/>
                    <a:gd name="T48" fmla="*/ 414 w 585"/>
                    <a:gd name="T49" fmla="*/ 457 h 531"/>
                    <a:gd name="T50" fmla="*/ 482 w 585"/>
                    <a:gd name="T51" fmla="*/ 457 h 531"/>
                    <a:gd name="T52" fmla="*/ 482 w 585"/>
                    <a:gd name="T53" fmla="*/ 479 h 531"/>
                    <a:gd name="T54" fmla="*/ 585 w 585"/>
                    <a:gd name="T55" fmla="*/ 479 h 531"/>
                    <a:gd name="T56" fmla="*/ 569 w 585"/>
                    <a:gd name="T57" fmla="*/ 448 h 531"/>
                    <a:gd name="T58" fmla="*/ 585 w 585"/>
                    <a:gd name="T59" fmla="*/ 417 h 531"/>
                    <a:gd name="T60" fmla="*/ 121 w 585"/>
                    <a:gd name="T61" fmla="*/ 335 h 531"/>
                    <a:gd name="T62" fmla="*/ 108 w 585"/>
                    <a:gd name="T63" fmla="*/ 20 h 531"/>
                    <a:gd name="T64" fmla="*/ 293 w 585"/>
                    <a:gd name="T65" fmla="*/ 21 h 531"/>
                    <a:gd name="T66" fmla="*/ 293 w 585"/>
                    <a:gd name="T67" fmla="*/ 21 h 531"/>
                    <a:gd name="T68" fmla="*/ 477 w 585"/>
                    <a:gd name="T69" fmla="*/ 20 h 531"/>
                    <a:gd name="T70" fmla="*/ 464 w 585"/>
                    <a:gd name="T71" fmla="*/ 335 h 531"/>
                    <a:gd name="T72" fmla="*/ 454 w 585"/>
                    <a:gd name="T73" fmla="*/ 372 h 531"/>
                    <a:gd name="T74" fmla="*/ 131 w 585"/>
                    <a:gd name="T75" fmla="*/ 372 h 531"/>
                    <a:gd name="T76" fmla="*/ 121 w 585"/>
                    <a:gd name="T77" fmla="*/ 335 h 531"/>
                    <a:gd name="T78" fmla="*/ 293 w 585"/>
                    <a:gd name="T79" fmla="*/ 511 h 531"/>
                    <a:gd name="T80" fmla="*/ 171 w 585"/>
                    <a:gd name="T81" fmla="*/ 432 h 531"/>
                    <a:gd name="T82" fmla="*/ 223 w 585"/>
                    <a:gd name="T83" fmla="*/ 421 h 531"/>
                    <a:gd name="T84" fmla="*/ 359 w 585"/>
                    <a:gd name="T85" fmla="*/ 421 h 531"/>
                    <a:gd name="T86" fmla="*/ 413 w 585"/>
                    <a:gd name="T87" fmla="*/ 434 h 531"/>
                    <a:gd name="T88" fmla="*/ 293 w 585"/>
                    <a:gd name="T89" fmla="*/ 511 h 5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85" h="531">
                      <a:moveTo>
                        <a:pt x="585" y="417"/>
                      </a:moveTo>
                      <a:cubicBezTo>
                        <a:pt x="542" y="417"/>
                        <a:pt x="542" y="417"/>
                        <a:pt x="542" y="417"/>
                      </a:cubicBezTo>
                      <a:cubicBezTo>
                        <a:pt x="542" y="395"/>
                        <a:pt x="542" y="395"/>
                        <a:pt x="542" y="395"/>
                      </a:cubicBezTo>
                      <a:cubicBezTo>
                        <a:pt x="489" y="395"/>
                        <a:pt x="489" y="395"/>
                        <a:pt x="489" y="395"/>
                      </a:cubicBezTo>
                      <a:cubicBezTo>
                        <a:pt x="490" y="391"/>
                        <a:pt x="491" y="387"/>
                        <a:pt x="492" y="382"/>
                      </a:cubicBezTo>
                      <a:cubicBezTo>
                        <a:pt x="484" y="380"/>
                        <a:pt x="476" y="378"/>
                        <a:pt x="469" y="376"/>
                      </a:cubicBezTo>
                      <a:cubicBezTo>
                        <a:pt x="473" y="365"/>
                        <a:pt x="476" y="354"/>
                        <a:pt x="478" y="342"/>
                      </a:cubicBezTo>
                      <a:cubicBezTo>
                        <a:pt x="502" y="205"/>
                        <a:pt x="491" y="0"/>
                        <a:pt x="491" y="0"/>
                      </a:cubicBezTo>
                      <a:cubicBezTo>
                        <a:pt x="491" y="0"/>
                        <a:pt x="411" y="46"/>
                        <a:pt x="293" y="2"/>
                      </a:cubicBezTo>
                      <a:cubicBezTo>
                        <a:pt x="293" y="2"/>
                        <a:pt x="293" y="2"/>
                        <a:pt x="293" y="2"/>
                      </a:cubicBezTo>
                      <a:cubicBezTo>
                        <a:pt x="175" y="46"/>
                        <a:pt x="95" y="0"/>
                        <a:pt x="95" y="0"/>
                      </a:cubicBezTo>
                      <a:cubicBezTo>
                        <a:pt x="95" y="0"/>
                        <a:pt x="84" y="205"/>
                        <a:pt x="108" y="342"/>
                      </a:cubicBezTo>
                      <a:cubicBezTo>
                        <a:pt x="110" y="353"/>
                        <a:pt x="113" y="365"/>
                        <a:pt x="117" y="375"/>
                      </a:cubicBezTo>
                      <a:cubicBezTo>
                        <a:pt x="108" y="377"/>
                        <a:pt x="100" y="380"/>
                        <a:pt x="91" y="382"/>
                      </a:cubicBezTo>
                      <a:cubicBezTo>
                        <a:pt x="92" y="387"/>
                        <a:pt x="93" y="391"/>
                        <a:pt x="94" y="395"/>
                      </a:cubicBezTo>
                      <a:cubicBezTo>
                        <a:pt x="43" y="395"/>
                        <a:pt x="43" y="395"/>
                        <a:pt x="43" y="395"/>
                      </a:cubicBezTo>
                      <a:cubicBezTo>
                        <a:pt x="43" y="417"/>
                        <a:pt x="43" y="417"/>
                        <a:pt x="43" y="417"/>
                      </a:cubicBezTo>
                      <a:cubicBezTo>
                        <a:pt x="0" y="417"/>
                        <a:pt x="0" y="417"/>
                        <a:pt x="0" y="417"/>
                      </a:cubicBezTo>
                      <a:cubicBezTo>
                        <a:pt x="16" y="448"/>
                        <a:pt x="16" y="448"/>
                        <a:pt x="16" y="448"/>
                      </a:cubicBezTo>
                      <a:cubicBezTo>
                        <a:pt x="0" y="479"/>
                        <a:pt x="0" y="479"/>
                        <a:pt x="0" y="479"/>
                      </a:cubicBezTo>
                      <a:cubicBezTo>
                        <a:pt x="103" y="479"/>
                        <a:pt x="103" y="479"/>
                        <a:pt x="103" y="479"/>
                      </a:cubicBezTo>
                      <a:cubicBezTo>
                        <a:pt x="103" y="457"/>
                        <a:pt x="103" y="457"/>
                        <a:pt x="103" y="457"/>
                      </a:cubicBezTo>
                      <a:cubicBezTo>
                        <a:pt x="172" y="457"/>
                        <a:pt x="172" y="457"/>
                        <a:pt x="172" y="457"/>
                      </a:cubicBezTo>
                      <a:cubicBezTo>
                        <a:pt x="226" y="509"/>
                        <a:pt x="293" y="531"/>
                        <a:pt x="293" y="531"/>
                      </a:cubicBezTo>
                      <a:cubicBezTo>
                        <a:pt x="293" y="531"/>
                        <a:pt x="360" y="509"/>
                        <a:pt x="414" y="457"/>
                      </a:cubicBezTo>
                      <a:cubicBezTo>
                        <a:pt x="482" y="457"/>
                        <a:pt x="482" y="457"/>
                        <a:pt x="482" y="457"/>
                      </a:cubicBezTo>
                      <a:cubicBezTo>
                        <a:pt x="482" y="479"/>
                        <a:pt x="482" y="479"/>
                        <a:pt x="482" y="479"/>
                      </a:cubicBezTo>
                      <a:cubicBezTo>
                        <a:pt x="585" y="479"/>
                        <a:pt x="585" y="479"/>
                        <a:pt x="585" y="479"/>
                      </a:cubicBezTo>
                      <a:cubicBezTo>
                        <a:pt x="569" y="448"/>
                        <a:pt x="569" y="448"/>
                        <a:pt x="569" y="448"/>
                      </a:cubicBezTo>
                      <a:lnTo>
                        <a:pt x="585" y="417"/>
                      </a:lnTo>
                      <a:close/>
                      <a:moveTo>
                        <a:pt x="121" y="335"/>
                      </a:moveTo>
                      <a:cubicBezTo>
                        <a:pt x="98" y="209"/>
                        <a:pt x="108" y="20"/>
                        <a:pt x="108" y="20"/>
                      </a:cubicBezTo>
                      <a:cubicBezTo>
                        <a:pt x="108" y="20"/>
                        <a:pt x="183" y="62"/>
                        <a:pt x="293" y="21"/>
                      </a:cubicBezTo>
                      <a:cubicBezTo>
                        <a:pt x="293" y="21"/>
                        <a:pt x="293" y="21"/>
                        <a:pt x="293" y="21"/>
                      </a:cubicBezTo>
                      <a:cubicBezTo>
                        <a:pt x="402" y="62"/>
                        <a:pt x="477" y="20"/>
                        <a:pt x="477" y="20"/>
                      </a:cubicBezTo>
                      <a:cubicBezTo>
                        <a:pt x="477" y="20"/>
                        <a:pt x="487" y="209"/>
                        <a:pt x="464" y="335"/>
                      </a:cubicBezTo>
                      <a:cubicBezTo>
                        <a:pt x="462" y="349"/>
                        <a:pt x="458" y="361"/>
                        <a:pt x="454" y="372"/>
                      </a:cubicBezTo>
                      <a:cubicBezTo>
                        <a:pt x="346" y="348"/>
                        <a:pt x="239" y="347"/>
                        <a:pt x="131" y="372"/>
                      </a:cubicBezTo>
                      <a:cubicBezTo>
                        <a:pt x="127" y="361"/>
                        <a:pt x="123" y="348"/>
                        <a:pt x="121" y="335"/>
                      </a:cubicBezTo>
                      <a:close/>
                      <a:moveTo>
                        <a:pt x="293" y="511"/>
                      </a:moveTo>
                      <a:cubicBezTo>
                        <a:pt x="293" y="511"/>
                        <a:pt x="222" y="487"/>
                        <a:pt x="171" y="432"/>
                      </a:cubicBezTo>
                      <a:cubicBezTo>
                        <a:pt x="183" y="427"/>
                        <a:pt x="197" y="424"/>
                        <a:pt x="223" y="421"/>
                      </a:cubicBezTo>
                      <a:cubicBezTo>
                        <a:pt x="258" y="416"/>
                        <a:pt x="325" y="416"/>
                        <a:pt x="359" y="421"/>
                      </a:cubicBezTo>
                      <a:cubicBezTo>
                        <a:pt x="385" y="424"/>
                        <a:pt x="398" y="428"/>
                        <a:pt x="413" y="434"/>
                      </a:cubicBezTo>
                      <a:cubicBezTo>
                        <a:pt x="362" y="488"/>
                        <a:pt x="293" y="511"/>
                        <a:pt x="293" y="5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1" dirty="0"/>
                </a:p>
              </p:txBody>
            </p:sp>
          </p:grpSp>
        </p:grpSp>
        <p:grpSp>
          <p:nvGrpSpPr>
            <p:cNvPr id="304" name="Group 236">
              <a:extLst>
                <a:ext uri="{FF2B5EF4-FFF2-40B4-BE49-F238E27FC236}">
                  <a16:creationId xmlns:a16="http://schemas.microsoft.com/office/drawing/2014/main" id="{B6A9845D-6E18-4FAE-856A-DB0C4786CBBF}"/>
                </a:ext>
              </a:extLst>
            </p:cNvPr>
            <p:cNvGrpSpPr/>
            <p:nvPr userDrawn="1"/>
          </p:nvGrpSpPr>
          <p:grpSpPr>
            <a:xfrm>
              <a:off x="3830504" y="5588203"/>
              <a:ext cx="669969" cy="791974"/>
              <a:chOff x="7306365" y="5588203"/>
              <a:chExt cx="669969" cy="791974"/>
            </a:xfrm>
          </p:grpSpPr>
          <p:grpSp>
            <p:nvGrpSpPr>
              <p:cNvPr id="409" name="그룹 71">
                <a:extLst>
                  <a:ext uri="{FF2B5EF4-FFF2-40B4-BE49-F238E27FC236}">
                    <a16:creationId xmlns:a16="http://schemas.microsoft.com/office/drawing/2014/main" id="{8C21447A-5F5F-49EC-BCFE-A5A09CFE9B9F}"/>
                  </a:ext>
                </a:extLst>
              </p:cNvPr>
              <p:cNvGrpSpPr/>
              <p:nvPr userDrawn="1"/>
            </p:nvGrpSpPr>
            <p:grpSpPr>
              <a:xfrm>
                <a:off x="7487117" y="5588203"/>
                <a:ext cx="308465" cy="419196"/>
                <a:chOff x="7319556" y="2405359"/>
                <a:chExt cx="1114425" cy="151447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411" name="자유형: 도형 72">
                  <a:extLst>
                    <a:ext uri="{FF2B5EF4-FFF2-40B4-BE49-F238E27FC236}">
                      <a16:creationId xmlns:a16="http://schemas.microsoft.com/office/drawing/2014/main" id="{4CF186AC-CD61-470C-89F9-0C5A2D70BCF0}"/>
                    </a:ext>
                  </a:extLst>
                </p:cNvPr>
                <p:cNvSpPr/>
                <p:nvPr/>
              </p:nvSpPr>
              <p:spPr>
                <a:xfrm>
                  <a:off x="7576731" y="3466920"/>
                  <a:ext cx="133350" cy="104775"/>
                </a:xfrm>
                <a:custGeom>
                  <a:avLst/>
                  <a:gdLst>
                    <a:gd name="connsiteX0" fmla="*/ 48197 w 133350"/>
                    <a:gd name="connsiteY0" fmla="*/ 108680 h 104775"/>
                    <a:gd name="connsiteX1" fmla="*/ 70390 w 133350"/>
                    <a:gd name="connsiteY1" fmla="*/ 25622 h 104775"/>
                    <a:gd name="connsiteX2" fmla="*/ 70675 w 133350"/>
                    <a:gd name="connsiteY2" fmla="*/ 25622 h 104775"/>
                    <a:gd name="connsiteX3" fmla="*/ 92488 w 133350"/>
                    <a:gd name="connsiteY3" fmla="*/ 108680 h 104775"/>
                    <a:gd name="connsiteX4" fmla="*/ 111824 w 133350"/>
                    <a:gd name="connsiteY4" fmla="*/ 108680 h 104775"/>
                    <a:gd name="connsiteX5" fmla="*/ 141732 w 133350"/>
                    <a:gd name="connsiteY5" fmla="*/ 0 h 104775"/>
                    <a:gd name="connsiteX6" fmla="*/ 122396 w 133350"/>
                    <a:gd name="connsiteY6" fmla="*/ 0 h 104775"/>
                    <a:gd name="connsiteX7" fmla="*/ 102203 w 133350"/>
                    <a:gd name="connsiteY7" fmla="*/ 83058 h 104775"/>
                    <a:gd name="connsiteX8" fmla="*/ 101918 w 133350"/>
                    <a:gd name="connsiteY8" fmla="*/ 83058 h 104775"/>
                    <a:gd name="connsiteX9" fmla="*/ 80581 w 133350"/>
                    <a:gd name="connsiteY9" fmla="*/ 0 h 104775"/>
                    <a:gd name="connsiteX10" fmla="*/ 61150 w 133350"/>
                    <a:gd name="connsiteY10" fmla="*/ 0 h 104775"/>
                    <a:gd name="connsiteX11" fmla="*/ 39243 w 133350"/>
                    <a:gd name="connsiteY11" fmla="*/ 83058 h 104775"/>
                    <a:gd name="connsiteX12" fmla="*/ 38862 w 133350"/>
                    <a:gd name="connsiteY12" fmla="*/ 83058 h 104775"/>
                    <a:gd name="connsiteX13" fmla="*/ 19241 w 133350"/>
                    <a:gd name="connsiteY13" fmla="*/ 0 h 104775"/>
                    <a:gd name="connsiteX14" fmla="*/ 0 w 133350"/>
                    <a:gd name="connsiteY14" fmla="*/ 0 h 104775"/>
                    <a:gd name="connsiteX15" fmla="*/ 28575 w 133350"/>
                    <a:gd name="connsiteY15" fmla="*/ 108680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33350" h="104775">
                      <a:moveTo>
                        <a:pt x="48197" y="108680"/>
                      </a:moveTo>
                      <a:lnTo>
                        <a:pt x="70390" y="25622"/>
                      </a:lnTo>
                      <a:lnTo>
                        <a:pt x="70675" y="25622"/>
                      </a:lnTo>
                      <a:lnTo>
                        <a:pt x="92488" y="108680"/>
                      </a:lnTo>
                      <a:lnTo>
                        <a:pt x="111824" y="108680"/>
                      </a:lnTo>
                      <a:lnTo>
                        <a:pt x="141732" y="0"/>
                      </a:lnTo>
                      <a:lnTo>
                        <a:pt x="122396" y="0"/>
                      </a:lnTo>
                      <a:lnTo>
                        <a:pt x="102203" y="83058"/>
                      </a:lnTo>
                      <a:lnTo>
                        <a:pt x="101918" y="83058"/>
                      </a:lnTo>
                      <a:lnTo>
                        <a:pt x="80581" y="0"/>
                      </a:lnTo>
                      <a:lnTo>
                        <a:pt x="61150" y="0"/>
                      </a:lnTo>
                      <a:lnTo>
                        <a:pt x="39243" y="83058"/>
                      </a:lnTo>
                      <a:lnTo>
                        <a:pt x="38862" y="83058"/>
                      </a:lnTo>
                      <a:lnTo>
                        <a:pt x="19241" y="0"/>
                      </a:lnTo>
                      <a:lnTo>
                        <a:pt x="0" y="0"/>
                      </a:lnTo>
                      <a:lnTo>
                        <a:pt x="28575" y="10868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12" name="자유형: 도형 73">
                  <a:extLst>
                    <a:ext uri="{FF2B5EF4-FFF2-40B4-BE49-F238E27FC236}">
                      <a16:creationId xmlns:a16="http://schemas.microsoft.com/office/drawing/2014/main" id="{405137C8-86BF-46BA-ACF4-EA9FFCAD3FA0}"/>
                    </a:ext>
                  </a:extLst>
                </p:cNvPr>
                <p:cNvSpPr/>
                <p:nvPr/>
              </p:nvSpPr>
              <p:spPr>
                <a:xfrm>
                  <a:off x="7730941" y="3466920"/>
                  <a:ext cx="19050" cy="104775"/>
                </a:xfrm>
                <a:custGeom>
                  <a:avLst/>
                  <a:gdLst>
                    <a:gd name="connsiteX0" fmla="*/ 0 w 19050"/>
                    <a:gd name="connsiteY0" fmla="*/ 0 h 104775"/>
                    <a:gd name="connsiteX1" fmla="*/ 19050 w 19050"/>
                    <a:gd name="connsiteY1" fmla="*/ 0 h 104775"/>
                    <a:gd name="connsiteX2" fmla="*/ 19050 w 19050"/>
                    <a:gd name="connsiteY2" fmla="*/ 108585 h 104775"/>
                    <a:gd name="connsiteX3" fmla="*/ 0 w 19050"/>
                    <a:gd name="connsiteY3" fmla="*/ 108585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104775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108585"/>
                      </a:lnTo>
                      <a:lnTo>
                        <a:pt x="0" y="1085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13" name="자유형: 도형 74">
                  <a:extLst>
                    <a:ext uri="{FF2B5EF4-FFF2-40B4-BE49-F238E27FC236}">
                      <a16:creationId xmlns:a16="http://schemas.microsoft.com/office/drawing/2014/main" id="{8F073C7E-04A4-465D-AC92-64FFB07451C5}"/>
                    </a:ext>
                  </a:extLst>
                </p:cNvPr>
                <p:cNvSpPr/>
                <p:nvPr/>
              </p:nvSpPr>
              <p:spPr>
                <a:xfrm>
                  <a:off x="7772470" y="3466920"/>
                  <a:ext cx="85725" cy="104775"/>
                </a:xfrm>
                <a:custGeom>
                  <a:avLst/>
                  <a:gdLst>
                    <a:gd name="connsiteX0" fmla="*/ 18098 w 85725"/>
                    <a:gd name="connsiteY0" fmla="*/ 28766 h 104775"/>
                    <a:gd name="connsiteX1" fmla="*/ 18574 w 85725"/>
                    <a:gd name="connsiteY1" fmla="*/ 28766 h 104775"/>
                    <a:gd name="connsiteX2" fmla="*/ 68008 w 85725"/>
                    <a:gd name="connsiteY2" fmla="*/ 108680 h 104775"/>
                    <a:gd name="connsiteX3" fmla="*/ 88106 w 85725"/>
                    <a:gd name="connsiteY3" fmla="*/ 108680 h 104775"/>
                    <a:gd name="connsiteX4" fmla="*/ 88106 w 85725"/>
                    <a:gd name="connsiteY4" fmla="*/ 0 h 104775"/>
                    <a:gd name="connsiteX5" fmla="*/ 70009 w 85725"/>
                    <a:gd name="connsiteY5" fmla="*/ 0 h 104775"/>
                    <a:gd name="connsiteX6" fmla="*/ 70009 w 85725"/>
                    <a:gd name="connsiteY6" fmla="*/ 80010 h 104775"/>
                    <a:gd name="connsiteX7" fmla="*/ 69723 w 85725"/>
                    <a:gd name="connsiteY7" fmla="*/ 80010 h 104775"/>
                    <a:gd name="connsiteX8" fmla="*/ 20098 w 85725"/>
                    <a:gd name="connsiteY8" fmla="*/ 0 h 104775"/>
                    <a:gd name="connsiteX9" fmla="*/ 0 w 85725"/>
                    <a:gd name="connsiteY9" fmla="*/ 0 h 104775"/>
                    <a:gd name="connsiteX10" fmla="*/ 0 w 85725"/>
                    <a:gd name="connsiteY10" fmla="*/ 108680 h 104775"/>
                    <a:gd name="connsiteX11" fmla="*/ 18098 w 85725"/>
                    <a:gd name="connsiteY11" fmla="*/ 108680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5725" h="104775">
                      <a:moveTo>
                        <a:pt x="18098" y="28766"/>
                      </a:moveTo>
                      <a:lnTo>
                        <a:pt x="18574" y="28766"/>
                      </a:lnTo>
                      <a:lnTo>
                        <a:pt x="68008" y="108680"/>
                      </a:lnTo>
                      <a:lnTo>
                        <a:pt x="88106" y="108680"/>
                      </a:lnTo>
                      <a:lnTo>
                        <a:pt x="88106" y="0"/>
                      </a:lnTo>
                      <a:lnTo>
                        <a:pt x="70009" y="0"/>
                      </a:lnTo>
                      <a:lnTo>
                        <a:pt x="70009" y="80010"/>
                      </a:lnTo>
                      <a:lnTo>
                        <a:pt x="69723" y="80010"/>
                      </a:lnTo>
                      <a:lnTo>
                        <a:pt x="20098" y="0"/>
                      </a:lnTo>
                      <a:lnTo>
                        <a:pt x="0" y="0"/>
                      </a:lnTo>
                      <a:lnTo>
                        <a:pt x="0" y="108680"/>
                      </a:lnTo>
                      <a:lnTo>
                        <a:pt x="18098" y="10868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14" name="자유형: 도형 75">
                  <a:extLst>
                    <a:ext uri="{FF2B5EF4-FFF2-40B4-BE49-F238E27FC236}">
                      <a16:creationId xmlns:a16="http://schemas.microsoft.com/office/drawing/2014/main" id="{B5E1688A-8B06-4806-B1E8-A7E03BA3AF6F}"/>
                    </a:ext>
                  </a:extLst>
                </p:cNvPr>
                <p:cNvSpPr/>
                <p:nvPr/>
              </p:nvSpPr>
              <p:spPr>
                <a:xfrm>
                  <a:off x="7882388" y="3466920"/>
                  <a:ext cx="85725" cy="104775"/>
                </a:xfrm>
                <a:custGeom>
                  <a:avLst/>
                  <a:gdLst>
                    <a:gd name="connsiteX0" fmla="*/ 18098 w 85725"/>
                    <a:gd name="connsiteY0" fmla="*/ 28766 h 104775"/>
                    <a:gd name="connsiteX1" fmla="*/ 18478 w 85725"/>
                    <a:gd name="connsiteY1" fmla="*/ 28766 h 104775"/>
                    <a:gd name="connsiteX2" fmla="*/ 68009 w 85725"/>
                    <a:gd name="connsiteY2" fmla="*/ 108680 h 104775"/>
                    <a:gd name="connsiteX3" fmla="*/ 88011 w 85725"/>
                    <a:gd name="connsiteY3" fmla="*/ 108680 h 104775"/>
                    <a:gd name="connsiteX4" fmla="*/ 88011 w 85725"/>
                    <a:gd name="connsiteY4" fmla="*/ 0 h 104775"/>
                    <a:gd name="connsiteX5" fmla="*/ 69914 w 85725"/>
                    <a:gd name="connsiteY5" fmla="*/ 0 h 104775"/>
                    <a:gd name="connsiteX6" fmla="*/ 69914 w 85725"/>
                    <a:gd name="connsiteY6" fmla="*/ 80010 h 104775"/>
                    <a:gd name="connsiteX7" fmla="*/ 69628 w 85725"/>
                    <a:gd name="connsiteY7" fmla="*/ 80010 h 104775"/>
                    <a:gd name="connsiteX8" fmla="*/ 20002 w 85725"/>
                    <a:gd name="connsiteY8" fmla="*/ 0 h 104775"/>
                    <a:gd name="connsiteX9" fmla="*/ 0 w 85725"/>
                    <a:gd name="connsiteY9" fmla="*/ 0 h 104775"/>
                    <a:gd name="connsiteX10" fmla="*/ 0 w 85725"/>
                    <a:gd name="connsiteY10" fmla="*/ 108680 h 104775"/>
                    <a:gd name="connsiteX11" fmla="*/ 18098 w 85725"/>
                    <a:gd name="connsiteY11" fmla="*/ 108680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5725" h="104775">
                      <a:moveTo>
                        <a:pt x="18098" y="28766"/>
                      </a:moveTo>
                      <a:lnTo>
                        <a:pt x="18478" y="28766"/>
                      </a:lnTo>
                      <a:lnTo>
                        <a:pt x="68009" y="108680"/>
                      </a:lnTo>
                      <a:lnTo>
                        <a:pt x="88011" y="108680"/>
                      </a:lnTo>
                      <a:lnTo>
                        <a:pt x="88011" y="0"/>
                      </a:lnTo>
                      <a:lnTo>
                        <a:pt x="69914" y="0"/>
                      </a:lnTo>
                      <a:lnTo>
                        <a:pt x="69914" y="80010"/>
                      </a:lnTo>
                      <a:lnTo>
                        <a:pt x="69628" y="80010"/>
                      </a:lnTo>
                      <a:lnTo>
                        <a:pt x="20002" y="0"/>
                      </a:lnTo>
                      <a:lnTo>
                        <a:pt x="0" y="0"/>
                      </a:lnTo>
                      <a:lnTo>
                        <a:pt x="0" y="108680"/>
                      </a:lnTo>
                      <a:lnTo>
                        <a:pt x="18098" y="10868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15" name="자유형: 도형 76">
                  <a:extLst>
                    <a:ext uri="{FF2B5EF4-FFF2-40B4-BE49-F238E27FC236}">
                      <a16:creationId xmlns:a16="http://schemas.microsoft.com/office/drawing/2014/main" id="{692229C9-9F32-40E1-9EA2-AE1652F58757}"/>
                    </a:ext>
                  </a:extLst>
                </p:cNvPr>
                <p:cNvSpPr/>
                <p:nvPr/>
              </p:nvSpPr>
              <p:spPr>
                <a:xfrm>
                  <a:off x="7992973" y="3466920"/>
                  <a:ext cx="76200" cy="104775"/>
                </a:xfrm>
                <a:custGeom>
                  <a:avLst/>
                  <a:gdLst>
                    <a:gd name="connsiteX0" fmla="*/ 79248 w 76200"/>
                    <a:gd name="connsiteY0" fmla="*/ 92202 h 104775"/>
                    <a:gd name="connsiteX1" fmla="*/ 19050 w 76200"/>
                    <a:gd name="connsiteY1" fmla="*/ 92202 h 104775"/>
                    <a:gd name="connsiteX2" fmla="*/ 19050 w 76200"/>
                    <a:gd name="connsiteY2" fmla="*/ 60389 h 104775"/>
                    <a:gd name="connsiteX3" fmla="*/ 73819 w 76200"/>
                    <a:gd name="connsiteY3" fmla="*/ 60389 h 104775"/>
                    <a:gd name="connsiteX4" fmla="*/ 73819 w 76200"/>
                    <a:gd name="connsiteY4" fmla="*/ 44958 h 104775"/>
                    <a:gd name="connsiteX5" fmla="*/ 19050 w 76200"/>
                    <a:gd name="connsiteY5" fmla="*/ 44958 h 104775"/>
                    <a:gd name="connsiteX6" fmla="*/ 19050 w 76200"/>
                    <a:gd name="connsiteY6" fmla="*/ 16478 h 104775"/>
                    <a:gd name="connsiteX7" fmla="*/ 78200 w 76200"/>
                    <a:gd name="connsiteY7" fmla="*/ 16478 h 104775"/>
                    <a:gd name="connsiteX8" fmla="*/ 78200 w 76200"/>
                    <a:gd name="connsiteY8" fmla="*/ 0 h 104775"/>
                    <a:gd name="connsiteX9" fmla="*/ 0 w 76200"/>
                    <a:gd name="connsiteY9" fmla="*/ 0 h 104775"/>
                    <a:gd name="connsiteX10" fmla="*/ 0 w 76200"/>
                    <a:gd name="connsiteY10" fmla="*/ 108680 h 104775"/>
                    <a:gd name="connsiteX11" fmla="*/ 79248 w 76200"/>
                    <a:gd name="connsiteY11" fmla="*/ 108680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6200" h="104775">
                      <a:moveTo>
                        <a:pt x="79248" y="92202"/>
                      </a:moveTo>
                      <a:lnTo>
                        <a:pt x="19050" y="92202"/>
                      </a:lnTo>
                      <a:lnTo>
                        <a:pt x="19050" y="60389"/>
                      </a:lnTo>
                      <a:lnTo>
                        <a:pt x="73819" y="60389"/>
                      </a:lnTo>
                      <a:lnTo>
                        <a:pt x="73819" y="44958"/>
                      </a:lnTo>
                      <a:lnTo>
                        <a:pt x="19050" y="44958"/>
                      </a:lnTo>
                      <a:lnTo>
                        <a:pt x="19050" y="16478"/>
                      </a:lnTo>
                      <a:lnTo>
                        <a:pt x="78200" y="16478"/>
                      </a:lnTo>
                      <a:lnTo>
                        <a:pt x="78200" y="0"/>
                      </a:lnTo>
                      <a:lnTo>
                        <a:pt x="0" y="0"/>
                      </a:lnTo>
                      <a:lnTo>
                        <a:pt x="0" y="108680"/>
                      </a:lnTo>
                      <a:lnTo>
                        <a:pt x="79248" y="10868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16" name="자유형: 도형 77">
                  <a:extLst>
                    <a:ext uri="{FF2B5EF4-FFF2-40B4-BE49-F238E27FC236}">
                      <a16:creationId xmlns:a16="http://schemas.microsoft.com/office/drawing/2014/main" id="{8613EC43-2BCC-4741-AFCD-6E64A80409BF}"/>
                    </a:ext>
                  </a:extLst>
                </p:cNvPr>
                <p:cNvSpPr/>
                <p:nvPr/>
              </p:nvSpPr>
              <p:spPr>
                <a:xfrm>
                  <a:off x="8088795" y="3467015"/>
                  <a:ext cx="85725" cy="104775"/>
                </a:xfrm>
                <a:custGeom>
                  <a:avLst/>
                  <a:gdLst>
                    <a:gd name="connsiteX0" fmla="*/ 19050 w 85725"/>
                    <a:gd name="connsiteY0" fmla="*/ 63818 h 104775"/>
                    <a:gd name="connsiteX1" fmla="*/ 47053 w 85725"/>
                    <a:gd name="connsiteY1" fmla="*/ 63818 h 104775"/>
                    <a:gd name="connsiteX2" fmla="*/ 68675 w 85725"/>
                    <a:gd name="connsiteY2" fmla="*/ 92583 h 104775"/>
                    <a:gd name="connsiteX3" fmla="*/ 71533 w 85725"/>
                    <a:gd name="connsiteY3" fmla="*/ 108585 h 104775"/>
                    <a:gd name="connsiteX4" fmla="*/ 91916 w 85725"/>
                    <a:gd name="connsiteY4" fmla="*/ 108585 h 104775"/>
                    <a:gd name="connsiteX5" fmla="*/ 86011 w 85725"/>
                    <a:gd name="connsiteY5" fmla="*/ 80010 h 104775"/>
                    <a:gd name="connsiteX6" fmla="*/ 69913 w 85725"/>
                    <a:gd name="connsiteY6" fmla="*/ 57055 h 104775"/>
                    <a:gd name="connsiteX7" fmla="*/ 69913 w 85725"/>
                    <a:gd name="connsiteY7" fmla="*/ 56769 h 104775"/>
                    <a:gd name="connsiteX8" fmla="*/ 87821 w 85725"/>
                    <a:gd name="connsiteY8" fmla="*/ 29337 h 104775"/>
                    <a:gd name="connsiteX9" fmla="*/ 51911 w 85725"/>
                    <a:gd name="connsiteY9" fmla="*/ 0 h 104775"/>
                    <a:gd name="connsiteX10" fmla="*/ 0 w 85725"/>
                    <a:gd name="connsiteY10" fmla="*/ 0 h 104775"/>
                    <a:gd name="connsiteX11" fmla="*/ 0 w 85725"/>
                    <a:gd name="connsiteY11" fmla="*/ 108585 h 104775"/>
                    <a:gd name="connsiteX12" fmla="*/ 19050 w 85725"/>
                    <a:gd name="connsiteY12" fmla="*/ 108585 h 104775"/>
                    <a:gd name="connsiteX13" fmla="*/ 19050 w 85725"/>
                    <a:gd name="connsiteY13" fmla="*/ 63818 h 104775"/>
                    <a:gd name="connsiteX14" fmla="*/ 19050 w 85725"/>
                    <a:gd name="connsiteY14" fmla="*/ 15431 h 104775"/>
                    <a:gd name="connsiteX15" fmla="*/ 49911 w 85725"/>
                    <a:gd name="connsiteY15" fmla="*/ 15431 h 104775"/>
                    <a:gd name="connsiteX16" fmla="*/ 68771 w 85725"/>
                    <a:gd name="connsiteY16" fmla="*/ 32004 h 104775"/>
                    <a:gd name="connsiteX17" fmla="*/ 50197 w 85725"/>
                    <a:gd name="connsiteY17" fmla="*/ 49340 h 104775"/>
                    <a:gd name="connsiteX18" fmla="*/ 19050 w 85725"/>
                    <a:gd name="connsiteY18" fmla="*/ 49340 h 104775"/>
                    <a:gd name="connsiteX19" fmla="*/ 19050 w 85725"/>
                    <a:gd name="connsiteY19" fmla="*/ 15431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85725" h="104775">
                      <a:moveTo>
                        <a:pt x="19050" y="63818"/>
                      </a:moveTo>
                      <a:lnTo>
                        <a:pt x="47053" y="63818"/>
                      </a:lnTo>
                      <a:cubicBezTo>
                        <a:pt x="64579" y="63818"/>
                        <a:pt x="68675" y="72676"/>
                        <a:pt x="68675" y="92583"/>
                      </a:cubicBezTo>
                      <a:cubicBezTo>
                        <a:pt x="68675" y="97917"/>
                        <a:pt x="68675" y="103823"/>
                        <a:pt x="71533" y="108585"/>
                      </a:cubicBezTo>
                      <a:lnTo>
                        <a:pt x="91916" y="108585"/>
                      </a:lnTo>
                      <a:cubicBezTo>
                        <a:pt x="87821" y="104204"/>
                        <a:pt x="86011" y="92583"/>
                        <a:pt x="86011" y="80010"/>
                      </a:cubicBezTo>
                      <a:cubicBezTo>
                        <a:pt x="86011" y="62865"/>
                        <a:pt x="76390" y="57912"/>
                        <a:pt x="69913" y="57055"/>
                      </a:cubicBezTo>
                      <a:lnTo>
                        <a:pt x="69913" y="56769"/>
                      </a:lnTo>
                      <a:cubicBezTo>
                        <a:pt x="73438" y="55531"/>
                        <a:pt x="87821" y="50197"/>
                        <a:pt x="87821" y="29337"/>
                      </a:cubicBezTo>
                      <a:cubicBezTo>
                        <a:pt x="87821" y="10954"/>
                        <a:pt x="75628" y="0"/>
                        <a:pt x="51911" y="0"/>
                      </a:cubicBezTo>
                      <a:lnTo>
                        <a:pt x="0" y="0"/>
                      </a:lnTo>
                      <a:lnTo>
                        <a:pt x="0" y="108585"/>
                      </a:lnTo>
                      <a:lnTo>
                        <a:pt x="19050" y="108585"/>
                      </a:lnTo>
                      <a:lnTo>
                        <a:pt x="19050" y="63818"/>
                      </a:lnTo>
                      <a:close/>
                      <a:moveTo>
                        <a:pt x="19050" y="15431"/>
                      </a:moveTo>
                      <a:lnTo>
                        <a:pt x="49911" y="15431"/>
                      </a:lnTo>
                      <a:cubicBezTo>
                        <a:pt x="59817" y="15431"/>
                        <a:pt x="68771" y="18193"/>
                        <a:pt x="68771" y="32004"/>
                      </a:cubicBezTo>
                      <a:cubicBezTo>
                        <a:pt x="68771" y="43434"/>
                        <a:pt x="62198" y="49340"/>
                        <a:pt x="50197" y="49340"/>
                      </a:cubicBezTo>
                      <a:lnTo>
                        <a:pt x="19050" y="49340"/>
                      </a:lnTo>
                      <a:lnTo>
                        <a:pt x="19050" y="1543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17" name="자유형: 도형 78">
                  <a:extLst>
                    <a:ext uri="{FF2B5EF4-FFF2-40B4-BE49-F238E27FC236}">
                      <a16:creationId xmlns:a16="http://schemas.microsoft.com/office/drawing/2014/main" id="{1AF843DD-ECBA-4079-B51E-71D4F1739CE4}"/>
                    </a:ext>
                  </a:extLst>
                </p:cNvPr>
                <p:cNvSpPr/>
                <p:nvPr/>
              </p:nvSpPr>
              <p:spPr>
                <a:xfrm>
                  <a:off x="7817713" y="3174026"/>
                  <a:ext cx="28575" cy="57150"/>
                </a:xfrm>
                <a:custGeom>
                  <a:avLst/>
                  <a:gdLst>
                    <a:gd name="connsiteX0" fmla="*/ 17621 w 28575"/>
                    <a:gd name="connsiteY0" fmla="*/ 0 h 57150"/>
                    <a:gd name="connsiteX1" fmla="*/ 17145 w 28575"/>
                    <a:gd name="connsiteY1" fmla="*/ 0 h 57150"/>
                    <a:gd name="connsiteX2" fmla="*/ 0 w 28575"/>
                    <a:gd name="connsiteY2" fmla="*/ 58293 h 57150"/>
                    <a:gd name="connsiteX3" fmla="*/ 34576 w 28575"/>
                    <a:gd name="connsiteY3" fmla="*/ 58293 h 57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75" h="57150">
                      <a:moveTo>
                        <a:pt x="17621" y="0"/>
                      </a:moveTo>
                      <a:lnTo>
                        <a:pt x="17145" y="0"/>
                      </a:lnTo>
                      <a:lnTo>
                        <a:pt x="0" y="58293"/>
                      </a:lnTo>
                      <a:lnTo>
                        <a:pt x="34576" y="5829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18" name="자유형: 도형 79">
                  <a:extLst>
                    <a:ext uri="{FF2B5EF4-FFF2-40B4-BE49-F238E27FC236}">
                      <a16:creationId xmlns:a16="http://schemas.microsoft.com/office/drawing/2014/main" id="{5E08C808-9310-4ED3-8902-30C649DEB95A}"/>
                    </a:ext>
                  </a:extLst>
                </p:cNvPr>
                <p:cNvSpPr/>
                <p:nvPr/>
              </p:nvSpPr>
              <p:spPr>
                <a:xfrm>
                  <a:off x="8031740" y="3170026"/>
                  <a:ext cx="57150" cy="95250"/>
                </a:xfrm>
                <a:custGeom>
                  <a:avLst/>
                  <a:gdLst>
                    <a:gd name="connsiteX0" fmla="*/ 57341 w 57150"/>
                    <a:gd name="connsiteY0" fmla="*/ 48387 h 95250"/>
                    <a:gd name="connsiteX1" fmla="*/ 19526 w 57150"/>
                    <a:gd name="connsiteY1" fmla="*/ 0 h 95250"/>
                    <a:gd name="connsiteX2" fmla="*/ 0 w 57150"/>
                    <a:gd name="connsiteY2" fmla="*/ 0 h 95250"/>
                    <a:gd name="connsiteX3" fmla="*/ 0 w 57150"/>
                    <a:gd name="connsiteY3" fmla="*/ 96774 h 95250"/>
                    <a:gd name="connsiteX4" fmla="*/ 19526 w 57150"/>
                    <a:gd name="connsiteY4" fmla="*/ 96774 h 95250"/>
                    <a:gd name="connsiteX5" fmla="*/ 57341 w 57150"/>
                    <a:gd name="connsiteY5" fmla="*/ 48387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150" h="95250">
                      <a:moveTo>
                        <a:pt x="57341" y="48387"/>
                      </a:moveTo>
                      <a:cubicBezTo>
                        <a:pt x="57341" y="21241"/>
                        <a:pt x="50673" y="0"/>
                        <a:pt x="19526" y="0"/>
                      </a:cubicBezTo>
                      <a:lnTo>
                        <a:pt x="0" y="0"/>
                      </a:lnTo>
                      <a:lnTo>
                        <a:pt x="0" y="96774"/>
                      </a:lnTo>
                      <a:lnTo>
                        <a:pt x="19526" y="96774"/>
                      </a:lnTo>
                      <a:cubicBezTo>
                        <a:pt x="50673" y="96774"/>
                        <a:pt x="57341" y="75533"/>
                        <a:pt x="57341" y="4838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19" name="자유형: 도형 80">
                  <a:extLst>
                    <a:ext uri="{FF2B5EF4-FFF2-40B4-BE49-F238E27FC236}">
                      <a16:creationId xmlns:a16="http://schemas.microsoft.com/office/drawing/2014/main" id="{E53FAF72-585A-44E7-8D26-CF5B67DC8792}"/>
                    </a:ext>
                  </a:extLst>
                </p:cNvPr>
                <p:cNvSpPr/>
                <p:nvPr/>
              </p:nvSpPr>
              <p:spPr>
                <a:xfrm>
                  <a:off x="7920012" y="3170121"/>
                  <a:ext cx="47625" cy="38100"/>
                </a:xfrm>
                <a:custGeom>
                  <a:avLst/>
                  <a:gdLst>
                    <a:gd name="connsiteX0" fmla="*/ 0 w 47625"/>
                    <a:gd name="connsiteY0" fmla="*/ 0 h 38100"/>
                    <a:gd name="connsiteX1" fmla="*/ 0 w 47625"/>
                    <a:gd name="connsiteY1" fmla="*/ 42291 h 38100"/>
                    <a:gd name="connsiteX2" fmla="*/ 32575 w 47625"/>
                    <a:gd name="connsiteY2" fmla="*/ 42291 h 38100"/>
                    <a:gd name="connsiteX3" fmla="*/ 51911 w 47625"/>
                    <a:gd name="connsiteY3" fmla="*/ 20669 h 38100"/>
                    <a:gd name="connsiteX4" fmla="*/ 32194 w 47625"/>
                    <a:gd name="connsiteY4" fmla="*/ 0 h 38100"/>
                    <a:gd name="connsiteX5" fmla="*/ 0 w 47625"/>
                    <a:gd name="connsiteY5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625" h="38100">
                      <a:moveTo>
                        <a:pt x="0" y="0"/>
                      </a:moveTo>
                      <a:lnTo>
                        <a:pt x="0" y="42291"/>
                      </a:lnTo>
                      <a:lnTo>
                        <a:pt x="32575" y="42291"/>
                      </a:lnTo>
                      <a:cubicBezTo>
                        <a:pt x="45148" y="42291"/>
                        <a:pt x="51911" y="34861"/>
                        <a:pt x="51911" y="20669"/>
                      </a:cubicBezTo>
                      <a:cubicBezTo>
                        <a:pt x="51911" y="3429"/>
                        <a:pt x="42577" y="0"/>
                        <a:pt x="3219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20" name="자유형: 도형 81">
                  <a:extLst>
                    <a:ext uri="{FF2B5EF4-FFF2-40B4-BE49-F238E27FC236}">
                      <a16:creationId xmlns:a16="http://schemas.microsoft.com/office/drawing/2014/main" id="{98BC4E03-3CC1-455F-9C6D-637934CA3045}"/>
                    </a:ext>
                  </a:extLst>
                </p:cNvPr>
                <p:cNvSpPr/>
                <p:nvPr/>
              </p:nvSpPr>
              <p:spPr>
                <a:xfrm>
                  <a:off x="7978305" y="3733620"/>
                  <a:ext cx="28575" cy="28575"/>
                </a:xfrm>
                <a:custGeom>
                  <a:avLst/>
                  <a:gdLst>
                    <a:gd name="connsiteX0" fmla="*/ 15240 w 28575"/>
                    <a:gd name="connsiteY0" fmla="*/ 29051 h 28575"/>
                    <a:gd name="connsiteX1" fmla="*/ 30480 w 28575"/>
                    <a:gd name="connsiteY1" fmla="*/ 14764 h 28575"/>
                    <a:gd name="connsiteX2" fmla="*/ 15240 w 28575"/>
                    <a:gd name="connsiteY2" fmla="*/ 0 h 28575"/>
                    <a:gd name="connsiteX3" fmla="*/ 0 w 28575"/>
                    <a:gd name="connsiteY3" fmla="*/ 14764 h 28575"/>
                    <a:gd name="connsiteX4" fmla="*/ 15240 w 28575"/>
                    <a:gd name="connsiteY4" fmla="*/ 29051 h 28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575" h="28575">
                      <a:moveTo>
                        <a:pt x="15240" y="29051"/>
                      </a:moveTo>
                      <a:cubicBezTo>
                        <a:pt x="24003" y="29051"/>
                        <a:pt x="30480" y="23908"/>
                        <a:pt x="30480" y="14764"/>
                      </a:cubicBezTo>
                      <a:cubicBezTo>
                        <a:pt x="30480" y="5239"/>
                        <a:pt x="23717" y="0"/>
                        <a:pt x="15240" y="0"/>
                      </a:cubicBezTo>
                      <a:cubicBezTo>
                        <a:pt x="6763" y="0"/>
                        <a:pt x="0" y="5239"/>
                        <a:pt x="0" y="14764"/>
                      </a:cubicBezTo>
                      <a:cubicBezTo>
                        <a:pt x="0" y="23908"/>
                        <a:pt x="6477" y="29051"/>
                        <a:pt x="15240" y="2905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21" name="자유형: 도형 82">
                  <a:extLst>
                    <a:ext uri="{FF2B5EF4-FFF2-40B4-BE49-F238E27FC236}">
                      <a16:creationId xmlns:a16="http://schemas.microsoft.com/office/drawing/2014/main" id="{D0F93A32-3522-4166-8CF5-6A4435BB3F68}"/>
                    </a:ext>
                  </a:extLst>
                </p:cNvPr>
                <p:cNvSpPr/>
                <p:nvPr/>
              </p:nvSpPr>
              <p:spPr>
                <a:xfrm>
                  <a:off x="7822000" y="3734287"/>
                  <a:ext cx="28575" cy="66675"/>
                </a:xfrm>
                <a:custGeom>
                  <a:avLst/>
                  <a:gdLst>
                    <a:gd name="connsiteX0" fmla="*/ 17717 w 28575"/>
                    <a:gd name="connsiteY0" fmla="*/ 0 h 66675"/>
                    <a:gd name="connsiteX1" fmla="*/ 0 w 28575"/>
                    <a:gd name="connsiteY1" fmla="*/ 37243 h 66675"/>
                    <a:gd name="connsiteX2" fmla="*/ 17717 w 28575"/>
                    <a:gd name="connsiteY2" fmla="*/ 74485 h 66675"/>
                    <a:gd name="connsiteX3" fmla="*/ 35433 w 28575"/>
                    <a:gd name="connsiteY3" fmla="*/ 37243 h 66675"/>
                    <a:gd name="connsiteX4" fmla="*/ 17717 w 28575"/>
                    <a:gd name="connsiteY4" fmla="*/ 0 h 66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575" h="66675">
                      <a:moveTo>
                        <a:pt x="17717" y="0"/>
                      </a:moveTo>
                      <a:cubicBezTo>
                        <a:pt x="3905" y="0"/>
                        <a:pt x="0" y="17050"/>
                        <a:pt x="0" y="37243"/>
                      </a:cubicBezTo>
                      <a:cubicBezTo>
                        <a:pt x="0" y="57436"/>
                        <a:pt x="3905" y="74485"/>
                        <a:pt x="17717" y="74485"/>
                      </a:cubicBezTo>
                      <a:cubicBezTo>
                        <a:pt x="31528" y="74485"/>
                        <a:pt x="35433" y="57436"/>
                        <a:pt x="35433" y="37243"/>
                      </a:cubicBezTo>
                      <a:cubicBezTo>
                        <a:pt x="35433" y="17050"/>
                        <a:pt x="31528" y="0"/>
                        <a:pt x="17717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22" name="자유형: 도형 83">
                  <a:extLst>
                    <a:ext uri="{FF2B5EF4-FFF2-40B4-BE49-F238E27FC236}">
                      <a16:creationId xmlns:a16="http://schemas.microsoft.com/office/drawing/2014/main" id="{E5A49B9B-EA19-4EFA-A4A0-5E61D25B0EDF}"/>
                    </a:ext>
                  </a:extLst>
                </p:cNvPr>
                <p:cNvSpPr/>
                <p:nvPr/>
              </p:nvSpPr>
              <p:spPr>
                <a:xfrm>
                  <a:off x="7975162" y="3774483"/>
                  <a:ext cx="28575" cy="28575"/>
                </a:xfrm>
                <a:custGeom>
                  <a:avLst/>
                  <a:gdLst>
                    <a:gd name="connsiteX0" fmla="*/ 18383 w 28575"/>
                    <a:gd name="connsiteY0" fmla="*/ 0 h 28575"/>
                    <a:gd name="connsiteX1" fmla="*/ 0 w 28575"/>
                    <a:gd name="connsiteY1" fmla="*/ 17050 h 28575"/>
                    <a:gd name="connsiteX2" fmla="*/ 18383 w 28575"/>
                    <a:gd name="connsiteY2" fmla="*/ 35052 h 28575"/>
                    <a:gd name="connsiteX3" fmla="*/ 36767 w 28575"/>
                    <a:gd name="connsiteY3" fmla="*/ 17050 h 28575"/>
                    <a:gd name="connsiteX4" fmla="*/ 18383 w 28575"/>
                    <a:gd name="connsiteY4" fmla="*/ 0 h 28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575" h="28575">
                      <a:moveTo>
                        <a:pt x="18383" y="0"/>
                      </a:moveTo>
                      <a:cubicBezTo>
                        <a:pt x="7906" y="0"/>
                        <a:pt x="0" y="6382"/>
                        <a:pt x="0" y="17050"/>
                      </a:cubicBezTo>
                      <a:cubicBezTo>
                        <a:pt x="0" y="28384"/>
                        <a:pt x="7906" y="35052"/>
                        <a:pt x="18383" y="35052"/>
                      </a:cubicBezTo>
                      <a:cubicBezTo>
                        <a:pt x="28861" y="35052"/>
                        <a:pt x="36767" y="28384"/>
                        <a:pt x="36767" y="17050"/>
                      </a:cubicBezTo>
                      <a:cubicBezTo>
                        <a:pt x="36767" y="6286"/>
                        <a:pt x="28861" y="0"/>
                        <a:pt x="18383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23" name="자유형: 도형 84">
                  <a:extLst>
                    <a:ext uri="{FF2B5EF4-FFF2-40B4-BE49-F238E27FC236}">
                      <a16:creationId xmlns:a16="http://schemas.microsoft.com/office/drawing/2014/main" id="{045313E1-5D31-4DAD-84F1-FF17BFB67968}"/>
                    </a:ext>
                  </a:extLst>
                </p:cNvPr>
                <p:cNvSpPr/>
                <p:nvPr/>
              </p:nvSpPr>
              <p:spPr>
                <a:xfrm>
                  <a:off x="7319556" y="2405359"/>
                  <a:ext cx="1114425" cy="1514475"/>
                </a:xfrm>
                <a:custGeom>
                  <a:avLst/>
                  <a:gdLst>
                    <a:gd name="connsiteX0" fmla="*/ 0 w 1114425"/>
                    <a:gd name="connsiteY0" fmla="*/ 0 h 1514475"/>
                    <a:gd name="connsiteX1" fmla="*/ 0 w 1114425"/>
                    <a:gd name="connsiteY1" fmla="*/ 1406081 h 1514475"/>
                    <a:gd name="connsiteX2" fmla="*/ 438626 w 1114425"/>
                    <a:gd name="connsiteY2" fmla="*/ 1503998 h 1514475"/>
                    <a:gd name="connsiteX3" fmla="*/ 559118 w 1114425"/>
                    <a:gd name="connsiteY3" fmla="*/ 1517142 h 1514475"/>
                    <a:gd name="connsiteX4" fmla="*/ 679609 w 1114425"/>
                    <a:gd name="connsiteY4" fmla="*/ 1503998 h 1514475"/>
                    <a:gd name="connsiteX5" fmla="*/ 1118235 w 1114425"/>
                    <a:gd name="connsiteY5" fmla="*/ 1406081 h 1514475"/>
                    <a:gd name="connsiteX6" fmla="*/ 1118235 w 1114425"/>
                    <a:gd name="connsiteY6" fmla="*/ 0 h 1514475"/>
                    <a:gd name="connsiteX7" fmla="*/ 0 w 1114425"/>
                    <a:gd name="connsiteY7" fmla="*/ 0 h 1514475"/>
                    <a:gd name="connsiteX8" fmla="*/ 476250 w 1114425"/>
                    <a:gd name="connsiteY8" fmla="*/ 1400461 h 1514475"/>
                    <a:gd name="connsiteX9" fmla="*/ 476250 w 1114425"/>
                    <a:gd name="connsiteY9" fmla="*/ 1414558 h 1514475"/>
                    <a:gd name="connsiteX10" fmla="*/ 410147 w 1114425"/>
                    <a:gd name="connsiteY10" fmla="*/ 1414558 h 1514475"/>
                    <a:gd name="connsiteX11" fmla="*/ 431483 w 1114425"/>
                    <a:gd name="connsiteY11" fmla="*/ 1377887 h 1514475"/>
                    <a:gd name="connsiteX12" fmla="*/ 460629 w 1114425"/>
                    <a:gd name="connsiteY12" fmla="*/ 1346073 h 1514475"/>
                    <a:gd name="connsiteX13" fmla="*/ 444341 w 1114425"/>
                    <a:gd name="connsiteY13" fmla="*/ 1328928 h 1514475"/>
                    <a:gd name="connsiteX14" fmla="*/ 427768 w 1114425"/>
                    <a:gd name="connsiteY14" fmla="*/ 1353122 h 1514475"/>
                    <a:gd name="connsiteX15" fmla="*/ 411956 w 1114425"/>
                    <a:gd name="connsiteY15" fmla="*/ 1353122 h 1514475"/>
                    <a:gd name="connsiteX16" fmla="*/ 445294 w 1114425"/>
                    <a:gd name="connsiteY16" fmla="*/ 1315784 h 1514475"/>
                    <a:gd name="connsiteX17" fmla="*/ 476441 w 1114425"/>
                    <a:gd name="connsiteY17" fmla="*/ 1345502 h 1514475"/>
                    <a:gd name="connsiteX18" fmla="*/ 454819 w 1114425"/>
                    <a:gd name="connsiteY18" fmla="*/ 1378172 h 1514475"/>
                    <a:gd name="connsiteX19" fmla="*/ 429101 w 1114425"/>
                    <a:gd name="connsiteY19" fmla="*/ 1400461 h 1514475"/>
                    <a:gd name="connsiteX20" fmla="*/ 476250 w 1114425"/>
                    <a:gd name="connsiteY20" fmla="*/ 1400461 h 1514475"/>
                    <a:gd name="connsiteX21" fmla="*/ 520160 w 1114425"/>
                    <a:gd name="connsiteY21" fmla="*/ 1416558 h 1514475"/>
                    <a:gd name="connsiteX22" fmla="*/ 486632 w 1114425"/>
                    <a:gd name="connsiteY22" fmla="*/ 1366171 h 1514475"/>
                    <a:gd name="connsiteX23" fmla="*/ 520160 w 1114425"/>
                    <a:gd name="connsiteY23" fmla="*/ 1315784 h 1514475"/>
                    <a:gd name="connsiteX24" fmla="*/ 553688 w 1114425"/>
                    <a:gd name="connsiteY24" fmla="*/ 1366171 h 1514475"/>
                    <a:gd name="connsiteX25" fmla="*/ 520160 w 1114425"/>
                    <a:gd name="connsiteY25" fmla="*/ 1416558 h 1514475"/>
                    <a:gd name="connsiteX26" fmla="*/ 607028 w 1114425"/>
                    <a:gd name="connsiteY26" fmla="*/ 1414558 h 1514475"/>
                    <a:gd name="connsiteX27" fmla="*/ 589693 w 1114425"/>
                    <a:gd name="connsiteY27" fmla="*/ 1414558 h 1514475"/>
                    <a:gd name="connsiteX28" fmla="*/ 589693 w 1114425"/>
                    <a:gd name="connsiteY28" fmla="*/ 1346168 h 1514475"/>
                    <a:gd name="connsiteX29" fmla="*/ 565880 w 1114425"/>
                    <a:gd name="connsiteY29" fmla="*/ 1346168 h 1514475"/>
                    <a:gd name="connsiteX30" fmla="*/ 565880 w 1114425"/>
                    <a:gd name="connsiteY30" fmla="*/ 1333691 h 1514475"/>
                    <a:gd name="connsiteX31" fmla="*/ 594074 w 1114425"/>
                    <a:gd name="connsiteY31" fmla="*/ 1317593 h 1514475"/>
                    <a:gd name="connsiteX32" fmla="*/ 606933 w 1114425"/>
                    <a:gd name="connsiteY32" fmla="*/ 1317593 h 1514475"/>
                    <a:gd name="connsiteX33" fmla="*/ 606933 w 1114425"/>
                    <a:gd name="connsiteY33" fmla="*/ 1414558 h 1514475"/>
                    <a:gd name="connsiteX34" fmla="*/ 673989 w 1114425"/>
                    <a:gd name="connsiteY34" fmla="*/ 1416558 h 1514475"/>
                    <a:gd name="connsiteX35" fmla="*/ 639794 w 1114425"/>
                    <a:gd name="connsiteY35" fmla="*/ 1386078 h 1514475"/>
                    <a:gd name="connsiteX36" fmla="*/ 657511 w 1114425"/>
                    <a:gd name="connsiteY36" fmla="*/ 1362456 h 1514475"/>
                    <a:gd name="connsiteX37" fmla="*/ 657511 w 1114425"/>
                    <a:gd name="connsiteY37" fmla="*/ 1362170 h 1514475"/>
                    <a:gd name="connsiteX38" fmla="*/ 643795 w 1114425"/>
                    <a:gd name="connsiteY38" fmla="*/ 1342263 h 1514475"/>
                    <a:gd name="connsiteX39" fmla="*/ 673989 w 1114425"/>
                    <a:gd name="connsiteY39" fmla="*/ 1315879 h 1514475"/>
                    <a:gd name="connsiteX40" fmla="*/ 704183 w 1114425"/>
                    <a:gd name="connsiteY40" fmla="*/ 1342263 h 1514475"/>
                    <a:gd name="connsiteX41" fmla="*/ 690467 w 1114425"/>
                    <a:gd name="connsiteY41" fmla="*/ 1362170 h 1514475"/>
                    <a:gd name="connsiteX42" fmla="*/ 690467 w 1114425"/>
                    <a:gd name="connsiteY42" fmla="*/ 1362456 h 1514475"/>
                    <a:gd name="connsiteX43" fmla="*/ 708184 w 1114425"/>
                    <a:gd name="connsiteY43" fmla="*/ 1386078 h 1514475"/>
                    <a:gd name="connsiteX44" fmla="*/ 673989 w 1114425"/>
                    <a:gd name="connsiteY44" fmla="*/ 1416558 h 1514475"/>
                    <a:gd name="connsiteX45" fmla="*/ 1107377 w 1114425"/>
                    <a:gd name="connsiteY45" fmla="*/ 1256633 h 1514475"/>
                    <a:gd name="connsiteX46" fmla="*/ 10954 w 1114425"/>
                    <a:gd name="connsiteY46" fmla="*/ 1256633 h 1514475"/>
                    <a:gd name="connsiteX47" fmla="*/ 10954 w 1114425"/>
                    <a:gd name="connsiteY47" fmla="*/ 980789 h 1514475"/>
                    <a:gd name="connsiteX48" fmla="*/ 1107377 w 1114425"/>
                    <a:gd name="connsiteY48" fmla="*/ 980789 h 1514475"/>
                    <a:gd name="connsiteX49" fmla="*/ 1107377 w 1114425"/>
                    <a:gd name="connsiteY49" fmla="*/ 1256633 h 1514475"/>
                    <a:gd name="connsiteX50" fmla="*/ 172688 w 1114425"/>
                    <a:gd name="connsiteY50" fmla="*/ 642366 h 1514475"/>
                    <a:gd name="connsiteX51" fmla="*/ 172688 w 1114425"/>
                    <a:gd name="connsiteY51" fmla="*/ 659797 h 1514475"/>
                    <a:gd name="connsiteX52" fmla="*/ 121158 w 1114425"/>
                    <a:gd name="connsiteY52" fmla="*/ 659797 h 1514475"/>
                    <a:gd name="connsiteX53" fmla="*/ 121158 w 1114425"/>
                    <a:gd name="connsiteY53" fmla="*/ 695515 h 1514475"/>
                    <a:gd name="connsiteX54" fmla="*/ 177832 w 1114425"/>
                    <a:gd name="connsiteY54" fmla="*/ 695515 h 1514475"/>
                    <a:gd name="connsiteX55" fmla="*/ 177832 w 1114425"/>
                    <a:gd name="connsiteY55" fmla="*/ 713994 h 1514475"/>
                    <a:gd name="connsiteX56" fmla="*/ 103346 w 1114425"/>
                    <a:gd name="connsiteY56" fmla="*/ 713994 h 1514475"/>
                    <a:gd name="connsiteX57" fmla="*/ 103346 w 1114425"/>
                    <a:gd name="connsiteY57" fmla="*/ 591979 h 1514475"/>
                    <a:gd name="connsiteX58" fmla="*/ 176879 w 1114425"/>
                    <a:gd name="connsiteY58" fmla="*/ 591979 h 1514475"/>
                    <a:gd name="connsiteX59" fmla="*/ 176879 w 1114425"/>
                    <a:gd name="connsiteY59" fmla="*/ 610457 h 1514475"/>
                    <a:gd name="connsiteX60" fmla="*/ 121253 w 1114425"/>
                    <a:gd name="connsiteY60" fmla="*/ 610457 h 1514475"/>
                    <a:gd name="connsiteX61" fmla="*/ 121253 w 1114425"/>
                    <a:gd name="connsiteY61" fmla="*/ 642461 h 1514475"/>
                    <a:gd name="connsiteX62" fmla="*/ 172688 w 1114425"/>
                    <a:gd name="connsiteY62" fmla="*/ 642461 h 1514475"/>
                    <a:gd name="connsiteX63" fmla="*/ 184594 w 1114425"/>
                    <a:gd name="connsiteY63" fmla="*/ 591979 h 1514475"/>
                    <a:gd name="connsiteX64" fmla="*/ 205931 w 1114425"/>
                    <a:gd name="connsiteY64" fmla="*/ 591979 h 1514475"/>
                    <a:gd name="connsiteX65" fmla="*/ 229076 w 1114425"/>
                    <a:gd name="connsiteY65" fmla="*/ 635032 h 1514475"/>
                    <a:gd name="connsiteX66" fmla="*/ 253270 w 1114425"/>
                    <a:gd name="connsiteY66" fmla="*/ 591979 h 1514475"/>
                    <a:gd name="connsiteX67" fmla="*/ 273272 w 1114425"/>
                    <a:gd name="connsiteY67" fmla="*/ 591979 h 1514475"/>
                    <a:gd name="connsiteX68" fmla="*/ 239554 w 1114425"/>
                    <a:gd name="connsiteY68" fmla="*/ 650843 h 1514475"/>
                    <a:gd name="connsiteX69" fmla="*/ 275749 w 1114425"/>
                    <a:gd name="connsiteY69" fmla="*/ 714089 h 1514475"/>
                    <a:gd name="connsiteX70" fmla="*/ 254032 w 1114425"/>
                    <a:gd name="connsiteY70" fmla="*/ 714089 h 1514475"/>
                    <a:gd name="connsiteX71" fmla="*/ 228600 w 1114425"/>
                    <a:gd name="connsiteY71" fmla="*/ 667417 h 1514475"/>
                    <a:gd name="connsiteX72" fmla="*/ 202692 w 1114425"/>
                    <a:gd name="connsiteY72" fmla="*/ 714089 h 1514475"/>
                    <a:gd name="connsiteX73" fmla="*/ 182213 w 1114425"/>
                    <a:gd name="connsiteY73" fmla="*/ 714089 h 1514475"/>
                    <a:gd name="connsiteX74" fmla="*/ 218408 w 1114425"/>
                    <a:gd name="connsiteY74" fmla="*/ 650843 h 1514475"/>
                    <a:gd name="connsiteX75" fmla="*/ 184594 w 1114425"/>
                    <a:gd name="connsiteY75" fmla="*/ 591979 h 1514475"/>
                    <a:gd name="connsiteX76" fmla="*/ 329660 w 1114425"/>
                    <a:gd name="connsiteY76" fmla="*/ 699516 h 1514475"/>
                    <a:gd name="connsiteX77" fmla="*/ 355664 w 1114425"/>
                    <a:gd name="connsiteY77" fmla="*/ 667512 h 1514475"/>
                    <a:gd name="connsiteX78" fmla="*/ 373094 w 1114425"/>
                    <a:gd name="connsiteY78" fmla="*/ 667512 h 1514475"/>
                    <a:gd name="connsiteX79" fmla="*/ 329565 w 1114425"/>
                    <a:gd name="connsiteY79" fmla="*/ 716947 h 1514475"/>
                    <a:gd name="connsiteX80" fmla="*/ 280607 w 1114425"/>
                    <a:gd name="connsiteY80" fmla="*/ 653034 h 1514475"/>
                    <a:gd name="connsiteX81" fmla="*/ 329565 w 1114425"/>
                    <a:gd name="connsiteY81" fmla="*/ 589121 h 1514475"/>
                    <a:gd name="connsiteX82" fmla="*/ 372904 w 1114425"/>
                    <a:gd name="connsiteY82" fmla="*/ 630841 h 1514475"/>
                    <a:gd name="connsiteX83" fmla="*/ 354997 w 1114425"/>
                    <a:gd name="connsiteY83" fmla="*/ 630841 h 1514475"/>
                    <a:gd name="connsiteX84" fmla="*/ 329565 w 1114425"/>
                    <a:gd name="connsiteY84" fmla="*/ 606552 h 1514475"/>
                    <a:gd name="connsiteX85" fmla="*/ 298514 w 1114425"/>
                    <a:gd name="connsiteY85" fmla="*/ 653034 h 1514475"/>
                    <a:gd name="connsiteX86" fmla="*/ 329660 w 1114425"/>
                    <a:gd name="connsiteY86" fmla="*/ 699516 h 1514475"/>
                    <a:gd name="connsiteX87" fmla="*/ 458819 w 1114425"/>
                    <a:gd name="connsiteY87" fmla="*/ 642366 h 1514475"/>
                    <a:gd name="connsiteX88" fmla="*/ 458819 w 1114425"/>
                    <a:gd name="connsiteY88" fmla="*/ 659797 h 1514475"/>
                    <a:gd name="connsiteX89" fmla="*/ 407289 w 1114425"/>
                    <a:gd name="connsiteY89" fmla="*/ 659797 h 1514475"/>
                    <a:gd name="connsiteX90" fmla="*/ 407289 w 1114425"/>
                    <a:gd name="connsiteY90" fmla="*/ 695515 h 1514475"/>
                    <a:gd name="connsiteX91" fmla="*/ 463963 w 1114425"/>
                    <a:gd name="connsiteY91" fmla="*/ 695515 h 1514475"/>
                    <a:gd name="connsiteX92" fmla="*/ 463963 w 1114425"/>
                    <a:gd name="connsiteY92" fmla="*/ 713994 h 1514475"/>
                    <a:gd name="connsiteX93" fmla="*/ 389477 w 1114425"/>
                    <a:gd name="connsiteY93" fmla="*/ 713994 h 1514475"/>
                    <a:gd name="connsiteX94" fmla="*/ 389477 w 1114425"/>
                    <a:gd name="connsiteY94" fmla="*/ 591979 h 1514475"/>
                    <a:gd name="connsiteX95" fmla="*/ 463010 w 1114425"/>
                    <a:gd name="connsiteY95" fmla="*/ 591979 h 1514475"/>
                    <a:gd name="connsiteX96" fmla="*/ 463010 w 1114425"/>
                    <a:gd name="connsiteY96" fmla="*/ 610457 h 1514475"/>
                    <a:gd name="connsiteX97" fmla="*/ 407384 w 1114425"/>
                    <a:gd name="connsiteY97" fmla="*/ 610457 h 1514475"/>
                    <a:gd name="connsiteX98" fmla="*/ 407384 w 1114425"/>
                    <a:gd name="connsiteY98" fmla="*/ 642461 h 1514475"/>
                    <a:gd name="connsiteX99" fmla="*/ 458819 w 1114425"/>
                    <a:gd name="connsiteY99" fmla="*/ 642461 h 1514475"/>
                    <a:gd name="connsiteX100" fmla="*/ 401955 w 1114425"/>
                    <a:gd name="connsiteY100" fmla="*/ 745331 h 1514475"/>
                    <a:gd name="connsiteX101" fmla="*/ 424148 w 1114425"/>
                    <a:gd name="connsiteY101" fmla="*/ 848868 h 1514475"/>
                    <a:gd name="connsiteX102" fmla="*/ 424434 w 1114425"/>
                    <a:gd name="connsiteY102" fmla="*/ 848868 h 1514475"/>
                    <a:gd name="connsiteX103" fmla="*/ 445580 w 1114425"/>
                    <a:gd name="connsiteY103" fmla="*/ 745331 h 1514475"/>
                    <a:gd name="connsiteX104" fmla="*/ 465773 w 1114425"/>
                    <a:gd name="connsiteY104" fmla="*/ 745331 h 1514475"/>
                    <a:gd name="connsiteX105" fmla="*/ 434531 w 1114425"/>
                    <a:gd name="connsiteY105" fmla="*/ 880777 h 1514475"/>
                    <a:gd name="connsiteX106" fmla="*/ 414338 w 1114425"/>
                    <a:gd name="connsiteY106" fmla="*/ 880777 h 1514475"/>
                    <a:gd name="connsiteX107" fmla="*/ 391668 w 1114425"/>
                    <a:gd name="connsiteY107" fmla="*/ 777240 h 1514475"/>
                    <a:gd name="connsiteX108" fmla="*/ 391382 w 1114425"/>
                    <a:gd name="connsiteY108" fmla="*/ 777240 h 1514475"/>
                    <a:gd name="connsiteX109" fmla="*/ 368237 w 1114425"/>
                    <a:gd name="connsiteY109" fmla="*/ 880777 h 1514475"/>
                    <a:gd name="connsiteX110" fmla="*/ 347663 w 1114425"/>
                    <a:gd name="connsiteY110" fmla="*/ 880777 h 1514475"/>
                    <a:gd name="connsiteX111" fmla="*/ 317849 w 1114425"/>
                    <a:gd name="connsiteY111" fmla="*/ 745331 h 1514475"/>
                    <a:gd name="connsiteX112" fmla="*/ 338042 w 1114425"/>
                    <a:gd name="connsiteY112" fmla="*/ 745331 h 1514475"/>
                    <a:gd name="connsiteX113" fmla="*/ 358521 w 1114425"/>
                    <a:gd name="connsiteY113" fmla="*/ 848868 h 1514475"/>
                    <a:gd name="connsiteX114" fmla="*/ 358807 w 1114425"/>
                    <a:gd name="connsiteY114" fmla="*/ 848868 h 1514475"/>
                    <a:gd name="connsiteX115" fmla="*/ 381667 w 1114425"/>
                    <a:gd name="connsiteY115" fmla="*/ 745331 h 1514475"/>
                    <a:gd name="connsiteX116" fmla="*/ 401955 w 1114425"/>
                    <a:gd name="connsiteY116" fmla="*/ 745331 h 1514475"/>
                    <a:gd name="connsiteX117" fmla="*/ 549307 w 1114425"/>
                    <a:gd name="connsiteY117" fmla="*/ 695611 h 1514475"/>
                    <a:gd name="connsiteX118" fmla="*/ 549307 w 1114425"/>
                    <a:gd name="connsiteY118" fmla="*/ 714089 h 1514475"/>
                    <a:gd name="connsiteX119" fmla="*/ 479489 w 1114425"/>
                    <a:gd name="connsiteY119" fmla="*/ 714089 h 1514475"/>
                    <a:gd name="connsiteX120" fmla="*/ 479489 w 1114425"/>
                    <a:gd name="connsiteY120" fmla="*/ 591979 h 1514475"/>
                    <a:gd name="connsiteX121" fmla="*/ 497396 w 1114425"/>
                    <a:gd name="connsiteY121" fmla="*/ 591979 h 1514475"/>
                    <a:gd name="connsiteX122" fmla="*/ 497396 w 1114425"/>
                    <a:gd name="connsiteY122" fmla="*/ 695611 h 1514475"/>
                    <a:gd name="connsiteX123" fmla="*/ 549307 w 1114425"/>
                    <a:gd name="connsiteY123" fmla="*/ 695611 h 1514475"/>
                    <a:gd name="connsiteX124" fmla="*/ 505111 w 1114425"/>
                    <a:gd name="connsiteY124" fmla="*/ 745331 h 1514475"/>
                    <a:gd name="connsiteX125" fmla="*/ 526256 w 1114425"/>
                    <a:gd name="connsiteY125" fmla="*/ 745331 h 1514475"/>
                    <a:gd name="connsiteX126" fmla="*/ 569881 w 1114425"/>
                    <a:gd name="connsiteY126" fmla="*/ 880777 h 1514475"/>
                    <a:gd name="connsiteX127" fmla="*/ 548640 w 1114425"/>
                    <a:gd name="connsiteY127" fmla="*/ 880777 h 1514475"/>
                    <a:gd name="connsiteX128" fmla="*/ 537972 w 1114425"/>
                    <a:gd name="connsiteY128" fmla="*/ 844963 h 1514475"/>
                    <a:gd name="connsiteX129" fmla="*/ 492728 w 1114425"/>
                    <a:gd name="connsiteY129" fmla="*/ 844963 h 1514475"/>
                    <a:gd name="connsiteX130" fmla="*/ 482060 w 1114425"/>
                    <a:gd name="connsiteY130" fmla="*/ 880777 h 1514475"/>
                    <a:gd name="connsiteX131" fmla="*/ 461582 w 1114425"/>
                    <a:gd name="connsiteY131" fmla="*/ 880777 h 1514475"/>
                    <a:gd name="connsiteX132" fmla="*/ 505111 w 1114425"/>
                    <a:gd name="connsiteY132" fmla="*/ 745331 h 1514475"/>
                    <a:gd name="connsiteX133" fmla="*/ 631412 w 1114425"/>
                    <a:gd name="connsiteY133" fmla="*/ 695611 h 1514475"/>
                    <a:gd name="connsiteX134" fmla="*/ 631412 w 1114425"/>
                    <a:gd name="connsiteY134" fmla="*/ 714089 h 1514475"/>
                    <a:gd name="connsiteX135" fmla="*/ 561594 w 1114425"/>
                    <a:gd name="connsiteY135" fmla="*/ 714089 h 1514475"/>
                    <a:gd name="connsiteX136" fmla="*/ 561594 w 1114425"/>
                    <a:gd name="connsiteY136" fmla="*/ 591979 h 1514475"/>
                    <a:gd name="connsiteX137" fmla="*/ 579501 w 1114425"/>
                    <a:gd name="connsiteY137" fmla="*/ 591979 h 1514475"/>
                    <a:gd name="connsiteX138" fmla="*/ 579501 w 1114425"/>
                    <a:gd name="connsiteY138" fmla="*/ 695611 h 1514475"/>
                    <a:gd name="connsiteX139" fmla="*/ 631412 w 1114425"/>
                    <a:gd name="connsiteY139" fmla="*/ 695611 h 1514475"/>
                    <a:gd name="connsiteX140" fmla="*/ 713137 w 1114425"/>
                    <a:gd name="connsiteY140" fmla="*/ 642366 h 1514475"/>
                    <a:gd name="connsiteX141" fmla="*/ 713137 w 1114425"/>
                    <a:gd name="connsiteY141" fmla="*/ 659797 h 1514475"/>
                    <a:gd name="connsiteX142" fmla="*/ 661607 w 1114425"/>
                    <a:gd name="connsiteY142" fmla="*/ 659797 h 1514475"/>
                    <a:gd name="connsiteX143" fmla="*/ 661607 w 1114425"/>
                    <a:gd name="connsiteY143" fmla="*/ 695515 h 1514475"/>
                    <a:gd name="connsiteX144" fmla="*/ 718280 w 1114425"/>
                    <a:gd name="connsiteY144" fmla="*/ 695515 h 1514475"/>
                    <a:gd name="connsiteX145" fmla="*/ 718280 w 1114425"/>
                    <a:gd name="connsiteY145" fmla="*/ 713994 h 1514475"/>
                    <a:gd name="connsiteX146" fmla="*/ 643795 w 1114425"/>
                    <a:gd name="connsiteY146" fmla="*/ 713994 h 1514475"/>
                    <a:gd name="connsiteX147" fmla="*/ 643795 w 1114425"/>
                    <a:gd name="connsiteY147" fmla="*/ 591979 h 1514475"/>
                    <a:gd name="connsiteX148" fmla="*/ 717328 w 1114425"/>
                    <a:gd name="connsiteY148" fmla="*/ 591979 h 1514475"/>
                    <a:gd name="connsiteX149" fmla="*/ 717328 w 1114425"/>
                    <a:gd name="connsiteY149" fmla="*/ 610457 h 1514475"/>
                    <a:gd name="connsiteX150" fmla="*/ 661702 w 1114425"/>
                    <a:gd name="connsiteY150" fmla="*/ 610457 h 1514475"/>
                    <a:gd name="connsiteX151" fmla="*/ 661702 w 1114425"/>
                    <a:gd name="connsiteY151" fmla="*/ 642461 h 1514475"/>
                    <a:gd name="connsiteX152" fmla="*/ 713137 w 1114425"/>
                    <a:gd name="connsiteY152" fmla="*/ 642461 h 1514475"/>
                    <a:gd name="connsiteX153" fmla="*/ 880586 w 1114425"/>
                    <a:gd name="connsiteY153" fmla="*/ 699516 h 1514475"/>
                    <a:gd name="connsiteX154" fmla="*/ 906590 w 1114425"/>
                    <a:gd name="connsiteY154" fmla="*/ 667512 h 1514475"/>
                    <a:gd name="connsiteX155" fmla="*/ 924020 w 1114425"/>
                    <a:gd name="connsiteY155" fmla="*/ 667512 h 1514475"/>
                    <a:gd name="connsiteX156" fmla="*/ 880491 w 1114425"/>
                    <a:gd name="connsiteY156" fmla="*/ 716947 h 1514475"/>
                    <a:gd name="connsiteX157" fmla="*/ 831533 w 1114425"/>
                    <a:gd name="connsiteY157" fmla="*/ 653034 h 1514475"/>
                    <a:gd name="connsiteX158" fmla="*/ 880491 w 1114425"/>
                    <a:gd name="connsiteY158" fmla="*/ 589121 h 1514475"/>
                    <a:gd name="connsiteX159" fmla="*/ 923830 w 1114425"/>
                    <a:gd name="connsiteY159" fmla="*/ 630841 h 1514475"/>
                    <a:gd name="connsiteX160" fmla="*/ 905923 w 1114425"/>
                    <a:gd name="connsiteY160" fmla="*/ 630841 h 1514475"/>
                    <a:gd name="connsiteX161" fmla="*/ 880491 w 1114425"/>
                    <a:gd name="connsiteY161" fmla="*/ 606552 h 1514475"/>
                    <a:gd name="connsiteX162" fmla="*/ 849440 w 1114425"/>
                    <a:gd name="connsiteY162" fmla="*/ 653034 h 1514475"/>
                    <a:gd name="connsiteX163" fmla="*/ 880586 w 1114425"/>
                    <a:gd name="connsiteY163" fmla="*/ 699516 h 1514475"/>
                    <a:gd name="connsiteX164" fmla="*/ 845820 w 1114425"/>
                    <a:gd name="connsiteY164" fmla="*/ 742093 h 1514475"/>
                    <a:gd name="connsiteX165" fmla="*/ 889254 w 1114425"/>
                    <a:gd name="connsiteY165" fmla="*/ 785336 h 1514475"/>
                    <a:gd name="connsiteX166" fmla="*/ 869442 w 1114425"/>
                    <a:gd name="connsiteY166" fmla="*/ 785336 h 1514475"/>
                    <a:gd name="connsiteX167" fmla="*/ 844963 w 1114425"/>
                    <a:gd name="connsiteY167" fmla="*/ 761429 h 1514475"/>
                    <a:gd name="connsiteX168" fmla="*/ 824198 w 1114425"/>
                    <a:gd name="connsiteY168" fmla="*/ 779050 h 1514475"/>
                    <a:gd name="connsiteX169" fmla="*/ 837724 w 1114425"/>
                    <a:gd name="connsiteY169" fmla="*/ 796481 h 1514475"/>
                    <a:gd name="connsiteX170" fmla="*/ 870395 w 1114425"/>
                    <a:gd name="connsiteY170" fmla="*/ 806958 h 1514475"/>
                    <a:gd name="connsiteX171" fmla="*/ 892493 w 1114425"/>
                    <a:gd name="connsiteY171" fmla="*/ 841438 h 1514475"/>
                    <a:gd name="connsiteX172" fmla="*/ 847439 w 1114425"/>
                    <a:gd name="connsiteY172" fmla="*/ 883920 h 1514475"/>
                    <a:gd name="connsiteX173" fmla="*/ 800195 w 1114425"/>
                    <a:gd name="connsiteY173" fmla="*/ 835533 h 1514475"/>
                    <a:gd name="connsiteX174" fmla="*/ 820007 w 1114425"/>
                    <a:gd name="connsiteY174" fmla="*/ 835533 h 1514475"/>
                    <a:gd name="connsiteX175" fmla="*/ 848773 w 1114425"/>
                    <a:gd name="connsiteY175" fmla="*/ 864584 h 1514475"/>
                    <a:gd name="connsiteX176" fmla="*/ 872776 w 1114425"/>
                    <a:gd name="connsiteY176" fmla="*/ 844106 h 1514475"/>
                    <a:gd name="connsiteX177" fmla="*/ 863441 w 1114425"/>
                    <a:gd name="connsiteY177" fmla="*/ 827437 h 1514475"/>
                    <a:gd name="connsiteX178" fmla="*/ 829628 w 1114425"/>
                    <a:gd name="connsiteY178" fmla="*/ 816197 h 1514475"/>
                    <a:gd name="connsiteX179" fmla="*/ 804577 w 1114425"/>
                    <a:gd name="connsiteY179" fmla="*/ 781812 h 1514475"/>
                    <a:gd name="connsiteX180" fmla="*/ 845820 w 1114425"/>
                    <a:gd name="connsiteY180" fmla="*/ 742093 h 1514475"/>
                    <a:gd name="connsiteX181" fmla="*/ 816007 w 1114425"/>
                    <a:gd name="connsiteY181" fmla="*/ 714089 h 1514475"/>
                    <a:gd name="connsiteX182" fmla="*/ 797147 w 1114425"/>
                    <a:gd name="connsiteY182" fmla="*/ 714089 h 1514475"/>
                    <a:gd name="connsiteX183" fmla="*/ 750665 w 1114425"/>
                    <a:gd name="connsiteY183" fmla="*/ 624364 h 1514475"/>
                    <a:gd name="connsiteX184" fmla="*/ 750284 w 1114425"/>
                    <a:gd name="connsiteY184" fmla="*/ 624364 h 1514475"/>
                    <a:gd name="connsiteX185" fmla="*/ 750284 w 1114425"/>
                    <a:gd name="connsiteY185" fmla="*/ 714089 h 1514475"/>
                    <a:gd name="connsiteX186" fmla="*/ 733235 w 1114425"/>
                    <a:gd name="connsiteY186" fmla="*/ 714089 h 1514475"/>
                    <a:gd name="connsiteX187" fmla="*/ 733235 w 1114425"/>
                    <a:gd name="connsiteY187" fmla="*/ 591979 h 1514475"/>
                    <a:gd name="connsiteX188" fmla="*/ 752094 w 1114425"/>
                    <a:gd name="connsiteY188" fmla="*/ 591979 h 1514475"/>
                    <a:gd name="connsiteX189" fmla="*/ 798767 w 1114425"/>
                    <a:gd name="connsiteY189" fmla="*/ 681895 h 1514475"/>
                    <a:gd name="connsiteX190" fmla="*/ 799052 w 1114425"/>
                    <a:gd name="connsiteY190" fmla="*/ 681895 h 1514475"/>
                    <a:gd name="connsiteX191" fmla="*/ 799052 w 1114425"/>
                    <a:gd name="connsiteY191" fmla="*/ 591979 h 1514475"/>
                    <a:gd name="connsiteX192" fmla="*/ 816102 w 1114425"/>
                    <a:gd name="connsiteY192" fmla="*/ 591979 h 1514475"/>
                    <a:gd name="connsiteX193" fmla="*/ 816102 w 1114425"/>
                    <a:gd name="connsiteY193" fmla="*/ 714089 h 1514475"/>
                    <a:gd name="connsiteX194" fmla="*/ 739331 w 1114425"/>
                    <a:gd name="connsiteY194" fmla="*/ 745331 h 1514475"/>
                    <a:gd name="connsiteX195" fmla="*/ 789337 w 1114425"/>
                    <a:gd name="connsiteY195" fmla="*/ 813054 h 1514475"/>
                    <a:gd name="connsiteX196" fmla="*/ 739331 w 1114425"/>
                    <a:gd name="connsiteY196" fmla="*/ 880777 h 1514475"/>
                    <a:gd name="connsiteX197" fmla="*/ 692372 w 1114425"/>
                    <a:gd name="connsiteY197" fmla="*/ 880777 h 1514475"/>
                    <a:gd name="connsiteX198" fmla="*/ 692372 w 1114425"/>
                    <a:gd name="connsiteY198" fmla="*/ 745331 h 1514475"/>
                    <a:gd name="connsiteX199" fmla="*/ 739331 w 1114425"/>
                    <a:gd name="connsiteY199" fmla="*/ 745331 h 1514475"/>
                    <a:gd name="connsiteX200" fmla="*/ 672275 w 1114425"/>
                    <a:gd name="connsiteY200" fmla="*/ 782003 h 1514475"/>
                    <a:gd name="connsiteX201" fmla="*/ 653510 w 1114425"/>
                    <a:gd name="connsiteY201" fmla="*/ 816197 h 1514475"/>
                    <a:gd name="connsiteX202" fmla="*/ 653510 w 1114425"/>
                    <a:gd name="connsiteY202" fmla="*/ 816578 h 1514475"/>
                    <a:gd name="connsiteX203" fmla="*/ 670370 w 1114425"/>
                    <a:gd name="connsiteY203" fmla="*/ 845249 h 1514475"/>
                    <a:gd name="connsiteX204" fmla="*/ 676561 w 1114425"/>
                    <a:gd name="connsiteY204" fmla="*/ 880872 h 1514475"/>
                    <a:gd name="connsiteX205" fmla="*/ 655320 w 1114425"/>
                    <a:gd name="connsiteY205" fmla="*/ 880872 h 1514475"/>
                    <a:gd name="connsiteX206" fmla="*/ 652272 w 1114425"/>
                    <a:gd name="connsiteY206" fmla="*/ 860965 h 1514475"/>
                    <a:gd name="connsiteX207" fmla="*/ 629698 w 1114425"/>
                    <a:gd name="connsiteY207" fmla="*/ 825151 h 1514475"/>
                    <a:gd name="connsiteX208" fmla="*/ 600456 w 1114425"/>
                    <a:gd name="connsiteY208" fmla="*/ 825151 h 1514475"/>
                    <a:gd name="connsiteX209" fmla="*/ 600456 w 1114425"/>
                    <a:gd name="connsiteY209" fmla="*/ 880967 h 1514475"/>
                    <a:gd name="connsiteX210" fmla="*/ 580644 w 1114425"/>
                    <a:gd name="connsiteY210" fmla="*/ 880967 h 1514475"/>
                    <a:gd name="connsiteX211" fmla="*/ 580644 w 1114425"/>
                    <a:gd name="connsiteY211" fmla="*/ 745331 h 1514475"/>
                    <a:gd name="connsiteX212" fmla="*/ 634746 w 1114425"/>
                    <a:gd name="connsiteY212" fmla="*/ 745331 h 1514475"/>
                    <a:gd name="connsiteX213" fmla="*/ 672275 w 1114425"/>
                    <a:gd name="connsiteY213" fmla="*/ 782003 h 1514475"/>
                    <a:gd name="connsiteX214" fmla="*/ 322136 w 1114425"/>
                    <a:gd name="connsiteY214" fmla="*/ 880777 h 1514475"/>
                    <a:gd name="connsiteX215" fmla="*/ 300895 w 1114425"/>
                    <a:gd name="connsiteY215" fmla="*/ 880777 h 1514475"/>
                    <a:gd name="connsiteX216" fmla="*/ 290227 w 1114425"/>
                    <a:gd name="connsiteY216" fmla="*/ 844963 h 1514475"/>
                    <a:gd name="connsiteX217" fmla="*/ 244983 w 1114425"/>
                    <a:gd name="connsiteY217" fmla="*/ 844963 h 1514475"/>
                    <a:gd name="connsiteX218" fmla="*/ 234315 w 1114425"/>
                    <a:gd name="connsiteY218" fmla="*/ 880777 h 1514475"/>
                    <a:gd name="connsiteX219" fmla="*/ 213836 w 1114425"/>
                    <a:gd name="connsiteY219" fmla="*/ 880777 h 1514475"/>
                    <a:gd name="connsiteX220" fmla="*/ 257366 w 1114425"/>
                    <a:gd name="connsiteY220" fmla="*/ 745331 h 1514475"/>
                    <a:gd name="connsiteX221" fmla="*/ 278511 w 1114425"/>
                    <a:gd name="connsiteY221" fmla="*/ 745331 h 1514475"/>
                    <a:gd name="connsiteX222" fmla="*/ 322136 w 1114425"/>
                    <a:gd name="connsiteY222" fmla="*/ 880777 h 1514475"/>
                    <a:gd name="connsiteX223" fmla="*/ 1009840 w 1114425"/>
                    <a:gd name="connsiteY223" fmla="*/ 642366 h 1514475"/>
                    <a:gd name="connsiteX224" fmla="*/ 1009840 w 1114425"/>
                    <a:gd name="connsiteY224" fmla="*/ 659797 h 1514475"/>
                    <a:gd name="connsiteX225" fmla="*/ 958310 w 1114425"/>
                    <a:gd name="connsiteY225" fmla="*/ 659797 h 1514475"/>
                    <a:gd name="connsiteX226" fmla="*/ 958310 w 1114425"/>
                    <a:gd name="connsiteY226" fmla="*/ 695515 h 1514475"/>
                    <a:gd name="connsiteX227" fmla="*/ 1014984 w 1114425"/>
                    <a:gd name="connsiteY227" fmla="*/ 695515 h 1514475"/>
                    <a:gd name="connsiteX228" fmla="*/ 1014984 w 1114425"/>
                    <a:gd name="connsiteY228" fmla="*/ 713994 h 1514475"/>
                    <a:gd name="connsiteX229" fmla="*/ 940499 w 1114425"/>
                    <a:gd name="connsiteY229" fmla="*/ 713994 h 1514475"/>
                    <a:gd name="connsiteX230" fmla="*/ 940499 w 1114425"/>
                    <a:gd name="connsiteY230" fmla="*/ 591979 h 1514475"/>
                    <a:gd name="connsiteX231" fmla="*/ 1014032 w 1114425"/>
                    <a:gd name="connsiteY231" fmla="*/ 591979 h 1514475"/>
                    <a:gd name="connsiteX232" fmla="*/ 1014032 w 1114425"/>
                    <a:gd name="connsiteY232" fmla="*/ 610457 h 1514475"/>
                    <a:gd name="connsiteX233" fmla="*/ 958406 w 1114425"/>
                    <a:gd name="connsiteY233" fmla="*/ 610457 h 1514475"/>
                    <a:gd name="connsiteX234" fmla="*/ 958406 w 1114425"/>
                    <a:gd name="connsiteY234" fmla="*/ 642461 h 1514475"/>
                    <a:gd name="connsiteX235" fmla="*/ 1009840 w 1114425"/>
                    <a:gd name="connsiteY235" fmla="*/ 642461 h 1514475"/>
                    <a:gd name="connsiteX236" fmla="*/ 1107377 w 1114425"/>
                    <a:gd name="connsiteY236" fmla="*/ 537020 h 1514475"/>
                    <a:gd name="connsiteX237" fmla="*/ 10954 w 1114425"/>
                    <a:gd name="connsiteY237" fmla="*/ 537020 h 1514475"/>
                    <a:gd name="connsiteX238" fmla="*/ 10954 w 1114425"/>
                    <a:gd name="connsiteY238" fmla="*/ 10954 h 1514475"/>
                    <a:gd name="connsiteX239" fmla="*/ 1107377 w 1114425"/>
                    <a:gd name="connsiteY239" fmla="*/ 10954 h 1514475"/>
                    <a:gd name="connsiteX240" fmla="*/ 1107377 w 1114425"/>
                    <a:gd name="connsiteY240" fmla="*/ 537020 h 1514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</a:cxnLst>
                  <a:rect l="l" t="t" r="r" b="b"/>
                  <a:pathLst>
                    <a:path w="1114425" h="1514475">
                      <a:moveTo>
                        <a:pt x="0" y="0"/>
                      </a:moveTo>
                      <a:lnTo>
                        <a:pt x="0" y="1406081"/>
                      </a:lnTo>
                      <a:lnTo>
                        <a:pt x="438626" y="1503998"/>
                      </a:lnTo>
                      <a:cubicBezTo>
                        <a:pt x="478060" y="1512761"/>
                        <a:pt x="518541" y="1517142"/>
                        <a:pt x="559118" y="1517142"/>
                      </a:cubicBezTo>
                      <a:cubicBezTo>
                        <a:pt x="599694" y="1517142"/>
                        <a:pt x="640175" y="1512761"/>
                        <a:pt x="679609" y="1503998"/>
                      </a:cubicBezTo>
                      <a:lnTo>
                        <a:pt x="1118235" y="1406081"/>
                      </a:lnTo>
                      <a:lnTo>
                        <a:pt x="1118235" y="0"/>
                      </a:lnTo>
                      <a:lnTo>
                        <a:pt x="0" y="0"/>
                      </a:lnTo>
                      <a:close/>
                      <a:moveTo>
                        <a:pt x="476250" y="1400461"/>
                      </a:moveTo>
                      <a:lnTo>
                        <a:pt x="476250" y="1414558"/>
                      </a:lnTo>
                      <a:lnTo>
                        <a:pt x="410147" y="1414558"/>
                      </a:lnTo>
                      <a:cubicBezTo>
                        <a:pt x="410242" y="1398651"/>
                        <a:pt x="418433" y="1386650"/>
                        <a:pt x="431483" y="1377887"/>
                      </a:cubicBezTo>
                      <a:cubicBezTo>
                        <a:pt x="444056" y="1368743"/>
                        <a:pt x="460439" y="1361123"/>
                        <a:pt x="460629" y="1346073"/>
                      </a:cubicBezTo>
                      <a:cubicBezTo>
                        <a:pt x="460724" y="1339120"/>
                        <a:pt x="457867" y="1328928"/>
                        <a:pt x="444341" y="1328928"/>
                      </a:cubicBezTo>
                      <a:cubicBezTo>
                        <a:pt x="431864" y="1328928"/>
                        <a:pt x="428149" y="1339596"/>
                        <a:pt x="427768" y="1353122"/>
                      </a:cubicBezTo>
                      <a:lnTo>
                        <a:pt x="411956" y="1353122"/>
                      </a:lnTo>
                      <a:cubicBezTo>
                        <a:pt x="411956" y="1331690"/>
                        <a:pt x="423672" y="1315784"/>
                        <a:pt x="445294" y="1315784"/>
                      </a:cubicBezTo>
                      <a:cubicBezTo>
                        <a:pt x="468916" y="1315784"/>
                        <a:pt x="476441" y="1333119"/>
                        <a:pt x="476441" y="1345502"/>
                      </a:cubicBezTo>
                      <a:cubicBezTo>
                        <a:pt x="476441" y="1360837"/>
                        <a:pt x="465963" y="1370362"/>
                        <a:pt x="454819" y="1378172"/>
                      </a:cubicBezTo>
                      <a:cubicBezTo>
                        <a:pt x="443579" y="1385888"/>
                        <a:pt x="431864" y="1391888"/>
                        <a:pt x="429101" y="1400461"/>
                      </a:cubicBezTo>
                      <a:lnTo>
                        <a:pt x="476250" y="1400461"/>
                      </a:lnTo>
                      <a:close/>
                      <a:moveTo>
                        <a:pt x="520160" y="1416558"/>
                      </a:moveTo>
                      <a:cubicBezTo>
                        <a:pt x="492347" y="1416558"/>
                        <a:pt x="486632" y="1388174"/>
                        <a:pt x="486632" y="1366171"/>
                      </a:cubicBezTo>
                      <a:cubicBezTo>
                        <a:pt x="486632" y="1344168"/>
                        <a:pt x="492347" y="1315784"/>
                        <a:pt x="520160" y="1315784"/>
                      </a:cubicBezTo>
                      <a:cubicBezTo>
                        <a:pt x="547973" y="1315784"/>
                        <a:pt x="553688" y="1344168"/>
                        <a:pt x="553688" y="1366171"/>
                      </a:cubicBezTo>
                      <a:cubicBezTo>
                        <a:pt x="553593" y="1388174"/>
                        <a:pt x="547973" y="1416558"/>
                        <a:pt x="520160" y="1416558"/>
                      </a:cubicBezTo>
                      <a:close/>
                      <a:moveTo>
                        <a:pt x="607028" y="1414558"/>
                      </a:moveTo>
                      <a:lnTo>
                        <a:pt x="589693" y="1414558"/>
                      </a:lnTo>
                      <a:lnTo>
                        <a:pt x="589693" y="1346168"/>
                      </a:lnTo>
                      <a:lnTo>
                        <a:pt x="565880" y="1346168"/>
                      </a:lnTo>
                      <a:lnTo>
                        <a:pt x="565880" y="1333691"/>
                      </a:lnTo>
                      <a:cubicBezTo>
                        <a:pt x="579120" y="1333786"/>
                        <a:pt x="591788" y="1329309"/>
                        <a:pt x="594074" y="1317593"/>
                      </a:cubicBezTo>
                      <a:lnTo>
                        <a:pt x="606933" y="1317593"/>
                      </a:lnTo>
                      <a:lnTo>
                        <a:pt x="606933" y="1414558"/>
                      </a:lnTo>
                      <a:close/>
                      <a:moveTo>
                        <a:pt x="673989" y="1416558"/>
                      </a:moveTo>
                      <a:cubicBezTo>
                        <a:pt x="654368" y="1416558"/>
                        <a:pt x="639794" y="1405033"/>
                        <a:pt x="639794" y="1386078"/>
                      </a:cubicBezTo>
                      <a:cubicBezTo>
                        <a:pt x="639794" y="1373886"/>
                        <a:pt x="646748" y="1365218"/>
                        <a:pt x="657511" y="1362456"/>
                      </a:cubicBezTo>
                      <a:lnTo>
                        <a:pt x="657511" y="1362170"/>
                      </a:lnTo>
                      <a:cubicBezTo>
                        <a:pt x="648748" y="1358837"/>
                        <a:pt x="643795" y="1351693"/>
                        <a:pt x="643795" y="1342263"/>
                      </a:cubicBezTo>
                      <a:cubicBezTo>
                        <a:pt x="643795" y="1325785"/>
                        <a:pt x="654749" y="1315879"/>
                        <a:pt x="673989" y="1315879"/>
                      </a:cubicBezTo>
                      <a:cubicBezTo>
                        <a:pt x="693230" y="1315879"/>
                        <a:pt x="704183" y="1325880"/>
                        <a:pt x="704183" y="1342263"/>
                      </a:cubicBezTo>
                      <a:cubicBezTo>
                        <a:pt x="704183" y="1351693"/>
                        <a:pt x="699230" y="1358837"/>
                        <a:pt x="690467" y="1362170"/>
                      </a:cubicBezTo>
                      <a:lnTo>
                        <a:pt x="690467" y="1362456"/>
                      </a:lnTo>
                      <a:cubicBezTo>
                        <a:pt x="701231" y="1365218"/>
                        <a:pt x="708184" y="1373981"/>
                        <a:pt x="708184" y="1386078"/>
                      </a:cubicBezTo>
                      <a:cubicBezTo>
                        <a:pt x="708184" y="1405033"/>
                        <a:pt x="693611" y="1416558"/>
                        <a:pt x="673989" y="1416558"/>
                      </a:cubicBezTo>
                      <a:close/>
                      <a:moveTo>
                        <a:pt x="1107377" y="1256633"/>
                      </a:moveTo>
                      <a:lnTo>
                        <a:pt x="10954" y="1256633"/>
                      </a:lnTo>
                      <a:lnTo>
                        <a:pt x="10954" y="980789"/>
                      </a:lnTo>
                      <a:lnTo>
                        <a:pt x="1107377" y="980789"/>
                      </a:lnTo>
                      <a:lnTo>
                        <a:pt x="1107377" y="1256633"/>
                      </a:lnTo>
                      <a:close/>
                      <a:moveTo>
                        <a:pt x="172688" y="642366"/>
                      </a:moveTo>
                      <a:lnTo>
                        <a:pt x="172688" y="659797"/>
                      </a:lnTo>
                      <a:lnTo>
                        <a:pt x="121158" y="659797"/>
                      </a:lnTo>
                      <a:lnTo>
                        <a:pt x="121158" y="695515"/>
                      </a:lnTo>
                      <a:lnTo>
                        <a:pt x="177832" y="695515"/>
                      </a:lnTo>
                      <a:lnTo>
                        <a:pt x="177832" y="713994"/>
                      </a:lnTo>
                      <a:lnTo>
                        <a:pt x="103346" y="713994"/>
                      </a:lnTo>
                      <a:lnTo>
                        <a:pt x="103346" y="591979"/>
                      </a:lnTo>
                      <a:lnTo>
                        <a:pt x="176879" y="591979"/>
                      </a:lnTo>
                      <a:lnTo>
                        <a:pt x="176879" y="610457"/>
                      </a:lnTo>
                      <a:lnTo>
                        <a:pt x="121253" y="610457"/>
                      </a:lnTo>
                      <a:lnTo>
                        <a:pt x="121253" y="642461"/>
                      </a:lnTo>
                      <a:lnTo>
                        <a:pt x="172688" y="642461"/>
                      </a:lnTo>
                      <a:close/>
                      <a:moveTo>
                        <a:pt x="184594" y="591979"/>
                      </a:moveTo>
                      <a:lnTo>
                        <a:pt x="205931" y="591979"/>
                      </a:lnTo>
                      <a:lnTo>
                        <a:pt x="229076" y="635032"/>
                      </a:lnTo>
                      <a:lnTo>
                        <a:pt x="253270" y="591979"/>
                      </a:lnTo>
                      <a:lnTo>
                        <a:pt x="273272" y="591979"/>
                      </a:lnTo>
                      <a:lnTo>
                        <a:pt x="239554" y="650843"/>
                      </a:lnTo>
                      <a:lnTo>
                        <a:pt x="275749" y="714089"/>
                      </a:lnTo>
                      <a:lnTo>
                        <a:pt x="254032" y="714089"/>
                      </a:lnTo>
                      <a:lnTo>
                        <a:pt x="228600" y="667417"/>
                      </a:lnTo>
                      <a:lnTo>
                        <a:pt x="202692" y="714089"/>
                      </a:lnTo>
                      <a:lnTo>
                        <a:pt x="182213" y="714089"/>
                      </a:lnTo>
                      <a:lnTo>
                        <a:pt x="218408" y="650843"/>
                      </a:lnTo>
                      <a:lnTo>
                        <a:pt x="184594" y="591979"/>
                      </a:lnTo>
                      <a:close/>
                      <a:moveTo>
                        <a:pt x="329660" y="699516"/>
                      </a:moveTo>
                      <a:cubicBezTo>
                        <a:pt x="345567" y="699516"/>
                        <a:pt x="354235" y="685324"/>
                        <a:pt x="355664" y="667512"/>
                      </a:cubicBezTo>
                      <a:lnTo>
                        <a:pt x="373094" y="667512"/>
                      </a:lnTo>
                      <a:cubicBezTo>
                        <a:pt x="371666" y="696754"/>
                        <a:pt x="354330" y="716947"/>
                        <a:pt x="329565" y="716947"/>
                      </a:cubicBezTo>
                      <a:cubicBezTo>
                        <a:pt x="298990" y="716947"/>
                        <a:pt x="280607" y="687896"/>
                        <a:pt x="280607" y="653034"/>
                      </a:cubicBezTo>
                      <a:cubicBezTo>
                        <a:pt x="280607" y="618173"/>
                        <a:pt x="298895" y="589121"/>
                        <a:pt x="329565" y="589121"/>
                      </a:cubicBezTo>
                      <a:cubicBezTo>
                        <a:pt x="352616" y="589312"/>
                        <a:pt x="370713" y="604552"/>
                        <a:pt x="372904" y="630841"/>
                      </a:cubicBezTo>
                      <a:lnTo>
                        <a:pt x="354997" y="630841"/>
                      </a:lnTo>
                      <a:cubicBezTo>
                        <a:pt x="351949" y="616839"/>
                        <a:pt x="344424" y="606552"/>
                        <a:pt x="329565" y="606552"/>
                      </a:cubicBezTo>
                      <a:cubicBezTo>
                        <a:pt x="307658" y="606552"/>
                        <a:pt x="298514" y="629603"/>
                        <a:pt x="298514" y="653034"/>
                      </a:cubicBezTo>
                      <a:cubicBezTo>
                        <a:pt x="298609" y="676465"/>
                        <a:pt x="307753" y="699516"/>
                        <a:pt x="329660" y="699516"/>
                      </a:cubicBezTo>
                      <a:close/>
                      <a:moveTo>
                        <a:pt x="458819" y="642366"/>
                      </a:moveTo>
                      <a:lnTo>
                        <a:pt x="458819" y="659797"/>
                      </a:lnTo>
                      <a:lnTo>
                        <a:pt x="407289" y="659797"/>
                      </a:lnTo>
                      <a:lnTo>
                        <a:pt x="407289" y="695515"/>
                      </a:lnTo>
                      <a:lnTo>
                        <a:pt x="463963" y="695515"/>
                      </a:lnTo>
                      <a:lnTo>
                        <a:pt x="463963" y="713994"/>
                      </a:lnTo>
                      <a:lnTo>
                        <a:pt x="389477" y="713994"/>
                      </a:lnTo>
                      <a:lnTo>
                        <a:pt x="389477" y="591979"/>
                      </a:lnTo>
                      <a:lnTo>
                        <a:pt x="463010" y="591979"/>
                      </a:lnTo>
                      <a:lnTo>
                        <a:pt x="463010" y="610457"/>
                      </a:lnTo>
                      <a:lnTo>
                        <a:pt x="407384" y="610457"/>
                      </a:lnTo>
                      <a:lnTo>
                        <a:pt x="407384" y="642461"/>
                      </a:lnTo>
                      <a:lnTo>
                        <a:pt x="458819" y="642461"/>
                      </a:lnTo>
                      <a:close/>
                      <a:moveTo>
                        <a:pt x="401955" y="745331"/>
                      </a:moveTo>
                      <a:lnTo>
                        <a:pt x="424148" y="848868"/>
                      </a:lnTo>
                      <a:lnTo>
                        <a:pt x="424434" y="848868"/>
                      </a:lnTo>
                      <a:lnTo>
                        <a:pt x="445580" y="745331"/>
                      </a:lnTo>
                      <a:lnTo>
                        <a:pt x="465773" y="745331"/>
                      </a:lnTo>
                      <a:lnTo>
                        <a:pt x="434531" y="880777"/>
                      </a:lnTo>
                      <a:lnTo>
                        <a:pt x="414338" y="880777"/>
                      </a:lnTo>
                      <a:lnTo>
                        <a:pt x="391668" y="777240"/>
                      </a:lnTo>
                      <a:lnTo>
                        <a:pt x="391382" y="777240"/>
                      </a:lnTo>
                      <a:lnTo>
                        <a:pt x="368237" y="880777"/>
                      </a:lnTo>
                      <a:lnTo>
                        <a:pt x="347663" y="880777"/>
                      </a:lnTo>
                      <a:lnTo>
                        <a:pt x="317849" y="745331"/>
                      </a:lnTo>
                      <a:lnTo>
                        <a:pt x="338042" y="745331"/>
                      </a:lnTo>
                      <a:lnTo>
                        <a:pt x="358521" y="848868"/>
                      </a:lnTo>
                      <a:lnTo>
                        <a:pt x="358807" y="848868"/>
                      </a:lnTo>
                      <a:lnTo>
                        <a:pt x="381667" y="745331"/>
                      </a:lnTo>
                      <a:lnTo>
                        <a:pt x="401955" y="745331"/>
                      </a:lnTo>
                      <a:close/>
                      <a:moveTo>
                        <a:pt x="549307" y="695611"/>
                      </a:moveTo>
                      <a:lnTo>
                        <a:pt x="549307" y="714089"/>
                      </a:lnTo>
                      <a:lnTo>
                        <a:pt x="479489" y="714089"/>
                      </a:lnTo>
                      <a:lnTo>
                        <a:pt x="479489" y="591979"/>
                      </a:lnTo>
                      <a:lnTo>
                        <a:pt x="497396" y="591979"/>
                      </a:lnTo>
                      <a:lnTo>
                        <a:pt x="497396" y="695611"/>
                      </a:lnTo>
                      <a:lnTo>
                        <a:pt x="549307" y="695611"/>
                      </a:lnTo>
                      <a:close/>
                      <a:moveTo>
                        <a:pt x="505111" y="745331"/>
                      </a:moveTo>
                      <a:lnTo>
                        <a:pt x="526256" y="745331"/>
                      </a:lnTo>
                      <a:lnTo>
                        <a:pt x="569881" y="880777"/>
                      </a:lnTo>
                      <a:lnTo>
                        <a:pt x="548640" y="880777"/>
                      </a:lnTo>
                      <a:lnTo>
                        <a:pt x="537972" y="844963"/>
                      </a:lnTo>
                      <a:lnTo>
                        <a:pt x="492728" y="844963"/>
                      </a:lnTo>
                      <a:lnTo>
                        <a:pt x="482060" y="880777"/>
                      </a:lnTo>
                      <a:lnTo>
                        <a:pt x="461582" y="880777"/>
                      </a:lnTo>
                      <a:lnTo>
                        <a:pt x="505111" y="745331"/>
                      </a:lnTo>
                      <a:close/>
                      <a:moveTo>
                        <a:pt x="631412" y="695611"/>
                      </a:moveTo>
                      <a:lnTo>
                        <a:pt x="631412" y="714089"/>
                      </a:lnTo>
                      <a:lnTo>
                        <a:pt x="561594" y="714089"/>
                      </a:lnTo>
                      <a:lnTo>
                        <a:pt x="561594" y="591979"/>
                      </a:lnTo>
                      <a:lnTo>
                        <a:pt x="579501" y="591979"/>
                      </a:lnTo>
                      <a:lnTo>
                        <a:pt x="579501" y="695611"/>
                      </a:lnTo>
                      <a:lnTo>
                        <a:pt x="631412" y="695611"/>
                      </a:lnTo>
                      <a:close/>
                      <a:moveTo>
                        <a:pt x="713137" y="642366"/>
                      </a:moveTo>
                      <a:lnTo>
                        <a:pt x="713137" y="659797"/>
                      </a:lnTo>
                      <a:lnTo>
                        <a:pt x="661607" y="659797"/>
                      </a:lnTo>
                      <a:lnTo>
                        <a:pt x="661607" y="695515"/>
                      </a:lnTo>
                      <a:lnTo>
                        <a:pt x="718280" y="695515"/>
                      </a:lnTo>
                      <a:lnTo>
                        <a:pt x="718280" y="713994"/>
                      </a:lnTo>
                      <a:lnTo>
                        <a:pt x="643795" y="713994"/>
                      </a:lnTo>
                      <a:lnTo>
                        <a:pt x="643795" y="591979"/>
                      </a:lnTo>
                      <a:lnTo>
                        <a:pt x="717328" y="591979"/>
                      </a:lnTo>
                      <a:lnTo>
                        <a:pt x="717328" y="610457"/>
                      </a:lnTo>
                      <a:lnTo>
                        <a:pt x="661702" y="610457"/>
                      </a:lnTo>
                      <a:lnTo>
                        <a:pt x="661702" y="642461"/>
                      </a:lnTo>
                      <a:lnTo>
                        <a:pt x="713137" y="642461"/>
                      </a:lnTo>
                      <a:close/>
                      <a:moveTo>
                        <a:pt x="880586" y="699516"/>
                      </a:moveTo>
                      <a:cubicBezTo>
                        <a:pt x="896493" y="699516"/>
                        <a:pt x="905161" y="685324"/>
                        <a:pt x="906590" y="667512"/>
                      </a:cubicBezTo>
                      <a:lnTo>
                        <a:pt x="924020" y="667512"/>
                      </a:lnTo>
                      <a:cubicBezTo>
                        <a:pt x="922592" y="696754"/>
                        <a:pt x="905256" y="716947"/>
                        <a:pt x="880491" y="716947"/>
                      </a:cubicBezTo>
                      <a:cubicBezTo>
                        <a:pt x="849916" y="716947"/>
                        <a:pt x="831533" y="687896"/>
                        <a:pt x="831533" y="653034"/>
                      </a:cubicBezTo>
                      <a:cubicBezTo>
                        <a:pt x="831533" y="618173"/>
                        <a:pt x="849821" y="589121"/>
                        <a:pt x="880491" y="589121"/>
                      </a:cubicBezTo>
                      <a:cubicBezTo>
                        <a:pt x="903542" y="589312"/>
                        <a:pt x="921639" y="604552"/>
                        <a:pt x="923830" y="630841"/>
                      </a:cubicBezTo>
                      <a:lnTo>
                        <a:pt x="905923" y="630841"/>
                      </a:lnTo>
                      <a:cubicBezTo>
                        <a:pt x="902875" y="616839"/>
                        <a:pt x="895350" y="606552"/>
                        <a:pt x="880491" y="606552"/>
                      </a:cubicBezTo>
                      <a:cubicBezTo>
                        <a:pt x="858584" y="606552"/>
                        <a:pt x="849440" y="629603"/>
                        <a:pt x="849440" y="653034"/>
                      </a:cubicBezTo>
                      <a:cubicBezTo>
                        <a:pt x="849630" y="676465"/>
                        <a:pt x="858774" y="699516"/>
                        <a:pt x="880586" y="699516"/>
                      </a:cubicBezTo>
                      <a:close/>
                      <a:moveTo>
                        <a:pt x="845820" y="742093"/>
                      </a:moveTo>
                      <a:cubicBezTo>
                        <a:pt x="869442" y="742093"/>
                        <a:pt x="889254" y="757047"/>
                        <a:pt x="889254" y="785336"/>
                      </a:cubicBezTo>
                      <a:lnTo>
                        <a:pt x="869442" y="785336"/>
                      </a:lnTo>
                      <a:cubicBezTo>
                        <a:pt x="868490" y="767906"/>
                        <a:pt x="858679" y="761429"/>
                        <a:pt x="844963" y="761429"/>
                      </a:cubicBezTo>
                      <a:cubicBezTo>
                        <a:pt x="835724" y="761429"/>
                        <a:pt x="824198" y="765429"/>
                        <a:pt x="824198" y="779050"/>
                      </a:cubicBezTo>
                      <a:cubicBezTo>
                        <a:pt x="824198" y="788575"/>
                        <a:pt x="829628" y="793813"/>
                        <a:pt x="837724" y="796481"/>
                      </a:cubicBezTo>
                      <a:cubicBezTo>
                        <a:pt x="839438" y="797052"/>
                        <a:pt x="864584" y="804863"/>
                        <a:pt x="870395" y="806958"/>
                      </a:cubicBezTo>
                      <a:cubicBezTo>
                        <a:pt x="885349" y="812292"/>
                        <a:pt x="892493" y="827437"/>
                        <a:pt x="892493" y="841438"/>
                      </a:cubicBezTo>
                      <a:cubicBezTo>
                        <a:pt x="892493" y="871823"/>
                        <a:pt x="869918" y="883920"/>
                        <a:pt x="847439" y="883920"/>
                      </a:cubicBezTo>
                      <a:cubicBezTo>
                        <a:pt x="821531" y="883920"/>
                        <a:pt x="800576" y="869156"/>
                        <a:pt x="800195" y="835533"/>
                      </a:cubicBezTo>
                      <a:lnTo>
                        <a:pt x="820007" y="835533"/>
                      </a:lnTo>
                      <a:cubicBezTo>
                        <a:pt x="820007" y="856393"/>
                        <a:pt x="832866" y="864584"/>
                        <a:pt x="848773" y="864584"/>
                      </a:cubicBezTo>
                      <a:cubicBezTo>
                        <a:pt x="866204" y="864584"/>
                        <a:pt x="872776" y="854297"/>
                        <a:pt x="872776" y="844106"/>
                      </a:cubicBezTo>
                      <a:cubicBezTo>
                        <a:pt x="872776" y="833628"/>
                        <a:pt x="868013" y="829532"/>
                        <a:pt x="863441" y="827437"/>
                      </a:cubicBezTo>
                      <a:cubicBezTo>
                        <a:pt x="855536" y="823817"/>
                        <a:pt x="845153" y="821341"/>
                        <a:pt x="829628" y="816197"/>
                      </a:cubicBezTo>
                      <a:cubicBezTo>
                        <a:pt x="810292" y="809911"/>
                        <a:pt x="804577" y="795909"/>
                        <a:pt x="804577" y="781812"/>
                      </a:cubicBezTo>
                      <a:cubicBezTo>
                        <a:pt x="804482" y="754856"/>
                        <a:pt x="825341" y="742093"/>
                        <a:pt x="845820" y="742093"/>
                      </a:cubicBezTo>
                      <a:close/>
                      <a:moveTo>
                        <a:pt x="816007" y="714089"/>
                      </a:moveTo>
                      <a:lnTo>
                        <a:pt x="797147" y="714089"/>
                      </a:lnTo>
                      <a:lnTo>
                        <a:pt x="750665" y="624364"/>
                      </a:lnTo>
                      <a:lnTo>
                        <a:pt x="750284" y="624364"/>
                      </a:lnTo>
                      <a:lnTo>
                        <a:pt x="750284" y="714089"/>
                      </a:lnTo>
                      <a:lnTo>
                        <a:pt x="733235" y="714089"/>
                      </a:lnTo>
                      <a:lnTo>
                        <a:pt x="733235" y="591979"/>
                      </a:lnTo>
                      <a:lnTo>
                        <a:pt x="752094" y="591979"/>
                      </a:lnTo>
                      <a:lnTo>
                        <a:pt x="798767" y="681895"/>
                      </a:lnTo>
                      <a:lnTo>
                        <a:pt x="799052" y="681895"/>
                      </a:lnTo>
                      <a:lnTo>
                        <a:pt x="799052" y="591979"/>
                      </a:lnTo>
                      <a:lnTo>
                        <a:pt x="816102" y="591979"/>
                      </a:lnTo>
                      <a:lnTo>
                        <a:pt x="816102" y="714089"/>
                      </a:lnTo>
                      <a:close/>
                      <a:moveTo>
                        <a:pt x="739331" y="745331"/>
                      </a:moveTo>
                      <a:cubicBezTo>
                        <a:pt x="774287" y="745331"/>
                        <a:pt x="789337" y="775716"/>
                        <a:pt x="789337" y="813054"/>
                      </a:cubicBezTo>
                      <a:cubicBezTo>
                        <a:pt x="789337" y="850392"/>
                        <a:pt x="774287" y="880777"/>
                        <a:pt x="739331" y="880777"/>
                      </a:cubicBezTo>
                      <a:lnTo>
                        <a:pt x="692372" y="880777"/>
                      </a:lnTo>
                      <a:lnTo>
                        <a:pt x="692372" y="745331"/>
                      </a:lnTo>
                      <a:lnTo>
                        <a:pt x="739331" y="745331"/>
                      </a:lnTo>
                      <a:close/>
                      <a:moveTo>
                        <a:pt x="672275" y="782003"/>
                      </a:moveTo>
                      <a:cubicBezTo>
                        <a:pt x="672275" y="808006"/>
                        <a:pt x="657225" y="814673"/>
                        <a:pt x="653510" y="816197"/>
                      </a:cubicBezTo>
                      <a:lnTo>
                        <a:pt x="653510" y="816578"/>
                      </a:lnTo>
                      <a:cubicBezTo>
                        <a:pt x="660368" y="817721"/>
                        <a:pt x="670370" y="823817"/>
                        <a:pt x="670370" y="845249"/>
                      </a:cubicBezTo>
                      <a:cubicBezTo>
                        <a:pt x="670370" y="860965"/>
                        <a:pt x="672275" y="875443"/>
                        <a:pt x="676561" y="880872"/>
                      </a:cubicBezTo>
                      <a:lnTo>
                        <a:pt x="655320" y="880872"/>
                      </a:lnTo>
                      <a:cubicBezTo>
                        <a:pt x="652272" y="874967"/>
                        <a:pt x="652272" y="867632"/>
                        <a:pt x="652272" y="860965"/>
                      </a:cubicBezTo>
                      <a:cubicBezTo>
                        <a:pt x="652272" y="836105"/>
                        <a:pt x="647986" y="825151"/>
                        <a:pt x="629698" y="825151"/>
                      </a:cubicBezTo>
                      <a:lnTo>
                        <a:pt x="600456" y="825151"/>
                      </a:lnTo>
                      <a:lnTo>
                        <a:pt x="600456" y="880967"/>
                      </a:lnTo>
                      <a:lnTo>
                        <a:pt x="580644" y="880967"/>
                      </a:lnTo>
                      <a:lnTo>
                        <a:pt x="580644" y="745331"/>
                      </a:lnTo>
                      <a:lnTo>
                        <a:pt x="634746" y="745331"/>
                      </a:lnTo>
                      <a:cubicBezTo>
                        <a:pt x="659511" y="745331"/>
                        <a:pt x="672275" y="759047"/>
                        <a:pt x="672275" y="782003"/>
                      </a:cubicBezTo>
                      <a:close/>
                      <a:moveTo>
                        <a:pt x="322136" y="880777"/>
                      </a:moveTo>
                      <a:lnTo>
                        <a:pt x="300895" y="880777"/>
                      </a:lnTo>
                      <a:lnTo>
                        <a:pt x="290227" y="844963"/>
                      </a:lnTo>
                      <a:lnTo>
                        <a:pt x="244983" y="844963"/>
                      </a:lnTo>
                      <a:lnTo>
                        <a:pt x="234315" y="880777"/>
                      </a:lnTo>
                      <a:lnTo>
                        <a:pt x="213836" y="880777"/>
                      </a:lnTo>
                      <a:lnTo>
                        <a:pt x="257366" y="745331"/>
                      </a:lnTo>
                      <a:lnTo>
                        <a:pt x="278511" y="745331"/>
                      </a:lnTo>
                      <a:lnTo>
                        <a:pt x="322136" y="880777"/>
                      </a:lnTo>
                      <a:close/>
                      <a:moveTo>
                        <a:pt x="1009840" y="642366"/>
                      </a:moveTo>
                      <a:lnTo>
                        <a:pt x="1009840" y="659797"/>
                      </a:lnTo>
                      <a:lnTo>
                        <a:pt x="958310" y="659797"/>
                      </a:lnTo>
                      <a:lnTo>
                        <a:pt x="958310" y="695515"/>
                      </a:lnTo>
                      <a:lnTo>
                        <a:pt x="1014984" y="695515"/>
                      </a:lnTo>
                      <a:lnTo>
                        <a:pt x="1014984" y="713994"/>
                      </a:lnTo>
                      <a:lnTo>
                        <a:pt x="940499" y="713994"/>
                      </a:lnTo>
                      <a:lnTo>
                        <a:pt x="940499" y="591979"/>
                      </a:lnTo>
                      <a:lnTo>
                        <a:pt x="1014032" y="591979"/>
                      </a:lnTo>
                      <a:lnTo>
                        <a:pt x="1014032" y="610457"/>
                      </a:lnTo>
                      <a:lnTo>
                        <a:pt x="958406" y="610457"/>
                      </a:lnTo>
                      <a:lnTo>
                        <a:pt x="958406" y="642461"/>
                      </a:lnTo>
                      <a:lnTo>
                        <a:pt x="1009840" y="642461"/>
                      </a:lnTo>
                      <a:close/>
                      <a:moveTo>
                        <a:pt x="1107377" y="537020"/>
                      </a:moveTo>
                      <a:lnTo>
                        <a:pt x="10954" y="537020"/>
                      </a:lnTo>
                      <a:lnTo>
                        <a:pt x="10954" y="10954"/>
                      </a:lnTo>
                      <a:lnTo>
                        <a:pt x="1107377" y="10954"/>
                      </a:lnTo>
                      <a:lnTo>
                        <a:pt x="1107377" y="53702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424" name="자유형: 도형 85">
                  <a:extLst>
                    <a:ext uri="{FF2B5EF4-FFF2-40B4-BE49-F238E27FC236}">
                      <a16:creationId xmlns:a16="http://schemas.microsoft.com/office/drawing/2014/main" id="{DC2598E1-465B-4535-B8D3-597E0C828FCF}"/>
                    </a:ext>
                  </a:extLst>
                </p:cNvPr>
                <p:cNvSpPr/>
                <p:nvPr/>
              </p:nvSpPr>
              <p:spPr>
                <a:xfrm>
                  <a:off x="7569968" y="3174026"/>
                  <a:ext cx="28575" cy="57150"/>
                </a:xfrm>
                <a:custGeom>
                  <a:avLst/>
                  <a:gdLst>
                    <a:gd name="connsiteX0" fmla="*/ 17145 w 28575"/>
                    <a:gd name="connsiteY0" fmla="*/ 0 h 57150"/>
                    <a:gd name="connsiteX1" fmla="*/ 0 w 28575"/>
                    <a:gd name="connsiteY1" fmla="*/ 58293 h 57150"/>
                    <a:gd name="connsiteX2" fmla="*/ 34576 w 28575"/>
                    <a:gd name="connsiteY2" fmla="*/ 58293 h 57150"/>
                    <a:gd name="connsiteX3" fmla="*/ 17621 w 28575"/>
                    <a:gd name="connsiteY3" fmla="*/ 0 h 57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75" h="57150">
                      <a:moveTo>
                        <a:pt x="17145" y="0"/>
                      </a:moveTo>
                      <a:lnTo>
                        <a:pt x="0" y="58293"/>
                      </a:lnTo>
                      <a:lnTo>
                        <a:pt x="34576" y="58293"/>
                      </a:lnTo>
                      <a:lnTo>
                        <a:pt x="17621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25" name="자유형: 도형 86">
                  <a:extLst>
                    <a:ext uri="{FF2B5EF4-FFF2-40B4-BE49-F238E27FC236}">
                      <a16:creationId xmlns:a16="http://schemas.microsoft.com/office/drawing/2014/main" id="{B3E32B55-729C-4F0B-9379-D34CA9BD2196}"/>
                    </a:ext>
                  </a:extLst>
                </p:cNvPr>
                <p:cNvSpPr/>
                <p:nvPr/>
              </p:nvSpPr>
              <p:spPr>
                <a:xfrm>
                  <a:off x="7420426" y="2509086"/>
                  <a:ext cx="171450" cy="219075"/>
                </a:xfrm>
                <a:custGeom>
                  <a:avLst/>
                  <a:gdLst>
                    <a:gd name="connsiteX0" fmla="*/ 93631 w 171450"/>
                    <a:gd name="connsiteY0" fmla="*/ 220028 h 219075"/>
                    <a:gd name="connsiteX1" fmla="*/ 176879 w 171450"/>
                    <a:gd name="connsiteY1" fmla="*/ 134969 h 219075"/>
                    <a:gd name="connsiteX2" fmla="*/ 143447 w 171450"/>
                    <a:gd name="connsiteY2" fmla="*/ 134969 h 219075"/>
                    <a:gd name="connsiteX3" fmla="*/ 93631 w 171450"/>
                    <a:gd name="connsiteY3" fmla="*/ 190024 h 219075"/>
                    <a:gd name="connsiteX4" fmla="*/ 34195 w 171450"/>
                    <a:gd name="connsiteY4" fmla="*/ 110014 h 219075"/>
                    <a:gd name="connsiteX5" fmla="*/ 93631 w 171450"/>
                    <a:gd name="connsiteY5" fmla="*/ 30004 h 219075"/>
                    <a:gd name="connsiteX6" fmla="*/ 142399 w 171450"/>
                    <a:gd name="connsiteY6" fmla="*/ 71819 h 219075"/>
                    <a:gd name="connsiteX7" fmla="*/ 176593 w 171450"/>
                    <a:gd name="connsiteY7" fmla="*/ 71819 h 219075"/>
                    <a:gd name="connsiteX8" fmla="*/ 93631 w 171450"/>
                    <a:gd name="connsiteY8" fmla="*/ 0 h 219075"/>
                    <a:gd name="connsiteX9" fmla="*/ 0 w 171450"/>
                    <a:gd name="connsiteY9" fmla="*/ 110014 h 219075"/>
                    <a:gd name="connsiteX10" fmla="*/ 93631 w 171450"/>
                    <a:gd name="connsiteY10" fmla="*/ 220028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1450" h="219075">
                      <a:moveTo>
                        <a:pt x="93631" y="220028"/>
                      </a:moveTo>
                      <a:cubicBezTo>
                        <a:pt x="141065" y="220028"/>
                        <a:pt x="174117" y="185261"/>
                        <a:pt x="176879" y="134969"/>
                      </a:cubicBezTo>
                      <a:lnTo>
                        <a:pt x="143447" y="134969"/>
                      </a:lnTo>
                      <a:cubicBezTo>
                        <a:pt x="140684" y="165545"/>
                        <a:pt x="124016" y="190024"/>
                        <a:pt x="93631" y="190024"/>
                      </a:cubicBezTo>
                      <a:cubicBezTo>
                        <a:pt x="51721" y="190024"/>
                        <a:pt x="34195" y="150305"/>
                        <a:pt x="34195" y="110014"/>
                      </a:cubicBezTo>
                      <a:cubicBezTo>
                        <a:pt x="34195" y="69723"/>
                        <a:pt x="51721" y="30004"/>
                        <a:pt x="93631" y="30004"/>
                      </a:cubicBezTo>
                      <a:cubicBezTo>
                        <a:pt x="122111" y="30004"/>
                        <a:pt x="136684" y="47625"/>
                        <a:pt x="142399" y="71819"/>
                      </a:cubicBezTo>
                      <a:lnTo>
                        <a:pt x="176593" y="71819"/>
                      </a:lnTo>
                      <a:cubicBezTo>
                        <a:pt x="172498" y="26479"/>
                        <a:pt x="137731" y="286"/>
                        <a:pt x="93631" y="0"/>
                      </a:cubicBezTo>
                      <a:cubicBezTo>
                        <a:pt x="35052" y="0"/>
                        <a:pt x="0" y="50006"/>
                        <a:pt x="0" y="110014"/>
                      </a:cubicBezTo>
                      <a:cubicBezTo>
                        <a:pt x="0" y="170021"/>
                        <a:pt x="35052" y="220028"/>
                        <a:pt x="93631" y="22002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26" name="자유형: 도형 87">
                  <a:extLst>
                    <a:ext uri="{FF2B5EF4-FFF2-40B4-BE49-F238E27FC236}">
                      <a16:creationId xmlns:a16="http://schemas.microsoft.com/office/drawing/2014/main" id="{C927E4D0-2438-41BC-A5CC-04EE55A438CF}"/>
                    </a:ext>
                  </a:extLst>
                </p:cNvPr>
                <p:cNvSpPr/>
                <p:nvPr/>
              </p:nvSpPr>
              <p:spPr>
                <a:xfrm>
                  <a:off x="7606163" y="2514039"/>
                  <a:ext cx="171450" cy="209550"/>
                </a:xfrm>
                <a:custGeom>
                  <a:avLst/>
                  <a:gdLst>
                    <a:gd name="connsiteX0" fmla="*/ 73438 w 171450"/>
                    <a:gd name="connsiteY0" fmla="*/ 210026 h 209550"/>
                    <a:gd name="connsiteX1" fmla="*/ 107632 w 171450"/>
                    <a:gd name="connsiteY1" fmla="*/ 210026 h 209550"/>
                    <a:gd name="connsiteX2" fmla="*/ 107632 w 171450"/>
                    <a:gd name="connsiteY2" fmla="*/ 127635 h 209550"/>
                    <a:gd name="connsiteX3" fmla="*/ 180785 w 171450"/>
                    <a:gd name="connsiteY3" fmla="*/ 0 h 209550"/>
                    <a:gd name="connsiteX4" fmla="*/ 142399 w 171450"/>
                    <a:gd name="connsiteY4" fmla="*/ 0 h 209550"/>
                    <a:gd name="connsiteX5" fmla="*/ 91440 w 171450"/>
                    <a:gd name="connsiteY5" fmla="*/ 94107 h 209550"/>
                    <a:gd name="connsiteX6" fmla="*/ 39719 w 171450"/>
                    <a:gd name="connsiteY6" fmla="*/ 0 h 209550"/>
                    <a:gd name="connsiteX7" fmla="*/ 0 w 171450"/>
                    <a:gd name="connsiteY7" fmla="*/ 0 h 209550"/>
                    <a:gd name="connsiteX8" fmla="*/ 73438 w 171450"/>
                    <a:gd name="connsiteY8" fmla="*/ 127635 h 209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1450" h="209550">
                      <a:moveTo>
                        <a:pt x="73438" y="210026"/>
                      </a:moveTo>
                      <a:lnTo>
                        <a:pt x="107632" y="210026"/>
                      </a:lnTo>
                      <a:lnTo>
                        <a:pt x="107632" y="127635"/>
                      </a:lnTo>
                      <a:lnTo>
                        <a:pt x="180785" y="0"/>
                      </a:lnTo>
                      <a:lnTo>
                        <a:pt x="142399" y="0"/>
                      </a:lnTo>
                      <a:lnTo>
                        <a:pt x="91440" y="94107"/>
                      </a:lnTo>
                      <a:lnTo>
                        <a:pt x="39719" y="0"/>
                      </a:lnTo>
                      <a:lnTo>
                        <a:pt x="0" y="0"/>
                      </a:lnTo>
                      <a:lnTo>
                        <a:pt x="73438" y="12763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27" name="자유형: 도형 88">
                  <a:extLst>
                    <a:ext uri="{FF2B5EF4-FFF2-40B4-BE49-F238E27FC236}">
                      <a16:creationId xmlns:a16="http://schemas.microsoft.com/office/drawing/2014/main" id="{8579E5E1-2969-455E-B40C-D142DE6A1ED3}"/>
                    </a:ext>
                  </a:extLst>
                </p:cNvPr>
                <p:cNvSpPr/>
                <p:nvPr/>
              </p:nvSpPr>
              <p:spPr>
                <a:xfrm>
                  <a:off x="7806093" y="2514039"/>
                  <a:ext cx="161925" cy="209550"/>
                </a:xfrm>
                <a:custGeom>
                  <a:avLst/>
                  <a:gdLst>
                    <a:gd name="connsiteX0" fmla="*/ 161925 w 161925"/>
                    <a:gd name="connsiteY0" fmla="*/ 151543 h 209550"/>
                    <a:gd name="connsiteX1" fmla="*/ 125254 w 161925"/>
                    <a:gd name="connsiteY1" fmla="*/ 97441 h 209550"/>
                    <a:gd name="connsiteX2" fmla="*/ 125254 w 161925"/>
                    <a:gd name="connsiteY2" fmla="*/ 96869 h 209550"/>
                    <a:gd name="connsiteX3" fmla="*/ 153162 w 161925"/>
                    <a:gd name="connsiteY3" fmla="*/ 52102 h 209550"/>
                    <a:gd name="connsiteX4" fmla="*/ 95059 w 161925"/>
                    <a:gd name="connsiteY4" fmla="*/ 0 h 209550"/>
                    <a:gd name="connsiteX5" fmla="*/ 0 w 161925"/>
                    <a:gd name="connsiteY5" fmla="*/ 0 h 209550"/>
                    <a:gd name="connsiteX6" fmla="*/ 0 w 161925"/>
                    <a:gd name="connsiteY6" fmla="*/ 210122 h 209550"/>
                    <a:gd name="connsiteX7" fmla="*/ 89821 w 161925"/>
                    <a:gd name="connsiteY7" fmla="*/ 210122 h 209550"/>
                    <a:gd name="connsiteX8" fmla="*/ 161925 w 161925"/>
                    <a:gd name="connsiteY8" fmla="*/ 151543 h 209550"/>
                    <a:gd name="connsiteX9" fmla="*/ 34290 w 161925"/>
                    <a:gd name="connsiteY9" fmla="*/ 30004 h 209550"/>
                    <a:gd name="connsiteX10" fmla="*/ 90202 w 161925"/>
                    <a:gd name="connsiteY10" fmla="*/ 30004 h 209550"/>
                    <a:gd name="connsiteX11" fmla="*/ 118967 w 161925"/>
                    <a:gd name="connsiteY11" fmla="*/ 58865 h 209550"/>
                    <a:gd name="connsiteX12" fmla="*/ 90202 w 161925"/>
                    <a:gd name="connsiteY12" fmla="*/ 88011 h 209550"/>
                    <a:gd name="connsiteX13" fmla="*/ 34290 w 161925"/>
                    <a:gd name="connsiteY13" fmla="*/ 88011 h 209550"/>
                    <a:gd name="connsiteX14" fmla="*/ 34290 w 161925"/>
                    <a:gd name="connsiteY14" fmla="*/ 30004 h 209550"/>
                    <a:gd name="connsiteX15" fmla="*/ 34290 w 161925"/>
                    <a:gd name="connsiteY15" fmla="*/ 114395 h 209550"/>
                    <a:gd name="connsiteX16" fmla="*/ 94869 w 161925"/>
                    <a:gd name="connsiteY16" fmla="*/ 114395 h 209550"/>
                    <a:gd name="connsiteX17" fmla="*/ 127730 w 161925"/>
                    <a:gd name="connsiteY17" fmla="*/ 146780 h 209550"/>
                    <a:gd name="connsiteX18" fmla="*/ 94869 w 161925"/>
                    <a:gd name="connsiteY18" fmla="*/ 180023 h 209550"/>
                    <a:gd name="connsiteX19" fmla="*/ 34290 w 161925"/>
                    <a:gd name="connsiteY19" fmla="*/ 180023 h 209550"/>
                    <a:gd name="connsiteX20" fmla="*/ 34290 w 161925"/>
                    <a:gd name="connsiteY20" fmla="*/ 114395 h 209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1925" h="209550">
                      <a:moveTo>
                        <a:pt x="161925" y="151543"/>
                      </a:moveTo>
                      <a:cubicBezTo>
                        <a:pt x="161925" y="122968"/>
                        <a:pt x="149066" y="102965"/>
                        <a:pt x="125254" y="97441"/>
                      </a:cubicBezTo>
                      <a:lnTo>
                        <a:pt x="125254" y="96869"/>
                      </a:lnTo>
                      <a:cubicBezTo>
                        <a:pt x="143065" y="88582"/>
                        <a:pt x="153162" y="73343"/>
                        <a:pt x="153162" y="52102"/>
                      </a:cubicBezTo>
                      <a:cubicBezTo>
                        <a:pt x="153162" y="17050"/>
                        <a:pt x="130111" y="0"/>
                        <a:pt x="95059" y="0"/>
                      </a:cubicBezTo>
                      <a:lnTo>
                        <a:pt x="0" y="0"/>
                      </a:lnTo>
                      <a:lnTo>
                        <a:pt x="0" y="210122"/>
                      </a:lnTo>
                      <a:lnTo>
                        <a:pt x="89821" y="210122"/>
                      </a:lnTo>
                      <a:cubicBezTo>
                        <a:pt x="140494" y="210026"/>
                        <a:pt x="161925" y="184499"/>
                        <a:pt x="161925" y="151543"/>
                      </a:cubicBezTo>
                      <a:close/>
                      <a:moveTo>
                        <a:pt x="34290" y="30004"/>
                      </a:moveTo>
                      <a:lnTo>
                        <a:pt x="90202" y="30004"/>
                      </a:lnTo>
                      <a:cubicBezTo>
                        <a:pt x="108871" y="30004"/>
                        <a:pt x="118967" y="37624"/>
                        <a:pt x="118967" y="58865"/>
                      </a:cubicBezTo>
                      <a:cubicBezTo>
                        <a:pt x="118967" y="77724"/>
                        <a:pt x="106680" y="88011"/>
                        <a:pt x="90202" y="88011"/>
                      </a:cubicBezTo>
                      <a:lnTo>
                        <a:pt x="34290" y="88011"/>
                      </a:lnTo>
                      <a:lnTo>
                        <a:pt x="34290" y="30004"/>
                      </a:lnTo>
                      <a:close/>
                      <a:moveTo>
                        <a:pt x="34290" y="114395"/>
                      </a:moveTo>
                      <a:lnTo>
                        <a:pt x="94869" y="114395"/>
                      </a:lnTo>
                      <a:cubicBezTo>
                        <a:pt x="115729" y="114395"/>
                        <a:pt x="127730" y="126206"/>
                        <a:pt x="127730" y="146780"/>
                      </a:cubicBezTo>
                      <a:cubicBezTo>
                        <a:pt x="127730" y="167926"/>
                        <a:pt x="115633" y="180023"/>
                        <a:pt x="94869" y="180023"/>
                      </a:cubicBezTo>
                      <a:lnTo>
                        <a:pt x="34290" y="180023"/>
                      </a:lnTo>
                      <a:lnTo>
                        <a:pt x="34290" y="11439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28" name="자유형: 도형 89">
                  <a:extLst>
                    <a:ext uri="{FF2B5EF4-FFF2-40B4-BE49-F238E27FC236}">
                      <a16:creationId xmlns:a16="http://schemas.microsoft.com/office/drawing/2014/main" id="{A4B88840-7E1A-40DB-B783-E17B64EBFF28}"/>
                    </a:ext>
                  </a:extLst>
                </p:cNvPr>
                <p:cNvSpPr/>
                <p:nvPr/>
              </p:nvSpPr>
              <p:spPr>
                <a:xfrm>
                  <a:off x="7998974" y="2514039"/>
                  <a:ext cx="133350" cy="209550"/>
                </a:xfrm>
                <a:custGeom>
                  <a:avLst/>
                  <a:gdLst>
                    <a:gd name="connsiteX0" fmla="*/ 142684 w 133350"/>
                    <a:gd name="connsiteY0" fmla="*/ 178308 h 209550"/>
                    <a:gd name="connsiteX1" fmla="*/ 34195 w 133350"/>
                    <a:gd name="connsiteY1" fmla="*/ 178308 h 209550"/>
                    <a:gd name="connsiteX2" fmla="*/ 34195 w 133350"/>
                    <a:gd name="connsiteY2" fmla="*/ 116777 h 209550"/>
                    <a:gd name="connsiteX3" fmla="*/ 132874 w 133350"/>
                    <a:gd name="connsiteY3" fmla="*/ 116777 h 209550"/>
                    <a:gd name="connsiteX4" fmla="*/ 132874 w 133350"/>
                    <a:gd name="connsiteY4" fmla="*/ 86773 h 209550"/>
                    <a:gd name="connsiteX5" fmla="*/ 34195 w 133350"/>
                    <a:gd name="connsiteY5" fmla="*/ 86773 h 209550"/>
                    <a:gd name="connsiteX6" fmla="*/ 34195 w 133350"/>
                    <a:gd name="connsiteY6" fmla="*/ 31718 h 209550"/>
                    <a:gd name="connsiteX7" fmla="*/ 140779 w 133350"/>
                    <a:gd name="connsiteY7" fmla="*/ 31718 h 209550"/>
                    <a:gd name="connsiteX8" fmla="*/ 140779 w 133350"/>
                    <a:gd name="connsiteY8" fmla="*/ 0 h 209550"/>
                    <a:gd name="connsiteX9" fmla="*/ 0 w 133350"/>
                    <a:gd name="connsiteY9" fmla="*/ 0 h 209550"/>
                    <a:gd name="connsiteX10" fmla="*/ 0 w 133350"/>
                    <a:gd name="connsiteY10" fmla="*/ 210026 h 209550"/>
                    <a:gd name="connsiteX11" fmla="*/ 142684 w 133350"/>
                    <a:gd name="connsiteY11" fmla="*/ 210026 h 209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3350" h="209550">
                      <a:moveTo>
                        <a:pt x="142684" y="178308"/>
                      </a:moveTo>
                      <a:lnTo>
                        <a:pt x="34195" y="178308"/>
                      </a:lnTo>
                      <a:lnTo>
                        <a:pt x="34195" y="116777"/>
                      </a:lnTo>
                      <a:lnTo>
                        <a:pt x="132874" y="116777"/>
                      </a:lnTo>
                      <a:lnTo>
                        <a:pt x="132874" y="86773"/>
                      </a:lnTo>
                      <a:lnTo>
                        <a:pt x="34195" y="86773"/>
                      </a:lnTo>
                      <a:lnTo>
                        <a:pt x="34195" y="31718"/>
                      </a:lnTo>
                      <a:lnTo>
                        <a:pt x="140779" y="31718"/>
                      </a:lnTo>
                      <a:lnTo>
                        <a:pt x="140779" y="0"/>
                      </a:lnTo>
                      <a:lnTo>
                        <a:pt x="0" y="0"/>
                      </a:lnTo>
                      <a:lnTo>
                        <a:pt x="0" y="210026"/>
                      </a:lnTo>
                      <a:lnTo>
                        <a:pt x="142684" y="21002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29" name="자유형: 도형 90">
                  <a:extLst>
                    <a:ext uri="{FF2B5EF4-FFF2-40B4-BE49-F238E27FC236}">
                      <a16:creationId xmlns:a16="http://schemas.microsoft.com/office/drawing/2014/main" id="{8165CD0A-6BD4-47B2-8861-12BA246F3C5A}"/>
                    </a:ext>
                  </a:extLst>
                </p:cNvPr>
                <p:cNvSpPr/>
                <p:nvPr/>
              </p:nvSpPr>
              <p:spPr>
                <a:xfrm>
                  <a:off x="8171377" y="2514039"/>
                  <a:ext cx="161925" cy="209550"/>
                </a:xfrm>
                <a:custGeom>
                  <a:avLst/>
                  <a:gdLst>
                    <a:gd name="connsiteX0" fmla="*/ 34385 w 161925"/>
                    <a:gd name="connsiteY0" fmla="*/ 123539 h 209550"/>
                    <a:gd name="connsiteX1" fmla="*/ 84773 w 161925"/>
                    <a:gd name="connsiteY1" fmla="*/ 123539 h 209550"/>
                    <a:gd name="connsiteX2" fmla="*/ 123635 w 161925"/>
                    <a:gd name="connsiteY2" fmla="*/ 179165 h 209550"/>
                    <a:gd name="connsiteX3" fmla="*/ 128873 w 161925"/>
                    <a:gd name="connsiteY3" fmla="*/ 210026 h 209550"/>
                    <a:gd name="connsiteX4" fmla="*/ 165544 w 161925"/>
                    <a:gd name="connsiteY4" fmla="*/ 210026 h 209550"/>
                    <a:gd name="connsiteX5" fmla="*/ 154877 w 161925"/>
                    <a:gd name="connsiteY5" fmla="*/ 154686 h 209550"/>
                    <a:gd name="connsiteX6" fmla="*/ 125825 w 161925"/>
                    <a:gd name="connsiteY6" fmla="*/ 110300 h 209550"/>
                    <a:gd name="connsiteX7" fmla="*/ 125825 w 161925"/>
                    <a:gd name="connsiteY7" fmla="*/ 109728 h 209550"/>
                    <a:gd name="connsiteX8" fmla="*/ 158115 w 161925"/>
                    <a:gd name="connsiteY8" fmla="*/ 56769 h 209550"/>
                    <a:gd name="connsiteX9" fmla="*/ 93440 w 161925"/>
                    <a:gd name="connsiteY9" fmla="*/ 0 h 209550"/>
                    <a:gd name="connsiteX10" fmla="*/ 0 w 161925"/>
                    <a:gd name="connsiteY10" fmla="*/ 0 h 209550"/>
                    <a:gd name="connsiteX11" fmla="*/ 0 w 161925"/>
                    <a:gd name="connsiteY11" fmla="*/ 210122 h 209550"/>
                    <a:gd name="connsiteX12" fmla="*/ 34195 w 161925"/>
                    <a:gd name="connsiteY12" fmla="*/ 210122 h 209550"/>
                    <a:gd name="connsiteX13" fmla="*/ 34195 w 161925"/>
                    <a:gd name="connsiteY13" fmla="*/ 123539 h 209550"/>
                    <a:gd name="connsiteX14" fmla="*/ 34385 w 161925"/>
                    <a:gd name="connsiteY14" fmla="*/ 30004 h 209550"/>
                    <a:gd name="connsiteX15" fmla="*/ 90011 w 161925"/>
                    <a:gd name="connsiteY15" fmla="*/ 30004 h 209550"/>
                    <a:gd name="connsiteX16" fmla="*/ 124015 w 161925"/>
                    <a:gd name="connsiteY16" fmla="*/ 62103 h 209550"/>
                    <a:gd name="connsiteX17" fmla="*/ 90583 w 161925"/>
                    <a:gd name="connsiteY17" fmla="*/ 95631 h 209550"/>
                    <a:gd name="connsiteX18" fmla="*/ 34385 w 161925"/>
                    <a:gd name="connsiteY18" fmla="*/ 95631 h 209550"/>
                    <a:gd name="connsiteX19" fmla="*/ 34385 w 161925"/>
                    <a:gd name="connsiteY19" fmla="*/ 30004 h 209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61925" h="209550">
                      <a:moveTo>
                        <a:pt x="34385" y="123539"/>
                      </a:moveTo>
                      <a:lnTo>
                        <a:pt x="84773" y="123539"/>
                      </a:lnTo>
                      <a:cubicBezTo>
                        <a:pt x="116300" y="123539"/>
                        <a:pt x="123635" y="140589"/>
                        <a:pt x="123635" y="179165"/>
                      </a:cubicBezTo>
                      <a:cubicBezTo>
                        <a:pt x="123635" y="189452"/>
                        <a:pt x="123635" y="200977"/>
                        <a:pt x="128873" y="210026"/>
                      </a:cubicBezTo>
                      <a:lnTo>
                        <a:pt x="165544" y="210026"/>
                      </a:lnTo>
                      <a:cubicBezTo>
                        <a:pt x="158115" y="201454"/>
                        <a:pt x="154877" y="179165"/>
                        <a:pt x="154877" y="154686"/>
                      </a:cubicBezTo>
                      <a:cubicBezTo>
                        <a:pt x="154877" y="121444"/>
                        <a:pt x="137636" y="112014"/>
                        <a:pt x="125825" y="110300"/>
                      </a:cubicBezTo>
                      <a:lnTo>
                        <a:pt x="125825" y="109728"/>
                      </a:lnTo>
                      <a:cubicBezTo>
                        <a:pt x="132112" y="107347"/>
                        <a:pt x="158115" y="97060"/>
                        <a:pt x="158115" y="56769"/>
                      </a:cubicBezTo>
                      <a:cubicBezTo>
                        <a:pt x="158115" y="21146"/>
                        <a:pt x="136208" y="0"/>
                        <a:pt x="93440" y="0"/>
                      </a:cubicBezTo>
                      <a:lnTo>
                        <a:pt x="0" y="0"/>
                      </a:lnTo>
                      <a:lnTo>
                        <a:pt x="0" y="210122"/>
                      </a:lnTo>
                      <a:lnTo>
                        <a:pt x="34195" y="210122"/>
                      </a:lnTo>
                      <a:lnTo>
                        <a:pt x="34195" y="123539"/>
                      </a:lnTo>
                      <a:close/>
                      <a:moveTo>
                        <a:pt x="34385" y="30004"/>
                      </a:moveTo>
                      <a:lnTo>
                        <a:pt x="90011" y="30004"/>
                      </a:lnTo>
                      <a:cubicBezTo>
                        <a:pt x="107823" y="30004"/>
                        <a:pt x="124015" y="35338"/>
                        <a:pt x="124015" y="62103"/>
                      </a:cubicBezTo>
                      <a:cubicBezTo>
                        <a:pt x="124015" y="84201"/>
                        <a:pt x="112204" y="95631"/>
                        <a:pt x="90583" y="95631"/>
                      </a:cubicBezTo>
                      <a:lnTo>
                        <a:pt x="34385" y="95631"/>
                      </a:lnTo>
                      <a:lnTo>
                        <a:pt x="34385" y="3000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30" name="자유형: 도형 91">
                  <a:extLst>
                    <a:ext uri="{FF2B5EF4-FFF2-40B4-BE49-F238E27FC236}">
                      <a16:creationId xmlns:a16="http://schemas.microsoft.com/office/drawing/2014/main" id="{A26BB39F-AECF-4381-99F0-717581BB1651}"/>
                    </a:ext>
                  </a:extLst>
                </p:cNvPr>
                <p:cNvSpPr/>
                <p:nvPr/>
              </p:nvSpPr>
              <p:spPr>
                <a:xfrm>
                  <a:off x="7422616" y="2762165"/>
                  <a:ext cx="104775" cy="142875"/>
                </a:xfrm>
                <a:custGeom>
                  <a:avLst/>
                  <a:gdLst>
                    <a:gd name="connsiteX0" fmla="*/ 82106 w 104775"/>
                    <a:gd name="connsiteY0" fmla="*/ 65627 h 142875"/>
                    <a:gd name="connsiteX1" fmla="*/ 43910 w 104775"/>
                    <a:gd name="connsiteY1" fmla="*/ 55055 h 142875"/>
                    <a:gd name="connsiteX2" fmla="*/ 28099 w 104775"/>
                    <a:gd name="connsiteY2" fmla="*/ 37433 h 142875"/>
                    <a:gd name="connsiteX3" fmla="*/ 52388 w 104775"/>
                    <a:gd name="connsiteY3" fmla="*/ 19622 h 142875"/>
                    <a:gd name="connsiteX4" fmla="*/ 80963 w 104775"/>
                    <a:gd name="connsiteY4" fmla="*/ 43815 h 142875"/>
                    <a:gd name="connsiteX5" fmla="*/ 104108 w 104775"/>
                    <a:gd name="connsiteY5" fmla="*/ 43815 h 142875"/>
                    <a:gd name="connsiteX6" fmla="*/ 53245 w 104775"/>
                    <a:gd name="connsiteY6" fmla="*/ 0 h 142875"/>
                    <a:gd name="connsiteX7" fmla="*/ 4858 w 104775"/>
                    <a:gd name="connsiteY7" fmla="*/ 40291 h 142875"/>
                    <a:gd name="connsiteX8" fmla="*/ 34195 w 104775"/>
                    <a:gd name="connsiteY8" fmla="*/ 75057 h 142875"/>
                    <a:gd name="connsiteX9" fmla="*/ 73724 w 104775"/>
                    <a:gd name="connsiteY9" fmla="*/ 86392 h 142875"/>
                    <a:gd name="connsiteX10" fmla="*/ 84677 w 104775"/>
                    <a:gd name="connsiteY10" fmla="*/ 103251 h 142875"/>
                    <a:gd name="connsiteX11" fmla="*/ 56674 w 104775"/>
                    <a:gd name="connsiteY11" fmla="*/ 124016 h 142875"/>
                    <a:gd name="connsiteX12" fmla="*/ 23146 w 104775"/>
                    <a:gd name="connsiteY12" fmla="*/ 94679 h 142875"/>
                    <a:gd name="connsiteX13" fmla="*/ 0 w 104775"/>
                    <a:gd name="connsiteY13" fmla="*/ 94679 h 142875"/>
                    <a:gd name="connsiteX14" fmla="*/ 55245 w 104775"/>
                    <a:gd name="connsiteY14" fmla="*/ 143637 h 142875"/>
                    <a:gd name="connsiteX15" fmla="*/ 107918 w 104775"/>
                    <a:gd name="connsiteY15" fmla="*/ 100584 h 142875"/>
                    <a:gd name="connsiteX16" fmla="*/ 82106 w 104775"/>
                    <a:gd name="connsiteY16" fmla="*/ 65627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04775" h="142875">
                      <a:moveTo>
                        <a:pt x="82106" y="65627"/>
                      </a:moveTo>
                      <a:cubicBezTo>
                        <a:pt x="75248" y="63532"/>
                        <a:pt x="45911" y="55626"/>
                        <a:pt x="43910" y="55055"/>
                      </a:cubicBezTo>
                      <a:cubicBezTo>
                        <a:pt x="34481" y="52388"/>
                        <a:pt x="28099" y="46958"/>
                        <a:pt x="28099" y="37433"/>
                      </a:cubicBezTo>
                      <a:cubicBezTo>
                        <a:pt x="28099" y="23622"/>
                        <a:pt x="41624" y="19622"/>
                        <a:pt x="52388" y="19622"/>
                      </a:cubicBezTo>
                      <a:cubicBezTo>
                        <a:pt x="68294" y="19622"/>
                        <a:pt x="79820" y="26194"/>
                        <a:pt x="80963" y="43815"/>
                      </a:cubicBezTo>
                      <a:lnTo>
                        <a:pt x="104108" y="43815"/>
                      </a:lnTo>
                      <a:cubicBezTo>
                        <a:pt x="104108" y="15240"/>
                        <a:pt x="80963" y="0"/>
                        <a:pt x="53245" y="0"/>
                      </a:cubicBezTo>
                      <a:cubicBezTo>
                        <a:pt x="29337" y="0"/>
                        <a:pt x="4858" y="12859"/>
                        <a:pt x="4858" y="40291"/>
                      </a:cubicBezTo>
                      <a:cubicBezTo>
                        <a:pt x="4858" y="54483"/>
                        <a:pt x="11525" y="68675"/>
                        <a:pt x="34195" y="75057"/>
                      </a:cubicBezTo>
                      <a:cubicBezTo>
                        <a:pt x="52388" y="80201"/>
                        <a:pt x="64389" y="82772"/>
                        <a:pt x="73724" y="86392"/>
                      </a:cubicBezTo>
                      <a:cubicBezTo>
                        <a:pt x="79058" y="88487"/>
                        <a:pt x="84677" y="92774"/>
                        <a:pt x="84677" y="103251"/>
                      </a:cubicBezTo>
                      <a:cubicBezTo>
                        <a:pt x="84677" y="113633"/>
                        <a:pt x="77057" y="124016"/>
                        <a:pt x="56674" y="124016"/>
                      </a:cubicBezTo>
                      <a:cubicBezTo>
                        <a:pt x="38100" y="124016"/>
                        <a:pt x="23146" y="115729"/>
                        <a:pt x="23146" y="94679"/>
                      </a:cubicBezTo>
                      <a:lnTo>
                        <a:pt x="0" y="94679"/>
                      </a:lnTo>
                      <a:cubicBezTo>
                        <a:pt x="572" y="128683"/>
                        <a:pt x="25051" y="143637"/>
                        <a:pt x="55245" y="143637"/>
                      </a:cubicBezTo>
                      <a:cubicBezTo>
                        <a:pt x="81629" y="143637"/>
                        <a:pt x="107918" y="131350"/>
                        <a:pt x="107918" y="100584"/>
                      </a:cubicBezTo>
                      <a:cubicBezTo>
                        <a:pt x="107918" y="86392"/>
                        <a:pt x="99536" y="71056"/>
                        <a:pt x="82106" y="6562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31" name="자유형: 도형 92">
                  <a:extLst>
                    <a:ext uri="{FF2B5EF4-FFF2-40B4-BE49-F238E27FC236}">
                      <a16:creationId xmlns:a16="http://schemas.microsoft.com/office/drawing/2014/main" id="{D3AE89FF-15E7-4640-B731-995F77AA4E39}"/>
                    </a:ext>
                  </a:extLst>
                </p:cNvPr>
                <p:cNvSpPr/>
                <p:nvPr/>
              </p:nvSpPr>
              <p:spPr>
                <a:xfrm>
                  <a:off x="7550728" y="2765404"/>
                  <a:ext cx="95250" cy="133350"/>
                </a:xfrm>
                <a:custGeom>
                  <a:avLst/>
                  <a:gdLst>
                    <a:gd name="connsiteX0" fmla="*/ 23241 w 95250"/>
                    <a:gd name="connsiteY0" fmla="*/ 76295 h 133350"/>
                    <a:gd name="connsiteX1" fmla="*/ 90011 w 95250"/>
                    <a:gd name="connsiteY1" fmla="*/ 76295 h 133350"/>
                    <a:gd name="connsiteX2" fmla="*/ 90011 w 95250"/>
                    <a:gd name="connsiteY2" fmla="*/ 56674 h 133350"/>
                    <a:gd name="connsiteX3" fmla="*/ 23241 w 95250"/>
                    <a:gd name="connsiteY3" fmla="*/ 56674 h 133350"/>
                    <a:gd name="connsiteX4" fmla="*/ 23241 w 95250"/>
                    <a:gd name="connsiteY4" fmla="*/ 20765 h 133350"/>
                    <a:gd name="connsiteX5" fmla="*/ 95345 w 95250"/>
                    <a:gd name="connsiteY5" fmla="*/ 20765 h 133350"/>
                    <a:gd name="connsiteX6" fmla="*/ 95345 w 95250"/>
                    <a:gd name="connsiteY6" fmla="*/ 0 h 133350"/>
                    <a:gd name="connsiteX7" fmla="*/ 0 w 95250"/>
                    <a:gd name="connsiteY7" fmla="*/ 0 h 133350"/>
                    <a:gd name="connsiteX8" fmla="*/ 0 w 95250"/>
                    <a:gd name="connsiteY8" fmla="*/ 137160 h 133350"/>
                    <a:gd name="connsiteX9" fmla="*/ 96679 w 95250"/>
                    <a:gd name="connsiteY9" fmla="*/ 137160 h 133350"/>
                    <a:gd name="connsiteX10" fmla="*/ 96679 w 95250"/>
                    <a:gd name="connsiteY10" fmla="*/ 116396 h 133350"/>
                    <a:gd name="connsiteX11" fmla="*/ 23241 w 95250"/>
                    <a:gd name="connsiteY11" fmla="*/ 116396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133350">
                      <a:moveTo>
                        <a:pt x="23241" y="76295"/>
                      </a:moveTo>
                      <a:lnTo>
                        <a:pt x="90011" y="76295"/>
                      </a:lnTo>
                      <a:lnTo>
                        <a:pt x="90011" y="56674"/>
                      </a:lnTo>
                      <a:lnTo>
                        <a:pt x="23241" y="56674"/>
                      </a:lnTo>
                      <a:lnTo>
                        <a:pt x="23241" y="20765"/>
                      </a:lnTo>
                      <a:lnTo>
                        <a:pt x="95345" y="20765"/>
                      </a:lnTo>
                      <a:lnTo>
                        <a:pt x="95345" y="0"/>
                      </a:lnTo>
                      <a:lnTo>
                        <a:pt x="0" y="0"/>
                      </a:lnTo>
                      <a:lnTo>
                        <a:pt x="0" y="137160"/>
                      </a:lnTo>
                      <a:lnTo>
                        <a:pt x="96679" y="137160"/>
                      </a:lnTo>
                      <a:lnTo>
                        <a:pt x="96679" y="116396"/>
                      </a:lnTo>
                      <a:lnTo>
                        <a:pt x="23241" y="11639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32" name="자유형: 도형 93">
                  <a:extLst>
                    <a:ext uri="{FF2B5EF4-FFF2-40B4-BE49-F238E27FC236}">
                      <a16:creationId xmlns:a16="http://schemas.microsoft.com/office/drawing/2014/main" id="{DF2E32C0-C0B4-492E-8A66-55B0006CBFFD}"/>
                    </a:ext>
                  </a:extLst>
                </p:cNvPr>
                <p:cNvSpPr/>
                <p:nvPr/>
              </p:nvSpPr>
              <p:spPr>
                <a:xfrm>
                  <a:off x="7660551" y="2762165"/>
                  <a:ext cx="114300" cy="142875"/>
                </a:xfrm>
                <a:custGeom>
                  <a:avLst/>
                  <a:gdLst>
                    <a:gd name="connsiteX0" fmla="*/ 63437 w 114300"/>
                    <a:gd name="connsiteY0" fmla="*/ 124016 h 142875"/>
                    <a:gd name="connsiteX1" fmla="*/ 23146 w 114300"/>
                    <a:gd name="connsiteY1" fmla="*/ 71819 h 142875"/>
                    <a:gd name="connsiteX2" fmla="*/ 63437 w 114300"/>
                    <a:gd name="connsiteY2" fmla="*/ 19622 h 142875"/>
                    <a:gd name="connsiteX3" fmla="*/ 96488 w 114300"/>
                    <a:gd name="connsiteY3" fmla="*/ 46863 h 142875"/>
                    <a:gd name="connsiteX4" fmla="*/ 119634 w 114300"/>
                    <a:gd name="connsiteY4" fmla="*/ 46863 h 142875"/>
                    <a:gd name="connsiteX5" fmla="*/ 63437 w 114300"/>
                    <a:gd name="connsiteY5" fmla="*/ 0 h 142875"/>
                    <a:gd name="connsiteX6" fmla="*/ 0 w 114300"/>
                    <a:gd name="connsiteY6" fmla="*/ 71819 h 142875"/>
                    <a:gd name="connsiteX7" fmla="*/ 63437 w 114300"/>
                    <a:gd name="connsiteY7" fmla="*/ 143637 h 142875"/>
                    <a:gd name="connsiteX8" fmla="*/ 119825 w 114300"/>
                    <a:gd name="connsiteY8" fmla="*/ 88106 h 142875"/>
                    <a:gd name="connsiteX9" fmla="*/ 97155 w 114300"/>
                    <a:gd name="connsiteY9" fmla="*/ 88106 h 142875"/>
                    <a:gd name="connsiteX10" fmla="*/ 63437 w 114300"/>
                    <a:gd name="connsiteY10" fmla="*/ 124016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4300" h="142875">
                      <a:moveTo>
                        <a:pt x="63437" y="124016"/>
                      </a:moveTo>
                      <a:cubicBezTo>
                        <a:pt x="35052" y="124016"/>
                        <a:pt x="23146" y="98107"/>
                        <a:pt x="23146" y="71819"/>
                      </a:cubicBezTo>
                      <a:cubicBezTo>
                        <a:pt x="23146" y="45530"/>
                        <a:pt x="35052" y="19622"/>
                        <a:pt x="63437" y="19622"/>
                      </a:cubicBezTo>
                      <a:cubicBezTo>
                        <a:pt x="82677" y="19622"/>
                        <a:pt x="92583" y="31147"/>
                        <a:pt x="96488" y="46863"/>
                      </a:cubicBezTo>
                      <a:lnTo>
                        <a:pt x="119634" y="46863"/>
                      </a:lnTo>
                      <a:cubicBezTo>
                        <a:pt x="116872" y="17335"/>
                        <a:pt x="93345" y="191"/>
                        <a:pt x="63437" y="0"/>
                      </a:cubicBezTo>
                      <a:cubicBezTo>
                        <a:pt x="23717" y="0"/>
                        <a:pt x="0" y="32671"/>
                        <a:pt x="0" y="71819"/>
                      </a:cubicBezTo>
                      <a:cubicBezTo>
                        <a:pt x="0" y="110966"/>
                        <a:pt x="23717" y="143637"/>
                        <a:pt x="63437" y="143637"/>
                      </a:cubicBezTo>
                      <a:cubicBezTo>
                        <a:pt x="95536" y="143637"/>
                        <a:pt x="118015" y="120968"/>
                        <a:pt x="119825" y="88106"/>
                      </a:cubicBezTo>
                      <a:lnTo>
                        <a:pt x="97155" y="88106"/>
                      </a:lnTo>
                      <a:cubicBezTo>
                        <a:pt x="95345" y="108109"/>
                        <a:pt x="84011" y="124016"/>
                        <a:pt x="63437" y="12401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33" name="자유형: 도형 94">
                  <a:extLst>
                    <a:ext uri="{FF2B5EF4-FFF2-40B4-BE49-F238E27FC236}">
                      <a16:creationId xmlns:a16="http://schemas.microsoft.com/office/drawing/2014/main" id="{258F176F-3AE3-4B5C-89B0-097DBA3C561F}"/>
                    </a:ext>
                  </a:extLst>
                </p:cNvPr>
                <p:cNvSpPr/>
                <p:nvPr/>
              </p:nvSpPr>
              <p:spPr>
                <a:xfrm>
                  <a:off x="7800187" y="2765404"/>
                  <a:ext cx="104775" cy="133350"/>
                </a:xfrm>
                <a:custGeom>
                  <a:avLst/>
                  <a:gdLst>
                    <a:gd name="connsiteX0" fmla="*/ 54198 w 104775"/>
                    <a:gd name="connsiteY0" fmla="*/ 140399 h 133350"/>
                    <a:gd name="connsiteX1" fmla="*/ 108585 w 104775"/>
                    <a:gd name="connsiteY1" fmla="*/ 87821 h 133350"/>
                    <a:gd name="connsiteX2" fmla="*/ 108585 w 104775"/>
                    <a:gd name="connsiteY2" fmla="*/ 0 h 133350"/>
                    <a:gd name="connsiteX3" fmla="*/ 85440 w 104775"/>
                    <a:gd name="connsiteY3" fmla="*/ 0 h 133350"/>
                    <a:gd name="connsiteX4" fmla="*/ 85440 w 104775"/>
                    <a:gd name="connsiteY4" fmla="*/ 79915 h 133350"/>
                    <a:gd name="connsiteX5" fmla="*/ 54293 w 104775"/>
                    <a:gd name="connsiteY5" fmla="*/ 119634 h 133350"/>
                    <a:gd name="connsiteX6" fmla="*/ 23146 w 104775"/>
                    <a:gd name="connsiteY6" fmla="*/ 79915 h 133350"/>
                    <a:gd name="connsiteX7" fmla="*/ 23146 w 104775"/>
                    <a:gd name="connsiteY7" fmla="*/ 0 h 133350"/>
                    <a:gd name="connsiteX8" fmla="*/ 0 w 104775"/>
                    <a:gd name="connsiteY8" fmla="*/ 0 h 133350"/>
                    <a:gd name="connsiteX9" fmla="*/ 0 w 104775"/>
                    <a:gd name="connsiteY9" fmla="*/ 87725 h 133350"/>
                    <a:gd name="connsiteX10" fmla="*/ 54198 w 104775"/>
                    <a:gd name="connsiteY10" fmla="*/ 140399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4775" h="133350">
                      <a:moveTo>
                        <a:pt x="54198" y="140399"/>
                      </a:moveTo>
                      <a:cubicBezTo>
                        <a:pt x="86868" y="140399"/>
                        <a:pt x="108585" y="122968"/>
                        <a:pt x="108585" y="87821"/>
                      </a:cubicBezTo>
                      <a:lnTo>
                        <a:pt x="108585" y="0"/>
                      </a:lnTo>
                      <a:lnTo>
                        <a:pt x="85440" y="0"/>
                      </a:lnTo>
                      <a:lnTo>
                        <a:pt x="85440" y="79915"/>
                      </a:lnTo>
                      <a:cubicBezTo>
                        <a:pt x="85440" y="98393"/>
                        <a:pt x="84297" y="119634"/>
                        <a:pt x="54293" y="119634"/>
                      </a:cubicBezTo>
                      <a:cubicBezTo>
                        <a:pt x="24289" y="119634"/>
                        <a:pt x="23146" y="98298"/>
                        <a:pt x="23146" y="79915"/>
                      </a:cubicBezTo>
                      <a:lnTo>
                        <a:pt x="23146" y="0"/>
                      </a:lnTo>
                      <a:lnTo>
                        <a:pt x="0" y="0"/>
                      </a:lnTo>
                      <a:lnTo>
                        <a:pt x="0" y="87725"/>
                      </a:lnTo>
                      <a:cubicBezTo>
                        <a:pt x="-95" y="122873"/>
                        <a:pt x="21527" y="140399"/>
                        <a:pt x="54198" y="1403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34" name="자유형: 도형 95">
                  <a:extLst>
                    <a:ext uri="{FF2B5EF4-FFF2-40B4-BE49-F238E27FC236}">
                      <a16:creationId xmlns:a16="http://schemas.microsoft.com/office/drawing/2014/main" id="{C9FC5A35-C03F-487F-9544-D26C0FD13ECE}"/>
                    </a:ext>
                  </a:extLst>
                </p:cNvPr>
                <p:cNvSpPr/>
                <p:nvPr/>
              </p:nvSpPr>
              <p:spPr>
                <a:xfrm>
                  <a:off x="7935443" y="2765499"/>
                  <a:ext cx="104775" cy="133350"/>
                </a:xfrm>
                <a:custGeom>
                  <a:avLst/>
                  <a:gdLst>
                    <a:gd name="connsiteX0" fmla="*/ 0 w 104775"/>
                    <a:gd name="connsiteY0" fmla="*/ 137065 h 133350"/>
                    <a:gd name="connsiteX1" fmla="*/ 23146 w 104775"/>
                    <a:gd name="connsiteY1" fmla="*/ 137065 h 133350"/>
                    <a:gd name="connsiteX2" fmla="*/ 23146 w 104775"/>
                    <a:gd name="connsiteY2" fmla="*/ 80581 h 133350"/>
                    <a:gd name="connsiteX3" fmla="*/ 57245 w 104775"/>
                    <a:gd name="connsiteY3" fmla="*/ 80581 h 133350"/>
                    <a:gd name="connsiteX4" fmla="*/ 83629 w 104775"/>
                    <a:gd name="connsiteY4" fmla="*/ 116872 h 133350"/>
                    <a:gd name="connsiteX5" fmla="*/ 87154 w 104775"/>
                    <a:gd name="connsiteY5" fmla="*/ 137065 h 133350"/>
                    <a:gd name="connsiteX6" fmla="*/ 112014 w 104775"/>
                    <a:gd name="connsiteY6" fmla="*/ 137065 h 133350"/>
                    <a:gd name="connsiteX7" fmla="*/ 104775 w 104775"/>
                    <a:gd name="connsiteY7" fmla="*/ 100965 h 133350"/>
                    <a:gd name="connsiteX8" fmla="*/ 85153 w 104775"/>
                    <a:gd name="connsiteY8" fmla="*/ 72009 h 133350"/>
                    <a:gd name="connsiteX9" fmla="*/ 85153 w 104775"/>
                    <a:gd name="connsiteY9" fmla="*/ 71628 h 133350"/>
                    <a:gd name="connsiteX10" fmla="*/ 107061 w 104775"/>
                    <a:gd name="connsiteY10" fmla="*/ 37052 h 133350"/>
                    <a:gd name="connsiteX11" fmla="*/ 63246 w 104775"/>
                    <a:gd name="connsiteY11" fmla="*/ 0 h 133350"/>
                    <a:gd name="connsiteX12" fmla="*/ 0 w 104775"/>
                    <a:gd name="connsiteY12" fmla="*/ 0 h 133350"/>
                    <a:gd name="connsiteX13" fmla="*/ 0 w 104775"/>
                    <a:gd name="connsiteY13" fmla="*/ 137065 h 133350"/>
                    <a:gd name="connsiteX14" fmla="*/ 23241 w 104775"/>
                    <a:gd name="connsiteY14" fmla="*/ 19526 h 133350"/>
                    <a:gd name="connsiteX15" fmla="*/ 60865 w 104775"/>
                    <a:gd name="connsiteY15" fmla="*/ 19526 h 133350"/>
                    <a:gd name="connsiteX16" fmla="*/ 83820 w 104775"/>
                    <a:gd name="connsiteY16" fmla="*/ 40481 h 133350"/>
                    <a:gd name="connsiteX17" fmla="*/ 61150 w 104775"/>
                    <a:gd name="connsiteY17" fmla="*/ 62389 h 133350"/>
                    <a:gd name="connsiteX18" fmla="*/ 23241 w 104775"/>
                    <a:gd name="connsiteY18" fmla="*/ 62389 h 133350"/>
                    <a:gd name="connsiteX19" fmla="*/ 23241 w 104775"/>
                    <a:gd name="connsiteY19" fmla="*/ 19526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4775" h="133350">
                      <a:moveTo>
                        <a:pt x="0" y="137065"/>
                      </a:moveTo>
                      <a:lnTo>
                        <a:pt x="23146" y="137065"/>
                      </a:lnTo>
                      <a:lnTo>
                        <a:pt x="23146" y="80581"/>
                      </a:lnTo>
                      <a:lnTo>
                        <a:pt x="57245" y="80581"/>
                      </a:lnTo>
                      <a:cubicBezTo>
                        <a:pt x="78581" y="80581"/>
                        <a:pt x="83629" y="91726"/>
                        <a:pt x="83629" y="116872"/>
                      </a:cubicBezTo>
                      <a:cubicBezTo>
                        <a:pt x="83629" y="123634"/>
                        <a:pt x="83629" y="131064"/>
                        <a:pt x="87154" y="137065"/>
                      </a:cubicBezTo>
                      <a:lnTo>
                        <a:pt x="112014" y="137065"/>
                      </a:lnTo>
                      <a:cubicBezTo>
                        <a:pt x="106966" y="131540"/>
                        <a:pt x="104775" y="116872"/>
                        <a:pt x="104775" y="100965"/>
                      </a:cubicBezTo>
                      <a:cubicBezTo>
                        <a:pt x="104775" y="79248"/>
                        <a:pt x="93059" y="73152"/>
                        <a:pt x="85153" y="72009"/>
                      </a:cubicBezTo>
                      <a:lnTo>
                        <a:pt x="85153" y="71628"/>
                      </a:lnTo>
                      <a:cubicBezTo>
                        <a:pt x="89440" y="70104"/>
                        <a:pt x="107061" y="63341"/>
                        <a:pt x="107061" y="37052"/>
                      </a:cubicBezTo>
                      <a:cubicBezTo>
                        <a:pt x="107061" y="13811"/>
                        <a:pt x="92202" y="0"/>
                        <a:pt x="63246" y="0"/>
                      </a:cubicBezTo>
                      <a:lnTo>
                        <a:pt x="0" y="0"/>
                      </a:lnTo>
                      <a:lnTo>
                        <a:pt x="0" y="137065"/>
                      </a:lnTo>
                      <a:close/>
                      <a:moveTo>
                        <a:pt x="23241" y="19526"/>
                      </a:moveTo>
                      <a:lnTo>
                        <a:pt x="60865" y="19526"/>
                      </a:lnTo>
                      <a:cubicBezTo>
                        <a:pt x="72961" y="19526"/>
                        <a:pt x="83820" y="22955"/>
                        <a:pt x="83820" y="40481"/>
                      </a:cubicBezTo>
                      <a:cubicBezTo>
                        <a:pt x="83820" y="54864"/>
                        <a:pt x="75819" y="62389"/>
                        <a:pt x="61150" y="62389"/>
                      </a:cubicBezTo>
                      <a:lnTo>
                        <a:pt x="23241" y="62389"/>
                      </a:lnTo>
                      <a:lnTo>
                        <a:pt x="23241" y="1952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35" name="자유형: 도형 96">
                  <a:extLst>
                    <a:ext uri="{FF2B5EF4-FFF2-40B4-BE49-F238E27FC236}">
                      <a16:creationId xmlns:a16="http://schemas.microsoft.com/office/drawing/2014/main" id="{208FCF04-9D93-4AED-927E-4BF87F377B84}"/>
                    </a:ext>
                  </a:extLst>
                </p:cNvPr>
                <p:cNvSpPr/>
                <p:nvPr/>
              </p:nvSpPr>
              <p:spPr>
                <a:xfrm>
                  <a:off x="8066030" y="2765404"/>
                  <a:ext cx="19050" cy="133350"/>
                </a:xfrm>
                <a:custGeom>
                  <a:avLst/>
                  <a:gdLst>
                    <a:gd name="connsiteX0" fmla="*/ 0 w 19050"/>
                    <a:gd name="connsiteY0" fmla="*/ 0 h 133350"/>
                    <a:gd name="connsiteX1" fmla="*/ 23146 w 19050"/>
                    <a:gd name="connsiteY1" fmla="*/ 0 h 133350"/>
                    <a:gd name="connsiteX2" fmla="*/ 23146 w 19050"/>
                    <a:gd name="connsiteY2" fmla="*/ 137065 h 133350"/>
                    <a:gd name="connsiteX3" fmla="*/ 0 w 19050"/>
                    <a:gd name="connsiteY3" fmla="*/ 137065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133350">
                      <a:moveTo>
                        <a:pt x="0" y="0"/>
                      </a:moveTo>
                      <a:lnTo>
                        <a:pt x="23146" y="0"/>
                      </a:lnTo>
                      <a:lnTo>
                        <a:pt x="23146" y="137065"/>
                      </a:lnTo>
                      <a:lnTo>
                        <a:pt x="0" y="13706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36" name="자유형: 도형 97">
                  <a:extLst>
                    <a:ext uri="{FF2B5EF4-FFF2-40B4-BE49-F238E27FC236}">
                      <a16:creationId xmlns:a16="http://schemas.microsoft.com/office/drawing/2014/main" id="{CA8C9D5D-C917-44D0-BC89-DDA3E37D5357}"/>
                    </a:ext>
                  </a:extLst>
                </p:cNvPr>
                <p:cNvSpPr/>
                <p:nvPr/>
              </p:nvSpPr>
              <p:spPr>
                <a:xfrm>
                  <a:off x="8104987" y="2765404"/>
                  <a:ext cx="104775" cy="133350"/>
                </a:xfrm>
                <a:custGeom>
                  <a:avLst/>
                  <a:gdLst>
                    <a:gd name="connsiteX0" fmla="*/ 0 w 104775"/>
                    <a:gd name="connsiteY0" fmla="*/ 20765 h 133350"/>
                    <a:gd name="connsiteX1" fmla="*/ 41910 w 104775"/>
                    <a:gd name="connsiteY1" fmla="*/ 20765 h 133350"/>
                    <a:gd name="connsiteX2" fmla="*/ 41910 w 104775"/>
                    <a:gd name="connsiteY2" fmla="*/ 137160 h 133350"/>
                    <a:gd name="connsiteX3" fmla="*/ 65151 w 104775"/>
                    <a:gd name="connsiteY3" fmla="*/ 137160 h 133350"/>
                    <a:gd name="connsiteX4" fmla="*/ 65151 w 104775"/>
                    <a:gd name="connsiteY4" fmla="*/ 20765 h 133350"/>
                    <a:gd name="connsiteX5" fmla="*/ 107252 w 104775"/>
                    <a:gd name="connsiteY5" fmla="*/ 20765 h 133350"/>
                    <a:gd name="connsiteX6" fmla="*/ 107252 w 104775"/>
                    <a:gd name="connsiteY6" fmla="*/ 0 h 133350"/>
                    <a:gd name="connsiteX7" fmla="*/ 0 w 104775"/>
                    <a:gd name="connsiteY7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4775" h="133350">
                      <a:moveTo>
                        <a:pt x="0" y="20765"/>
                      </a:moveTo>
                      <a:lnTo>
                        <a:pt x="41910" y="20765"/>
                      </a:lnTo>
                      <a:lnTo>
                        <a:pt x="41910" y="137160"/>
                      </a:lnTo>
                      <a:lnTo>
                        <a:pt x="65151" y="137160"/>
                      </a:lnTo>
                      <a:lnTo>
                        <a:pt x="65151" y="20765"/>
                      </a:lnTo>
                      <a:lnTo>
                        <a:pt x="107252" y="20765"/>
                      </a:lnTo>
                      <a:lnTo>
                        <a:pt x="1072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37" name="자유형: 도형 98">
                  <a:extLst>
                    <a:ext uri="{FF2B5EF4-FFF2-40B4-BE49-F238E27FC236}">
                      <a16:creationId xmlns:a16="http://schemas.microsoft.com/office/drawing/2014/main" id="{A8C80730-AC3F-4AD6-B882-FFEE38590B77}"/>
                    </a:ext>
                  </a:extLst>
                </p:cNvPr>
                <p:cNvSpPr/>
                <p:nvPr/>
              </p:nvSpPr>
              <p:spPr>
                <a:xfrm>
                  <a:off x="8212429" y="2765404"/>
                  <a:ext cx="114300" cy="133350"/>
                </a:xfrm>
                <a:custGeom>
                  <a:avLst/>
                  <a:gdLst>
                    <a:gd name="connsiteX0" fmla="*/ 61913 w 114300"/>
                    <a:gd name="connsiteY0" fmla="*/ 61436 h 133350"/>
                    <a:gd name="connsiteX1" fmla="*/ 26860 w 114300"/>
                    <a:gd name="connsiteY1" fmla="*/ 0 h 133350"/>
                    <a:gd name="connsiteX2" fmla="*/ 0 w 114300"/>
                    <a:gd name="connsiteY2" fmla="*/ 0 h 133350"/>
                    <a:gd name="connsiteX3" fmla="*/ 49721 w 114300"/>
                    <a:gd name="connsiteY3" fmla="*/ 83344 h 133350"/>
                    <a:gd name="connsiteX4" fmla="*/ 49721 w 114300"/>
                    <a:gd name="connsiteY4" fmla="*/ 137160 h 133350"/>
                    <a:gd name="connsiteX5" fmla="*/ 72866 w 114300"/>
                    <a:gd name="connsiteY5" fmla="*/ 137160 h 133350"/>
                    <a:gd name="connsiteX6" fmla="*/ 72866 w 114300"/>
                    <a:gd name="connsiteY6" fmla="*/ 83344 h 133350"/>
                    <a:gd name="connsiteX7" fmla="*/ 122396 w 114300"/>
                    <a:gd name="connsiteY7" fmla="*/ 0 h 133350"/>
                    <a:gd name="connsiteX8" fmla="*/ 96488 w 114300"/>
                    <a:gd name="connsiteY8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300" h="133350">
                      <a:moveTo>
                        <a:pt x="61913" y="61436"/>
                      </a:moveTo>
                      <a:lnTo>
                        <a:pt x="26860" y="0"/>
                      </a:lnTo>
                      <a:lnTo>
                        <a:pt x="0" y="0"/>
                      </a:lnTo>
                      <a:lnTo>
                        <a:pt x="49721" y="83344"/>
                      </a:lnTo>
                      <a:lnTo>
                        <a:pt x="49721" y="137160"/>
                      </a:lnTo>
                      <a:lnTo>
                        <a:pt x="72866" y="137160"/>
                      </a:lnTo>
                      <a:lnTo>
                        <a:pt x="72866" y="83344"/>
                      </a:lnTo>
                      <a:lnTo>
                        <a:pt x="122396" y="0"/>
                      </a:lnTo>
                      <a:lnTo>
                        <a:pt x="96488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38" name="자유형: 도형 99">
                  <a:extLst>
                    <a:ext uri="{FF2B5EF4-FFF2-40B4-BE49-F238E27FC236}">
                      <a16:creationId xmlns:a16="http://schemas.microsoft.com/office/drawing/2014/main" id="{9B5F755E-289D-4093-B3A9-D710D43EA0C9}"/>
                    </a:ext>
                  </a:extLst>
                </p:cNvPr>
                <p:cNvSpPr/>
                <p:nvPr/>
              </p:nvSpPr>
              <p:spPr>
                <a:xfrm>
                  <a:off x="8280819" y="3477874"/>
                  <a:ext cx="85725" cy="85725"/>
                </a:xfrm>
                <a:custGeom>
                  <a:avLst/>
                  <a:gdLst>
                    <a:gd name="connsiteX0" fmla="*/ 17335 w 85725"/>
                    <a:gd name="connsiteY0" fmla="*/ 86773 h 85725"/>
                    <a:gd name="connsiteX1" fmla="*/ 45529 w 85725"/>
                    <a:gd name="connsiteY1" fmla="*/ 69342 h 85725"/>
                    <a:gd name="connsiteX2" fmla="*/ 73724 w 85725"/>
                    <a:gd name="connsiteY2" fmla="*/ 86773 h 85725"/>
                    <a:gd name="connsiteX3" fmla="*/ 65913 w 85725"/>
                    <a:gd name="connsiteY3" fmla="*/ 54578 h 85725"/>
                    <a:gd name="connsiteX4" fmla="*/ 91154 w 85725"/>
                    <a:gd name="connsiteY4" fmla="*/ 33147 h 85725"/>
                    <a:gd name="connsiteX5" fmla="*/ 58102 w 85725"/>
                    <a:gd name="connsiteY5" fmla="*/ 30671 h 85725"/>
                    <a:gd name="connsiteX6" fmla="*/ 45529 w 85725"/>
                    <a:gd name="connsiteY6" fmla="*/ 0 h 85725"/>
                    <a:gd name="connsiteX7" fmla="*/ 32956 w 85725"/>
                    <a:gd name="connsiteY7" fmla="*/ 30671 h 85725"/>
                    <a:gd name="connsiteX8" fmla="*/ 0 w 85725"/>
                    <a:gd name="connsiteY8" fmla="*/ 33147 h 85725"/>
                    <a:gd name="connsiteX9" fmla="*/ 25241 w 85725"/>
                    <a:gd name="connsiteY9" fmla="*/ 54578 h 85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5725" h="85725">
                      <a:moveTo>
                        <a:pt x="17335" y="86773"/>
                      </a:moveTo>
                      <a:lnTo>
                        <a:pt x="45529" y="69342"/>
                      </a:lnTo>
                      <a:lnTo>
                        <a:pt x="73724" y="86773"/>
                      </a:lnTo>
                      <a:lnTo>
                        <a:pt x="65913" y="54578"/>
                      </a:lnTo>
                      <a:lnTo>
                        <a:pt x="91154" y="33147"/>
                      </a:lnTo>
                      <a:lnTo>
                        <a:pt x="58102" y="30671"/>
                      </a:lnTo>
                      <a:lnTo>
                        <a:pt x="45529" y="0"/>
                      </a:lnTo>
                      <a:lnTo>
                        <a:pt x="32956" y="30671"/>
                      </a:lnTo>
                      <a:lnTo>
                        <a:pt x="0" y="33147"/>
                      </a:lnTo>
                      <a:lnTo>
                        <a:pt x="25241" y="5457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39" name="자유형: 도형 100">
                  <a:extLst>
                    <a:ext uri="{FF2B5EF4-FFF2-40B4-BE49-F238E27FC236}">
                      <a16:creationId xmlns:a16="http://schemas.microsoft.com/office/drawing/2014/main" id="{C8E348C8-18E8-42D9-B9EC-C528987A2B17}"/>
                    </a:ext>
                  </a:extLst>
                </p:cNvPr>
                <p:cNvSpPr/>
                <p:nvPr/>
              </p:nvSpPr>
              <p:spPr>
                <a:xfrm>
                  <a:off x="7385374" y="3477874"/>
                  <a:ext cx="85725" cy="85725"/>
                </a:xfrm>
                <a:custGeom>
                  <a:avLst/>
                  <a:gdLst>
                    <a:gd name="connsiteX0" fmla="*/ 17431 w 85725"/>
                    <a:gd name="connsiteY0" fmla="*/ 86773 h 85725"/>
                    <a:gd name="connsiteX1" fmla="*/ 45625 w 85725"/>
                    <a:gd name="connsiteY1" fmla="*/ 69342 h 85725"/>
                    <a:gd name="connsiteX2" fmla="*/ 73819 w 85725"/>
                    <a:gd name="connsiteY2" fmla="*/ 86773 h 85725"/>
                    <a:gd name="connsiteX3" fmla="*/ 66008 w 85725"/>
                    <a:gd name="connsiteY3" fmla="*/ 54578 h 85725"/>
                    <a:gd name="connsiteX4" fmla="*/ 91250 w 85725"/>
                    <a:gd name="connsiteY4" fmla="*/ 33147 h 85725"/>
                    <a:gd name="connsiteX5" fmla="*/ 58198 w 85725"/>
                    <a:gd name="connsiteY5" fmla="*/ 30671 h 85725"/>
                    <a:gd name="connsiteX6" fmla="*/ 45625 w 85725"/>
                    <a:gd name="connsiteY6" fmla="*/ 0 h 85725"/>
                    <a:gd name="connsiteX7" fmla="*/ 33052 w 85725"/>
                    <a:gd name="connsiteY7" fmla="*/ 30671 h 85725"/>
                    <a:gd name="connsiteX8" fmla="*/ 0 w 85725"/>
                    <a:gd name="connsiteY8" fmla="*/ 33147 h 85725"/>
                    <a:gd name="connsiteX9" fmla="*/ 25336 w 85725"/>
                    <a:gd name="connsiteY9" fmla="*/ 54578 h 85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5725" h="85725">
                      <a:moveTo>
                        <a:pt x="17431" y="86773"/>
                      </a:moveTo>
                      <a:lnTo>
                        <a:pt x="45625" y="69342"/>
                      </a:lnTo>
                      <a:lnTo>
                        <a:pt x="73819" y="86773"/>
                      </a:lnTo>
                      <a:lnTo>
                        <a:pt x="66008" y="54578"/>
                      </a:lnTo>
                      <a:lnTo>
                        <a:pt x="91250" y="33147"/>
                      </a:lnTo>
                      <a:lnTo>
                        <a:pt x="58198" y="30671"/>
                      </a:lnTo>
                      <a:lnTo>
                        <a:pt x="45625" y="0"/>
                      </a:lnTo>
                      <a:lnTo>
                        <a:pt x="33052" y="30671"/>
                      </a:lnTo>
                      <a:lnTo>
                        <a:pt x="0" y="33147"/>
                      </a:lnTo>
                      <a:lnTo>
                        <a:pt x="25336" y="5457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10" name="Shape 119">
                <a:extLst>
                  <a:ext uri="{FF2B5EF4-FFF2-40B4-BE49-F238E27FC236}">
                    <a16:creationId xmlns:a16="http://schemas.microsoft.com/office/drawing/2014/main" id="{FF4487E2-0B7F-4512-AC6D-ED27D30E8F1D}"/>
                  </a:ext>
                </a:extLst>
              </p:cNvPr>
              <p:cNvSpPr txBox="1"/>
              <p:nvPr userDrawn="1"/>
            </p:nvSpPr>
            <p:spPr>
              <a:xfrm>
                <a:off x="7306365" y="6103178"/>
                <a:ext cx="66996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>
                <a:defPPr>
                  <a:defRPr lang="en-US"/>
                </a:defPPr>
                <a:lvl1pPr algn="ctr">
                  <a:defRPr sz="599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나눔고딕" panose="020D0604000000000000" pitchFamily="50" charset="-127"/>
                    <a:cs typeface="Arial"/>
                  </a:defRPr>
                </a:lvl1pPr>
              </a:lstStyle>
              <a:p>
                <a:pPr lvl="0"/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Cybersecurity Excellence Awards Winner 2018</a:t>
                </a:r>
                <a:endParaRPr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p:grpSp>
        <p:grpSp>
          <p:nvGrpSpPr>
            <p:cNvPr id="305" name="Group 271">
              <a:extLst>
                <a:ext uri="{FF2B5EF4-FFF2-40B4-BE49-F238E27FC236}">
                  <a16:creationId xmlns:a16="http://schemas.microsoft.com/office/drawing/2014/main" id="{CE4D5A8E-94E8-4614-A421-2EB71AC7A9EC}"/>
                </a:ext>
              </a:extLst>
            </p:cNvPr>
            <p:cNvGrpSpPr/>
            <p:nvPr userDrawn="1"/>
          </p:nvGrpSpPr>
          <p:grpSpPr>
            <a:xfrm>
              <a:off x="2968571" y="5654790"/>
              <a:ext cx="760212" cy="721982"/>
              <a:chOff x="2263309" y="5654790"/>
              <a:chExt cx="760212" cy="721982"/>
            </a:xfrm>
          </p:grpSpPr>
          <p:sp>
            <p:nvSpPr>
              <p:cNvPr id="384" name="Shape 119">
                <a:extLst>
                  <a:ext uri="{FF2B5EF4-FFF2-40B4-BE49-F238E27FC236}">
                    <a16:creationId xmlns:a16="http://schemas.microsoft.com/office/drawing/2014/main" id="{9DA028EA-ED25-4661-B946-7AB0B5A7B7D9}"/>
                  </a:ext>
                </a:extLst>
              </p:cNvPr>
              <p:cNvSpPr txBox="1"/>
              <p:nvPr userDrawn="1"/>
            </p:nvSpPr>
            <p:spPr>
              <a:xfrm>
                <a:off x="2263309" y="6099773"/>
                <a:ext cx="76021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>
                <a:defPPr>
                  <a:defRPr lang="en-US"/>
                </a:defPPr>
                <a:lvl1pPr algn="ctr">
                  <a:defRPr sz="599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나눔고딕" panose="020D0604000000000000" pitchFamily="50" charset="-127"/>
                    <a:cs typeface="Arial"/>
                  </a:defRPr>
                </a:lvl1pPr>
              </a:lstStyle>
              <a:p>
                <a:pPr lvl="0"/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TU-Automotive Awards</a:t>
                </a:r>
              </a:p>
              <a:p>
                <a:pPr lvl="0"/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Best Auto Cybersecurity</a:t>
                </a:r>
              </a:p>
              <a:p>
                <a:pPr lvl="0"/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Product/Service 2019</a:t>
                </a:r>
                <a:endParaRPr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grpSp>
            <p:nvGrpSpPr>
              <p:cNvPr id="385" name="그래픽 1">
                <a:extLst>
                  <a:ext uri="{FF2B5EF4-FFF2-40B4-BE49-F238E27FC236}">
                    <a16:creationId xmlns:a16="http://schemas.microsoft.com/office/drawing/2014/main" id="{2450C8D5-F902-473D-B89B-15B777C5424B}"/>
                  </a:ext>
                </a:extLst>
              </p:cNvPr>
              <p:cNvGrpSpPr/>
              <p:nvPr userDrawn="1"/>
            </p:nvGrpSpPr>
            <p:grpSpPr>
              <a:xfrm>
                <a:off x="2288981" y="5654790"/>
                <a:ext cx="714118" cy="273260"/>
                <a:chOff x="2408118" y="3868190"/>
                <a:chExt cx="1866900" cy="714375"/>
              </a:xfrm>
            </p:grpSpPr>
            <p:sp>
              <p:nvSpPr>
                <p:cNvPr id="386" name="자유형: 도형 187">
                  <a:extLst>
                    <a:ext uri="{FF2B5EF4-FFF2-40B4-BE49-F238E27FC236}">
                      <a16:creationId xmlns:a16="http://schemas.microsoft.com/office/drawing/2014/main" id="{6C07A8D9-CE2D-4244-BC58-B096D2D51EE6}"/>
                    </a:ext>
                  </a:extLst>
                </p:cNvPr>
                <p:cNvSpPr/>
                <p:nvPr/>
              </p:nvSpPr>
              <p:spPr>
                <a:xfrm>
                  <a:off x="2446408" y="3868190"/>
                  <a:ext cx="247650" cy="238125"/>
                </a:xfrm>
                <a:custGeom>
                  <a:avLst/>
                  <a:gdLst>
                    <a:gd name="connsiteX0" fmla="*/ 28385 w 247650"/>
                    <a:gd name="connsiteY0" fmla="*/ 225743 h 238125"/>
                    <a:gd name="connsiteX1" fmla="*/ 110204 w 247650"/>
                    <a:gd name="connsiteY1" fmla="*/ 195358 h 238125"/>
                    <a:gd name="connsiteX2" fmla="*/ 181547 w 247650"/>
                    <a:gd name="connsiteY2" fmla="*/ 245555 h 238125"/>
                    <a:gd name="connsiteX3" fmla="*/ 177927 w 247650"/>
                    <a:gd name="connsiteY3" fmla="*/ 158401 h 238125"/>
                    <a:gd name="connsiteX4" fmla="*/ 247745 w 247650"/>
                    <a:gd name="connsiteY4" fmla="*/ 106109 h 238125"/>
                    <a:gd name="connsiteX5" fmla="*/ 163735 w 247650"/>
                    <a:gd name="connsiteY5" fmla="*/ 82582 h 238125"/>
                    <a:gd name="connsiteX6" fmla="*/ 135541 w 247650"/>
                    <a:gd name="connsiteY6" fmla="*/ 0 h 238125"/>
                    <a:gd name="connsiteX7" fmla="*/ 87154 w 247650"/>
                    <a:gd name="connsiteY7" fmla="*/ 72581 h 238125"/>
                    <a:gd name="connsiteX8" fmla="*/ 0 w 247650"/>
                    <a:gd name="connsiteY8" fmla="*/ 73914 h 238125"/>
                    <a:gd name="connsiteX9" fmla="*/ 54102 w 247650"/>
                    <a:gd name="connsiteY9" fmla="*/ 142304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7650" h="238125">
                      <a:moveTo>
                        <a:pt x="28385" y="225743"/>
                      </a:moveTo>
                      <a:lnTo>
                        <a:pt x="110204" y="195358"/>
                      </a:lnTo>
                      <a:lnTo>
                        <a:pt x="181547" y="245555"/>
                      </a:lnTo>
                      <a:lnTo>
                        <a:pt x="177927" y="158401"/>
                      </a:lnTo>
                      <a:lnTo>
                        <a:pt x="247745" y="106109"/>
                      </a:lnTo>
                      <a:lnTo>
                        <a:pt x="163735" y="82582"/>
                      </a:lnTo>
                      <a:lnTo>
                        <a:pt x="135541" y="0"/>
                      </a:lnTo>
                      <a:lnTo>
                        <a:pt x="87154" y="72581"/>
                      </a:lnTo>
                      <a:lnTo>
                        <a:pt x="0" y="73914"/>
                      </a:lnTo>
                      <a:lnTo>
                        <a:pt x="54102" y="142304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87" name="자유형: 도형 188">
                  <a:extLst>
                    <a:ext uri="{FF2B5EF4-FFF2-40B4-BE49-F238E27FC236}">
                      <a16:creationId xmlns:a16="http://schemas.microsoft.com/office/drawing/2014/main" id="{9C7EC3B1-3270-4166-AB5B-EDF428CC8CBF}"/>
                    </a:ext>
                  </a:extLst>
                </p:cNvPr>
                <p:cNvSpPr/>
                <p:nvPr/>
              </p:nvSpPr>
              <p:spPr>
                <a:xfrm>
                  <a:off x="2408118" y="4146034"/>
                  <a:ext cx="190500" cy="190500"/>
                </a:xfrm>
                <a:custGeom>
                  <a:avLst/>
                  <a:gdLst>
                    <a:gd name="connsiteX0" fmla="*/ 110871 w 190500"/>
                    <a:gd name="connsiteY0" fmla="*/ 155353 h 190500"/>
                    <a:gd name="connsiteX1" fmla="*/ 176498 w 190500"/>
                    <a:gd name="connsiteY1" fmla="*/ 178403 h 190500"/>
                    <a:gd name="connsiteX2" fmla="*/ 154877 w 190500"/>
                    <a:gd name="connsiteY2" fmla="*/ 112300 h 190500"/>
                    <a:gd name="connsiteX3" fmla="*/ 197072 w 190500"/>
                    <a:gd name="connsiteY3" fmla="*/ 57055 h 190500"/>
                    <a:gd name="connsiteX4" fmla="*/ 127540 w 190500"/>
                    <a:gd name="connsiteY4" fmla="*/ 57150 h 190500"/>
                    <a:gd name="connsiteX5" fmla="*/ 88011 w 190500"/>
                    <a:gd name="connsiteY5" fmla="*/ 0 h 190500"/>
                    <a:gd name="connsiteX6" fmla="*/ 66580 w 190500"/>
                    <a:gd name="connsiteY6" fmla="*/ 66199 h 190500"/>
                    <a:gd name="connsiteX7" fmla="*/ 0 w 190500"/>
                    <a:gd name="connsiteY7" fmla="*/ 86106 h 190500"/>
                    <a:gd name="connsiteX8" fmla="*/ 56293 w 190500"/>
                    <a:gd name="connsiteY8" fmla="*/ 126873 h 190500"/>
                    <a:gd name="connsiteX9" fmla="*/ 54673 w 190500"/>
                    <a:gd name="connsiteY9" fmla="*/ 196406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0500" h="190500">
                      <a:moveTo>
                        <a:pt x="110871" y="155353"/>
                      </a:moveTo>
                      <a:lnTo>
                        <a:pt x="176498" y="178403"/>
                      </a:lnTo>
                      <a:lnTo>
                        <a:pt x="154877" y="112300"/>
                      </a:lnTo>
                      <a:lnTo>
                        <a:pt x="197072" y="57055"/>
                      </a:lnTo>
                      <a:lnTo>
                        <a:pt x="127540" y="57150"/>
                      </a:lnTo>
                      <a:lnTo>
                        <a:pt x="88011" y="0"/>
                      </a:lnTo>
                      <a:lnTo>
                        <a:pt x="66580" y="66199"/>
                      </a:lnTo>
                      <a:lnTo>
                        <a:pt x="0" y="86106"/>
                      </a:lnTo>
                      <a:lnTo>
                        <a:pt x="56293" y="126873"/>
                      </a:lnTo>
                      <a:lnTo>
                        <a:pt x="54673" y="196406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88" name="자유형: 도형 189">
                  <a:extLst>
                    <a:ext uri="{FF2B5EF4-FFF2-40B4-BE49-F238E27FC236}">
                      <a16:creationId xmlns:a16="http://schemas.microsoft.com/office/drawing/2014/main" id="{712A9309-3B68-4F26-B20C-46480B33BC76}"/>
                    </a:ext>
                  </a:extLst>
                </p:cNvPr>
                <p:cNvSpPr/>
                <p:nvPr/>
              </p:nvSpPr>
              <p:spPr>
                <a:xfrm>
                  <a:off x="2518989" y="4374634"/>
                  <a:ext cx="133350" cy="123825"/>
                </a:xfrm>
                <a:custGeom>
                  <a:avLst/>
                  <a:gdLst>
                    <a:gd name="connsiteX0" fmla="*/ 110395 w 133350"/>
                    <a:gd name="connsiteY0" fmla="*/ 0 h 123825"/>
                    <a:gd name="connsiteX1" fmla="*/ 68104 w 133350"/>
                    <a:gd name="connsiteY1" fmla="*/ 23241 h 123825"/>
                    <a:gd name="connsiteX2" fmla="*/ 24955 w 133350"/>
                    <a:gd name="connsiteY2" fmla="*/ 1619 h 123825"/>
                    <a:gd name="connsiteX3" fmla="*/ 34004 w 133350"/>
                    <a:gd name="connsiteY3" fmla="*/ 49054 h 123825"/>
                    <a:gd name="connsiteX4" fmla="*/ 0 w 133350"/>
                    <a:gd name="connsiteY4" fmla="*/ 83344 h 123825"/>
                    <a:gd name="connsiteX5" fmla="*/ 47911 w 133350"/>
                    <a:gd name="connsiteY5" fmla="*/ 89440 h 123825"/>
                    <a:gd name="connsiteX6" fmla="*/ 70104 w 133350"/>
                    <a:gd name="connsiteY6" fmla="*/ 132398 h 123825"/>
                    <a:gd name="connsiteX7" fmla="*/ 90678 w 133350"/>
                    <a:gd name="connsiteY7" fmla="*/ 88678 h 123825"/>
                    <a:gd name="connsiteX8" fmla="*/ 138303 w 133350"/>
                    <a:gd name="connsiteY8" fmla="*/ 80867 h 123825"/>
                    <a:gd name="connsiteX9" fmla="*/ 103156 w 133350"/>
                    <a:gd name="connsiteY9" fmla="*/ 47720 h 123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50" h="123825">
                      <a:moveTo>
                        <a:pt x="110395" y="0"/>
                      </a:moveTo>
                      <a:lnTo>
                        <a:pt x="68104" y="23241"/>
                      </a:lnTo>
                      <a:lnTo>
                        <a:pt x="24955" y="1619"/>
                      </a:lnTo>
                      <a:lnTo>
                        <a:pt x="34004" y="49054"/>
                      </a:lnTo>
                      <a:lnTo>
                        <a:pt x="0" y="83344"/>
                      </a:lnTo>
                      <a:lnTo>
                        <a:pt x="47911" y="89440"/>
                      </a:lnTo>
                      <a:lnTo>
                        <a:pt x="70104" y="132398"/>
                      </a:lnTo>
                      <a:lnTo>
                        <a:pt x="90678" y="88678"/>
                      </a:lnTo>
                      <a:lnTo>
                        <a:pt x="138303" y="80867"/>
                      </a:lnTo>
                      <a:lnTo>
                        <a:pt x="103156" y="4772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89" name="자유형: 도형 190">
                  <a:extLst>
                    <a:ext uri="{FF2B5EF4-FFF2-40B4-BE49-F238E27FC236}">
                      <a16:creationId xmlns:a16="http://schemas.microsoft.com/office/drawing/2014/main" id="{06AE5B76-4FF8-481E-AA22-247F72060DDB}"/>
                    </a:ext>
                  </a:extLst>
                </p:cNvPr>
                <p:cNvSpPr/>
                <p:nvPr/>
              </p:nvSpPr>
              <p:spPr>
                <a:xfrm>
                  <a:off x="2692439" y="4500650"/>
                  <a:ext cx="76200" cy="76200"/>
                </a:xfrm>
                <a:custGeom>
                  <a:avLst/>
                  <a:gdLst>
                    <a:gd name="connsiteX0" fmla="*/ 85439 w 76200"/>
                    <a:gd name="connsiteY0" fmla="*/ 35433 h 76200"/>
                    <a:gd name="connsiteX1" fmla="*/ 56388 w 76200"/>
                    <a:gd name="connsiteY1" fmla="*/ 28099 h 76200"/>
                    <a:gd name="connsiteX2" fmla="*/ 45910 w 76200"/>
                    <a:gd name="connsiteY2" fmla="*/ 0 h 76200"/>
                    <a:gd name="connsiteX3" fmla="*/ 29909 w 76200"/>
                    <a:gd name="connsiteY3" fmla="*/ 25432 h 76200"/>
                    <a:gd name="connsiteX4" fmla="*/ 0 w 76200"/>
                    <a:gd name="connsiteY4" fmla="*/ 26670 h 76200"/>
                    <a:gd name="connsiteX5" fmla="*/ 19241 w 76200"/>
                    <a:gd name="connsiteY5" fmla="*/ 49721 h 76200"/>
                    <a:gd name="connsiteX6" fmla="*/ 11144 w 76200"/>
                    <a:gd name="connsiteY6" fmla="*/ 78581 h 76200"/>
                    <a:gd name="connsiteX7" fmla="*/ 38957 w 76200"/>
                    <a:gd name="connsiteY7" fmla="*/ 67437 h 76200"/>
                    <a:gd name="connsiteX8" fmla="*/ 64008 w 76200"/>
                    <a:gd name="connsiteY8" fmla="*/ 84011 h 76200"/>
                    <a:gd name="connsiteX9" fmla="*/ 61912 w 76200"/>
                    <a:gd name="connsiteY9" fmla="*/ 54102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" h="76200">
                      <a:moveTo>
                        <a:pt x="85439" y="35433"/>
                      </a:moveTo>
                      <a:lnTo>
                        <a:pt x="56388" y="28099"/>
                      </a:lnTo>
                      <a:lnTo>
                        <a:pt x="45910" y="0"/>
                      </a:lnTo>
                      <a:lnTo>
                        <a:pt x="29909" y="25432"/>
                      </a:lnTo>
                      <a:lnTo>
                        <a:pt x="0" y="26670"/>
                      </a:lnTo>
                      <a:lnTo>
                        <a:pt x="19241" y="49721"/>
                      </a:lnTo>
                      <a:lnTo>
                        <a:pt x="11144" y="78581"/>
                      </a:lnTo>
                      <a:lnTo>
                        <a:pt x="38957" y="67437"/>
                      </a:lnTo>
                      <a:lnTo>
                        <a:pt x="64008" y="84011"/>
                      </a:lnTo>
                      <a:lnTo>
                        <a:pt x="61912" y="54102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90" name="자유형: 도형 191">
                  <a:extLst>
                    <a:ext uri="{FF2B5EF4-FFF2-40B4-BE49-F238E27FC236}">
                      <a16:creationId xmlns:a16="http://schemas.microsoft.com/office/drawing/2014/main" id="{F20F4674-B390-4444-93D8-966A65AC1068}"/>
                    </a:ext>
                  </a:extLst>
                </p:cNvPr>
                <p:cNvSpPr/>
                <p:nvPr/>
              </p:nvSpPr>
              <p:spPr>
                <a:xfrm>
                  <a:off x="2765020" y="4146034"/>
                  <a:ext cx="247650" cy="247650"/>
                </a:xfrm>
                <a:custGeom>
                  <a:avLst/>
                  <a:gdLst>
                    <a:gd name="connsiteX0" fmla="*/ 99250 w 247650"/>
                    <a:gd name="connsiteY0" fmla="*/ 0 h 247650"/>
                    <a:gd name="connsiteX1" fmla="*/ 0 w 247650"/>
                    <a:gd name="connsiteY1" fmla="*/ 250603 h 247650"/>
                    <a:gd name="connsiteX2" fmla="*/ 60293 w 247650"/>
                    <a:gd name="connsiteY2" fmla="*/ 250603 h 247650"/>
                    <a:gd name="connsiteX3" fmla="*/ 77724 w 247650"/>
                    <a:gd name="connsiteY3" fmla="*/ 206978 h 247650"/>
                    <a:gd name="connsiteX4" fmla="*/ 178498 w 247650"/>
                    <a:gd name="connsiteY4" fmla="*/ 206978 h 247650"/>
                    <a:gd name="connsiteX5" fmla="*/ 198311 w 247650"/>
                    <a:gd name="connsiteY5" fmla="*/ 250603 h 247650"/>
                    <a:gd name="connsiteX6" fmla="*/ 253079 w 247650"/>
                    <a:gd name="connsiteY6" fmla="*/ 250603 h 247650"/>
                    <a:gd name="connsiteX7" fmla="*/ 154781 w 247650"/>
                    <a:gd name="connsiteY7" fmla="*/ 0 h 247650"/>
                    <a:gd name="connsiteX8" fmla="*/ 99250 w 247650"/>
                    <a:gd name="connsiteY8" fmla="*/ 0 h 247650"/>
                    <a:gd name="connsiteX9" fmla="*/ 90488 w 247650"/>
                    <a:gd name="connsiteY9" fmla="*/ 163259 h 247650"/>
                    <a:gd name="connsiteX10" fmla="*/ 128206 w 247650"/>
                    <a:gd name="connsiteY10" fmla="*/ 60103 h 247650"/>
                    <a:gd name="connsiteX11" fmla="*/ 165925 w 247650"/>
                    <a:gd name="connsiteY11" fmla="*/ 163259 h 247650"/>
                    <a:gd name="connsiteX12" fmla="*/ 90488 w 247650"/>
                    <a:gd name="connsiteY12" fmla="*/ 163259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47650" h="247650">
                      <a:moveTo>
                        <a:pt x="99250" y="0"/>
                      </a:moveTo>
                      <a:lnTo>
                        <a:pt x="0" y="250603"/>
                      </a:lnTo>
                      <a:lnTo>
                        <a:pt x="60293" y="250603"/>
                      </a:lnTo>
                      <a:lnTo>
                        <a:pt x="77724" y="206978"/>
                      </a:lnTo>
                      <a:lnTo>
                        <a:pt x="178498" y="206978"/>
                      </a:lnTo>
                      <a:lnTo>
                        <a:pt x="198311" y="250603"/>
                      </a:lnTo>
                      <a:lnTo>
                        <a:pt x="253079" y="250603"/>
                      </a:lnTo>
                      <a:lnTo>
                        <a:pt x="154781" y="0"/>
                      </a:lnTo>
                      <a:lnTo>
                        <a:pt x="99250" y="0"/>
                      </a:lnTo>
                      <a:close/>
                      <a:moveTo>
                        <a:pt x="90488" y="163259"/>
                      </a:moveTo>
                      <a:lnTo>
                        <a:pt x="128206" y="60103"/>
                      </a:lnTo>
                      <a:lnTo>
                        <a:pt x="165925" y="163259"/>
                      </a:lnTo>
                      <a:lnTo>
                        <a:pt x="90488" y="163259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91" name="자유형: 도형 192">
                  <a:extLst>
                    <a:ext uri="{FF2B5EF4-FFF2-40B4-BE49-F238E27FC236}">
                      <a16:creationId xmlns:a16="http://schemas.microsoft.com/office/drawing/2014/main" id="{D891BD7A-8019-48A1-87FD-C490BDF4C83C}"/>
                    </a:ext>
                  </a:extLst>
                </p:cNvPr>
                <p:cNvSpPr/>
                <p:nvPr/>
              </p:nvSpPr>
              <p:spPr>
                <a:xfrm>
                  <a:off x="2996858" y="4146034"/>
                  <a:ext cx="342900" cy="247650"/>
                </a:xfrm>
                <a:custGeom>
                  <a:avLst/>
                  <a:gdLst>
                    <a:gd name="connsiteX0" fmla="*/ 294418 w 342900"/>
                    <a:gd name="connsiteY0" fmla="*/ 0 h 247650"/>
                    <a:gd name="connsiteX1" fmla="*/ 242887 w 342900"/>
                    <a:gd name="connsiteY1" fmla="*/ 151829 h 247650"/>
                    <a:gd name="connsiteX2" fmla="*/ 192024 w 342900"/>
                    <a:gd name="connsiteY2" fmla="*/ 7715 h 247650"/>
                    <a:gd name="connsiteX3" fmla="*/ 156305 w 342900"/>
                    <a:gd name="connsiteY3" fmla="*/ 7715 h 247650"/>
                    <a:gd name="connsiteX4" fmla="*/ 105537 w 342900"/>
                    <a:gd name="connsiteY4" fmla="*/ 151829 h 247650"/>
                    <a:gd name="connsiteX5" fmla="*/ 55531 w 342900"/>
                    <a:gd name="connsiteY5" fmla="*/ 0 h 247650"/>
                    <a:gd name="connsiteX6" fmla="*/ 0 w 342900"/>
                    <a:gd name="connsiteY6" fmla="*/ 0 h 247650"/>
                    <a:gd name="connsiteX7" fmla="*/ 80962 w 342900"/>
                    <a:gd name="connsiteY7" fmla="*/ 250603 h 247650"/>
                    <a:gd name="connsiteX8" fmla="*/ 126206 w 342900"/>
                    <a:gd name="connsiteY8" fmla="*/ 250603 h 247650"/>
                    <a:gd name="connsiteX9" fmla="*/ 173831 w 342900"/>
                    <a:gd name="connsiteY9" fmla="*/ 109252 h 247650"/>
                    <a:gd name="connsiteX10" fmla="*/ 221456 w 342900"/>
                    <a:gd name="connsiteY10" fmla="*/ 250603 h 247650"/>
                    <a:gd name="connsiteX11" fmla="*/ 268224 w 342900"/>
                    <a:gd name="connsiteY11" fmla="*/ 250603 h 247650"/>
                    <a:gd name="connsiteX12" fmla="*/ 347662 w 342900"/>
                    <a:gd name="connsiteY12" fmla="*/ 0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42900" h="247650">
                      <a:moveTo>
                        <a:pt x="294418" y="0"/>
                      </a:moveTo>
                      <a:lnTo>
                        <a:pt x="242887" y="151829"/>
                      </a:lnTo>
                      <a:lnTo>
                        <a:pt x="192024" y="7715"/>
                      </a:lnTo>
                      <a:lnTo>
                        <a:pt x="156305" y="7715"/>
                      </a:lnTo>
                      <a:lnTo>
                        <a:pt x="105537" y="151829"/>
                      </a:lnTo>
                      <a:lnTo>
                        <a:pt x="55531" y="0"/>
                      </a:lnTo>
                      <a:lnTo>
                        <a:pt x="0" y="0"/>
                      </a:lnTo>
                      <a:lnTo>
                        <a:pt x="80962" y="250603"/>
                      </a:lnTo>
                      <a:lnTo>
                        <a:pt x="126206" y="250603"/>
                      </a:lnTo>
                      <a:lnTo>
                        <a:pt x="173831" y="109252"/>
                      </a:lnTo>
                      <a:lnTo>
                        <a:pt x="221456" y="250603"/>
                      </a:lnTo>
                      <a:lnTo>
                        <a:pt x="268224" y="250603"/>
                      </a:lnTo>
                      <a:lnTo>
                        <a:pt x="347662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92" name="자유형: 도형 193">
                  <a:extLst>
                    <a:ext uri="{FF2B5EF4-FFF2-40B4-BE49-F238E27FC236}">
                      <a16:creationId xmlns:a16="http://schemas.microsoft.com/office/drawing/2014/main" id="{849FAC62-9557-450A-8E69-1CACB7900EF3}"/>
                    </a:ext>
                  </a:extLst>
                </p:cNvPr>
                <p:cNvSpPr/>
                <p:nvPr/>
              </p:nvSpPr>
              <p:spPr>
                <a:xfrm>
                  <a:off x="3597600" y="4146034"/>
                  <a:ext cx="219075" cy="247650"/>
                </a:xfrm>
                <a:custGeom>
                  <a:avLst/>
                  <a:gdLst>
                    <a:gd name="connsiteX0" fmla="*/ 165164 w 219075"/>
                    <a:gd name="connsiteY0" fmla="*/ 208502 h 247650"/>
                    <a:gd name="connsiteX1" fmla="*/ 134969 w 219075"/>
                    <a:gd name="connsiteY1" fmla="*/ 156115 h 247650"/>
                    <a:gd name="connsiteX2" fmla="*/ 194501 w 219075"/>
                    <a:gd name="connsiteY2" fmla="*/ 77534 h 247650"/>
                    <a:gd name="connsiteX3" fmla="*/ 159544 w 219075"/>
                    <a:gd name="connsiteY3" fmla="*/ 14383 h 247650"/>
                    <a:gd name="connsiteX4" fmla="*/ 107728 w 219075"/>
                    <a:gd name="connsiteY4" fmla="*/ 0 h 247650"/>
                    <a:gd name="connsiteX5" fmla="*/ 0 w 219075"/>
                    <a:gd name="connsiteY5" fmla="*/ 0 h 247650"/>
                    <a:gd name="connsiteX6" fmla="*/ 0 w 219075"/>
                    <a:gd name="connsiteY6" fmla="*/ 250603 h 247650"/>
                    <a:gd name="connsiteX7" fmla="*/ 50768 w 219075"/>
                    <a:gd name="connsiteY7" fmla="*/ 250603 h 247650"/>
                    <a:gd name="connsiteX8" fmla="*/ 50768 w 219075"/>
                    <a:gd name="connsiteY8" fmla="*/ 156115 h 247650"/>
                    <a:gd name="connsiteX9" fmla="*/ 92011 w 219075"/>
                    <a:gd name="connsiteY9" fmla="*/ 156115 h 247650"/>
                    <a:gd name="connsiteX10" fmla="*/ 164021 w 219075"/>
                    <a:gd name="connsiteY10" fmla="*/ 250603 h 247650"/>
                    <a:gd name="connsiteX11" fmla="*/ 223456 w 219075"/>
                    <a:gd name="connsiteY11" fmla="*/ 232219 h 247650"/>
                    <a:gd name="connsiteX12" fmla="*/ 200406 w 219075"/>
                    <a:gd name="connsiteY12" fmla="*/ 200882 h 247650"/>
                    <a:gd name="connsiteX13" fmla="*/ 165164 w 219075"/>
                    <a:gd name="connsiteY13" fmla="*/ 208502 h 247650"/>
                    <a:gd name="connsiteX14" fmla="*/ 114776 w 219075"/>
                    <a:gd name="connsiteY14" fmla="*/ 118396 h 247650"/>
                    <a:gd name="connsiteX15" fmla="*/ 49911 w 219075"/>
                    <a:gd name="connsiteY15" fmla="*/ 118396 h 247650"/>
                    <a:gd name="connsiteX16" fmla="*/ 49911 w 219075"/>
                    <a:gd name="connsiteY16" fmla="*/ 42196 h 247650"/>
                    <a:gd name="connsiteX17" fmla="*/ 111919 w 219075"/>
                    <a:gd name="connsiteY17" fmla="*/ 42196 h 247650"/>
                    <a:gd name="connsiteX18" fmla="*/ 143351 w 219075"/>
                    <a:gd name="connsiteY18" fmla="*/ 80296 h 247650"/>
                    <a:gd name="connsiteX19" fmla="*/ 114776 w 219075"/>
                    <a:gd name="connsiteY19" fmla="*/ 118396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19075" h="247650">
                      <a:moveTo>
                        <a:pt x="165164" y="208502"/>
                      </a:moveTo>
                      <a:cubicBezTo>
                        <a:pt x="135255" y="197930"/>
                        <a:pt x="134969" y="156115"/>
                        <a:pt x="134969" y="156115"/>
                      </a:cubicBezTo>
                      <a:cubicBezTo>
                        <a:pt x="134969" y="156115"/>
                        <a:pt x="194501" y="142589"/>
                        <a:pt x="194501" y="77534"/>
                      </a:cubicBezTo>
                      <a:cubicBezTo>
                        <a:pt x="194501" y="44958"/>
                        <a:pt x="177070" y="25622"/>
                        <a:pt x="159544" y="14383"/>
                      </a:cubicBezTo>
                      <a:cubicBezTo>
                        <a:pt x="144209" y="4477"/>
                        <a:pt x="126016" y="0"/>
                        <a:pt x="107728" y="0"/>
                      </a:cubicBezTo>
                      <a:lnTo>
                        <a:pt x="0" y="0"/>
                      </a:lnTo>
                      <a:lnTo>
                        <a:pt x="0" y="250603"/>
                      </a:lnTo>
                      <a:lnTo>
                        <a:pt x="50768" y="250603"/>
                      </a:lnTo>
                      <a:lnTo>
                        <a:pt x="50768" y="156115"/>
                      </a:lnTo>
                      <a:lnTo>
                        <a:pt x="92011" y="156115"/>
                      </a:lnTo>
                      <a:cubicBezTo>
                        <a:pt x="92011" y="156115"/>
                        <a:pt x="99536" y="250603"/>
                        <a:pt x="164021" y="250603"/>
                      </a:cubicBezTo>
                      <a:cubicBezTo>
                        <a:pt x="212598" y="250603"/>
                        <a:pt x="223456" y="232219"/>
                        <a:pt x="223456" y="232219"/>
                      </a:cubicBezTo>
                      <a:lnTo>
                        <a:pt x="200406" y="200882"/>
                      </a:lnTo>
                      <a:cubicBezTo>
                        <a:pt x="200692" y="200787"/>
                        <a:pt x="184690" y="215456"/>
                        <a:pt x="165164" y="208502"/>
                      </a:cubicBezTo>
                      <a:close/>
                      <a:moveTo>
                        <a:pt x="114776" y="118396"/>
                      </a:moveTo>
                      <a:lnTo>
                        <a:pt x="49911" y="118396"/>
                      </a:lnTo>
                      <a:lnTo>
                        <a:pt x="49911" y="42196"/>
                      </a:lnTo>
                      <a:lnTo>
                        <a:pt x="111919" y="42196"/>
                      </a:lnTo>
                      <a:cubicBezTo>
                        <a:pt x="111919" y="42196"/>
                        <a:pt x="143351" y="43434"/>
                        <a:pt x="143351" y="80296"/>
                      </a:cubicBezTo>
                      <a:cubicBezTo>
                        <a:pt x="143351" y="117158"/>
                        <a:pt x="114776" y="118396"/>
                        <a:pt x="114776" y="118396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93" name="자유형: 도형 194">
                  <a:extLst>
                    <a:ext uri="{FF2B5EF4-FFF2-40B4-BE49-F238E27FC236}">
                      <a16:creationId xmlns:a16="http://schemas.microsoft.com/office/drawing/2014/main" id="{F893FFBB-2671-4167-AB38-3BB1A9D0DE5D}"/>
                    </a:ext>
                  </a:extLst>
                </p:cNvPr>
                <p:cNvSpPr/>
                <p:nvPr/>
              </p:nvSpPr>
              <p:spPr>
                <a:xfrm>
                  <a:off x="3846964" y="4145939"/>
                  <a:ext cx="219075" cy="247650"/>
                </a:xfrm>
                <a:custGeom>
                  <a:avLst/>
                  <a:gdLst>
                    <a:gd name="connsiteX0" fmla="*/ 128683 w 219075"/>
                    <a:gd name="connsiteY0" fmla="*/ 6477 h 247650"/>
                    <a:gd name="connsiteX1" fmla="*/ 92297 w 219075"/>
                    <a:gd name="connsiteY1" fmla="*/ 0 h 247650"/>
                    <a:gd name="connsiteX2" fmla="*/ 0 w 219075"/>
                    <a:gd name="connsiteY2" fmla="*/ 0 h 247650"/>
                    <a:gd name="connsiteX3" fmla="*/ 0 w 219075"/>
                    <a:gd name="connsiteY3" fmla="*/ 250603 h 247650"/>
                    <a:gd name="connsiteX4" fmla="*/ 77343 w 219075"/>
                    <a:gd name="connsiteY4" fmla="*/ 250603 h 247650"/>
                    <a:gd name="connsiteX5" fmla="*/ 172784 w 219075"/>
                    <a:gd name="connsiteY5" fmla="*/ 221551 h 247650"/>
                    <a:gd name="connsiteX6" fmla="*/ 225076 w 219075"/>
                    <a:gd name="connsiteY6" fmla="*/ 125349 h 247650"/>
                    <a:gd name="connsiteX7" fmla="*/ 128683 w 219075"/>
                    <a:gd name="connsiteY7" fmla="*/ 6477 h 247650"/>
                    <a:gd name="connsiteX8" fmla="*/ 86868 w 219075"/>
                    <a:gd name="connsiteY8" fmla="*/ 213741 h 247650"/>
                    <a:gd name="connsiteX9" fmla="*/ 49911 w 219075"/>
                    <a:gd name="connsiteY9" fmla="*/ 213741 h 247650"/>
                    <a:gd name="connsiteX10" fmla="*/ 49911 w 219075"/>
                    <a:gd name="connsiteY10" fmla="*/ 42291 h 247650"/>
                    <a:gd name="connsiteX11" fmla="*/ 85154 w 219075"/>
                    <a:gd name="connsiteY11" fmla="*/ 42291 h 247650"/>
                    <a:gd name="connsiteX12" fmla="*/ 111824 w 219075"/>
                    <a:gd name="connsiteY12" fmla="*/ 46863 h 247650"/>
                    <a:gd name="connsiteX13" fmla="*/ 173069 w 219075"/>
                    <a:gd name="connsiteY13" fmla="*/ 128016 h 247650"/>
                    <a:gd name="connsiteX14" fmla="*/ 130778 w 219075"/>
                    <a:gd name="connsiteY14" fmla="*/ 200597 h 247650"/>
                    <a:gd name="connsiteX15" fmla="*/ 86868 w 219075"/>
                    <a:gd name="connsiteY15" fmla="*/ 213741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19075" h="247650">
                      <a:moveTo>
                        <a:pt x="128683" y="6477"/>
                      </a:moveTo>
                      <a:cubicBezTo>
                        <a:pt x="116967" y="2191"/>
                        <a:pt x="104680" y="0"/>
                        <a:pt x="92297" y="0"/>
                      </a:cubicBezTo>
                      <a:lnTo>
                        <a:pt x="0" y="0"/>
                      </a:lnTo>
                      <a:lnTo>
                        <a:pt x="0" y="250603"/>
                      </a:lnTo>
                      <a:lnTo>
                        <a:pt x="77343" y="250603"/>
                      </a:lnTo>
                      <a:cubicBezTo>
                        <a:pt x="111347" y="250603"/>
                        <a:pt x="144971" y="241078"/>
                        <a:pt x="172784" y="221551"/>
                      </a:cubicBezTo>
                      <a:cubicBezTo>
                        <a:pt x="199834" y="202406"/>
                        <a:pt x="225076" y="172117"/>
                        <a:pt x="225076" y="125349"/>
                      </a:cubicBezTo>
                      <a:cubicBezTo>
                        <a:pt x="224980" y="51911"/>
                        <a:pt x="162496" y="18955"/>
                        <a:pt x="128683" y="6477"/>
                      </a:cubicBezTo>
                      <a:close/>
                      <a:moveTo>
                        <a:pt x="86868" y="213741"/>
                      </a:moveTo>
                      <a:lnTo>
                        <a:pt x="49911" y="213741"/>
                      </a:lnTo>
                      <a:lnTo>
                        <a:pt x="49911" y="42291"/>
                      </a:lnTo>
                      <a:lnTo>
                        <a:pt x="85154" y="42291"/>
                      </a:lnTo>
                      <a:cubicBezTo>
                        <a:pt x="94202" y="42291"/>
                        <a:pt x="103346" y="43625"/>
                        <a:pt x="111824" y="46863"/>
                      </a:cubicBezTo>
                      <a:cubicBezTo>
                        <a:pt x="132493" y="54578"/>
                        <a:pt x="173069" y="75057"/>
                        <a:pt x="173069" y="128016"/>
                      </a:cubicBezTo>
                      <a:cubicBezTo>
                        <a:pt x="173069" y="167640"/>
                        <a:pt x="147161" y="189071"/>
                        <a:pt x="130778" y="200597"/>
                      </a:cubicBezTo>
                      <a:cubicBezTo>
                        <a:pt x="118110" y="209550"/>
                        <a:pt x="102584" y="213741"/>
                        <a:pt x="86868" y="213741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94" name="자유형: 도형 195">
                  <a:extLst>
                    <a:ext uri="{FF2B5EF4-FFF2-40B4-BE49-F238E27FC236}">
                      <a16:creationId xmlns:a16="http://schemas.microsoft.com/office/drawing/2014/main" id="{97BD83B1-F143-4F11-91C4-FFCC030261B4}"/>
                    </a:ext>
                  </a:extLst>
                </p:cNvPr>
                <p:cNvSpPr/>
                <p:nvPr/>
              </p:nvSpPr>
              <p:spPr>
                <a:xfrm>
                  <a:off x="4085851" y="4146034"/>
                  <a:ext cx="180975" cy="247650"/>
                </a:xfrm>
                <a:custGeom>
                  <a:avLst/>
                  <a:gdLst>
                    <a:gd name="connsiteX0" fmla="*/ 100013 w 180975"/>
                    <a:gd name="connsiteY0" fmla="*/ 103727 h 247650"/>
                    <a:gd name="connsiteX1" fmla="*/ 63532 w 180975"/>
                    <a:gd name="connsiteY1" fmla="*/ 60674 h 247650"/>
                    <a:gd name="connsiteX2" fmla="*/ 140779 w 180975"/>
                    <a:gd name="connsiteY2" fmla="*/ 70199 h 247650"/>
                    <a:gd name="connsiteX3" fmla="*/ 180975 w 180975"/>
                    <a:gd name="connsiteY3" fmla="*/ 46577 h 247650"/>
                    <a:gd name="connsiteX4" fmla="*/ 96869 w 180975"/>
                    <a:gd name="connsiteY4" fmla="*/ 0 h 247650"/>
                    <a:gd name="connsiteX5" fmla="*/ 13525 w 180975"/>
                    <a:gd name="connsiteY5" fmla="*/ 77534 h 247650"/>
                    <a:gd name="connsiteX6" fmla="*/ 97250 w 180975"/>
                    <a:gd name="connsiteY6" fmla="*/ 148971 h 247650"/>
                    <a:gd name="connsiteX7" fmla="*/ 134969 w 180975"/>
                    <a:gd name="connsiteY7" fmla="*/ 187833 h 247650"/>
                    <a:gd name="connsiteX8" fmla="*/ 97250 w 180975"/>
                    <a:gd name="connsiteY8" fmla="*/ 209264 h 247650"/>
                    <a:gd name="connsiteX9" fmla="*/ 41243 w 180975"/>
                    <a:gd name="connsiteY9" fmla="*/ 175165 h 247650"/>
                    <a:gd name="connsiteX10" fmla="*/ 0 w 180975"/>
                    <a:gd name="connsiteY10" fmla="*/ 187833 h 247650"/>
                    <a:gd name="connsiteX11" fmla="*/ 101632 w 180975"/>
                    <a:gd name="connsiteY11" fmla="*/ 250508 h 247650"/>
                    <a:gd name="connsiteX12" fmla="*/ 186595 w 180975"/>
                    <a:gd name="connsiteY12" fmla="*/ 173546 h 247650"/>
                    <a:gd name="connsiteX13" fmla="*/ 100013 w 180975"/>
                    <a:gd name="connsiteY13" fmla="*/ 103727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80975" h="247650">
                      <a:moveTo>
                        <a:pt x="100013" y="103727"/>
                      </a:moveTo>
                      <a:cubicBezTo>
                        <a:pt x="66484" y="103727"/>
                        <a:pt x="59722" y="73724"/>
                        <a:pt x="63532" y="60674"/>
                      </a:cubicBezTo>
                      <a:cubicBezTo>
                        <a:pt x="68866" y="42196"/>
                        <a:pt x="115348" y="22574"/>
                        <a:pt x="140779" y="70199"/>
                      </a:cubicBezTo>
                      <a:lnTo>
                        <a:pt x="180975" y="46577"/>
                      </a:lnTo>
                      <a:cubicBezTo>
                        <a:pt x="180975" y="46577"/>
                        <a:pt x="165925" y="0"/>
                        <a:pt x="96869" y="0"/>
                      </a:cubicBezTo>
                      <a:cubicBezTo>
                        <a:pt x="21431" y="0"/>
                        <a:pt x="13525" y="48578"/>
                        <a:pt x="13525" y="77534"/>
                      </a:cubicBezTo>
                      <a:cubicBezTo>
                        <a:pt x="13525" y="106489"/>
                        <a:pt x="43720" y="148971"/>
                        <a:pt x="97250" y="148971"/>
                      </a:cubicBezTo>
                      <a:cubicBezTo>
                        <a:pt x="138493" y="148971"/>
                        <a:pt x="134969" y="187833"/>
                        <a:pt x="134969" y="187833"/>
                      </a:cubicBezTo>
                      <a:cubicBezTo>
                        <a:pt x="134969" y="187833"/>
                        <a:pt x="132588" y="209264"/>
                        <a:pt x="97250" y="209264"/>
                      </a:cubicBezTo>
                      <a:cubicBezTo>
                        <a:pt x="53150" y="209264"/>
                        <a:pt x="41243" y="175165"/>
                        <a:pt x="41243" y="175165"/>
                      </a:cubicBezTo>
                      <a:lnTo>
                        <a:pt x="0" y="187833"/>
                      </a:lnTo>
                      <a:cubicBezTo>
                        <a:pt x="0" y="187833"/>
                        <a:pt x="10287" y="250508"/>
                        <a:pt x="101632" y="250508"/>
                      </a:cubicBezTo>
                      <a:cubicBezTo>
                        <a:pt x="184404" y="250508"/>
                        <a:pt x="187452" y="189929"/>
                        <a:pt x="186595" y="173546"/>
                      </a:cubicBezTo>
                      <a:cubicBezTo>
                        <a:pt x="185547" y="156115"/>
                        <a:pt x="168307" y="103727"/>
                        <a:pt x="100013" y="10372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95" name="자유형: 도형 196">
                  <a:extLst>
                    <a:ext uri="{FF2B5EF4-FFF2-40B4-BE49-F238E27FC236}">
                      <a16:creationId xmlns:a16="http://schemas.microsoft.com/office/drawing/2014/main" id="{4E024301-6313-4425-85C2-09D63DEDF170}"/>
                    </a:ext>
                  </a:extLst>
                </p:cNvPr>
                <p:cNvSpPr/>
                <p:nvPr/>
              </p:nvSpPr>
              <p:spPr>
                <a:xfrm>
                  <a:off x="3322899" y="4146034"/>
                  <a:ext cx="247650" cy="247650"/>
                </a:xfrm>
                <a:custGeom>
                  <a:avLst/>
                  <a:gdLst>
                    <a:gd name="connsiteX0" fmla="*/ 99155 w 247650"/>
                    <a:gd name="connsiteY0" fmla="*/ 0 h 247650"/>
                    <a:gd name="connsiteX1" fmla="*/ 0 w 247650"/>
                    <a:gd name="connsiteY1" fmla="*/ 250603 h 247650"/>
                    <a:gd name="connsiteX2" fmla="*/ 60293 w 247650"/>
                    <a:gd name="connsiteY2" fmla="*/ 250603 h 247650"/>
                    <a:gd name="connsiteX3" fmla="*/ 77724 w 247650"/>
                    <a:gd name="connsiteY3" fmla="*/ 206978 h 247650"/>
                    <a:gd name="connsiteX4" fmla="*/ 178498 w 247650"/>
                    <a:gd name="connsiteY4" fmla="*/ 206978 h 247650"/>
                    <a:gd name="connsiteX5" fmla="*/ 198311 w 247650"/>
                    <a:gd name="connsiteY5" fmla="*/ 250603 h 247650"/>
                    <a:gd name="connsiteX6" fmla="*/ 253079 w 247650"/>
                    <a:gd name="connsiteY6" fmla="*/ 250603 h 247650"/>
                    <a:gd name="connsiteX7" fmla="*/ 154686 w 247650"/>
                    <a:gd name="connsiteY7" fmla="*/ 0 h 247650"/>
                    <a:gd name="connsiteX8" fmla="*/ 99155 w 247650"/>
                    <a:gd name="connsiteY8" fmla="*/ 0 h 247650"/>
                    <a:gd name="connsiteX9" fmla="*/ 90488 w 247650"/>
                    <a:gd name="connsiteY9" fmla="*/ 163259 h 247650"/>
                    <a:gd name="connsiteX10" fmla="*/ 128206 w 247650"/>
                    <a:gd name="connsiteY10" fmla="*/ 60103 h 247650"/>
                    <a:gd name="connsiteX11" fmla="*/ 165925 w 247650"/>
                    <a:gd name="connsiteY11" fmla="*/ 163259 h 247650"/>
                    <a:gd name="connsiteX12" fmla="*/ 90488 w 247650"/>
                    <a:gd name="connsiteY12" fmla="*/ 163259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47650" h="247650">
                      <a:moveTo>
                        <a:pt x="99155" y="0"/>
                      </a:moveTo>
                      <a:lnTo>
                        <a:pt x="0" y="250603"/>
                      </a:lnTo>
                      <a:lnTo>
                        <a:pt x="60293" y="250603"/>
                      </a:lnTo>
                      <a:lnTo>
                        <a:pt x="77724" y="206978"/>
                      </a:lnTo>
                      <a:lnTo>
                        <a:pt x="178498" y="206978"/>
                      </a:lnTo>
                      <a:lnTo>
                        <a:pt x="198311" y="250603"/>
                      </a:lnTo>
                      <a:lnTo>
                        <a:pt x="253079" y="250603"/>
                      </a:lnTo>
                      <a:lnTo>
                        <a:pt x="154686" y="0"/>
                      </a:lnTo>
                      <a:lnTo>
                        <a:pt x="99155" y="0"/>
                      </a:lnTo>
                      <a:close/>
                      <a:moveTo>
                        <a:pt x="90488" y="163259"/>
                      </a:moveTo>
                      <a:lnTo>
                        <a:pt x="128206" y="60103"/>
                      </a:lnTo>
                      <a:lnTo>
                        <a:pt x="165925" y="163259"/>
                      </a:lnTo>
                      <a:lnTo>
                        <a:pt x="90488" y="163259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396" name="자유형: 도형 197">
                  <a:extLst>
                    <a:ext uri="{FF2B5EF4-FFF2-40B4-BE49-F238E27FC236}">
                      <a16:creationId xmlns:a16="http://schemas.microsoft.com/office/drawing/2014/main" id="{8F2C888D-CE44-4AF6-B6CF-F0E2DBB37D3E}"/>
                    </a:ext>
                  </a:extLst>
                </p:cNvPr>
                <p:cNvSpPr/>
                <p:nvPr/>
              </p:nvSpPr>
              <p:spPr>
                <a:xfrm>
                  <a:off x="2782450" y="3938008"/>
                  <a:ext cx="95250" cy="123825"/>
                </a:xfrm>
                <a:custGeom>
                  <a:avLst/>
                  <a:gdLst>
                    <a:gd name="connsiteX0" fmla="*/ 39624 w 95250"/>
                    <a:gd name="connsiteY0" fmla="*/ 20384 h 123825"/>
                    <a:gd name="connsiteX1" fmla="*/ 0 w 95250"/>
                    <a:gd name="connsiteY1" fmla="*/ 20384 h 123825"/>
                    <a:gd name="connsiteX2" fmla="*/ 0 w 95250"/>
                    <a:gd name="connsiteY2" fmla="*/ 0 h 123825"/>
                    <a:gd name="connsiteX3" fmla="*/ 101251 w 95250"/>
                    <a:gd name="connsiteY3" fmla="*/ 0 h 123825"/>
                    <a:gd name="connsiteX4" fmla="*/ 101251 w 95250"/>
                    <a:gd name="connsiteY4" fmla="*/ 20288 h 123825"/>
                    <a:gd name="connsiteX5" fmla="*/ 61627 w 95250"/>
                    <a:gd name="connsiteY5" fmla="*/ 20288 h 123825"/>
                    <a:gd name="connsiteX6" fmla="*/ 61627 w 95250"/>
                    <a:gd name="connsiteY6" fmla="*/ 124778 h 123825"/>
                    <a:gd name="connsiteX7" fmla="*/ 39529 w 95250"/>
                    <a:gd name="connsiteY7" fmla="*/ 124778 h 123825"/>
                    <a:gd name="connsiteX8" fmla="*/ 39529 w 95250"/>
                    <a:gd name="connsiteY8" fmla="*/ 20384 h 123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50" h="123825">
                      <a:moveTo>
                        <a:pt x="39624" y="20384"/>
                      </a:moveTo>
                      <a:lnTo>
                        <a:pt x="0" y="20384"/>
                      </a:lnTo>
                      <a:lnTo>
                        <a:pt x="0" y="0"/>
                      </a:lnTo>
                      <a:lnTo>
                        <a:pt x="101251" y="0"/>
                      </a:lnTo>
                      <a:lnTo>
                        <a:pt x="101251" y="20288"/>
                      </a:lnTo>
                      <a:lnTo>
                        <a:pt x="61627" y="20288"/>
                      </a:lnTo>
                      <a:lnTo>
                        <a:pt x="61627" y="124778"/>
                      </a:lnTo>
                      <a:lnTo>
                        <a:pt x="39529" y="124778"/>
                      </a:lnTo>
                      <a:lnTo>
                        <a:pt x="39529" y="20384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97" name="자유형: 도형 344">
                  <a:extLst>
                    <a:ext uri="{FF2B5EF4-FFF2-40B4-BE49-F238E27FC236}">
                      <a16:creationId xmlns:a16="http://schemas.microsoft.com/office/drawing/2014/main" id="{BD8FBE03-5EAA-44FC-BAAB-3320468D4E11}"/>
                    </a:ext>
                  </a:extLst>
                </p:cNvPr>
                <p:cNvSpPr/>
                <p:nvPr/>
              </p:nvSpPr>
              <p:spPr>
                <a:xfrm>
                  <a:off x="2905133" y="3938008"/>
                  <a:ext cx="104775" cy="123825"/>
                </a:xfrm>
                <a:custGeom>
                  <a:avLst/>
                  <a:gdLst>
                    <a:gd name="connsiteX0" fmla="*/ 53054 w 104775"/>
                    <a:gd name="connsiteY0" fmla="*/ 126778 h 123825"/>
                    <a:gd name="connsiteX1" fmla="*/ 31147 w 104775"/>
                    <a:gd name="connsiteY1" fmla="*/ 123254 h 123825"/>
                    <a:gd name="connsiteX2" fmla="*/ 14383 w 104775"/>
                    <a:gd name="connsiteY2" fmla="*/ 112776 h 123825"/>
                    <a:gd name="connsiteX3" fmla="*/ 3715 w 104775"/>
                    <a:gd name="connsiteY3" fmla="*/ 95536 h 123825"/>
                    <a:gd name="connsiteX4" fmla="*/ 0 w 104775"/>
                    <a:gd name="connsiteY4" fmla="*/ 71723 h 123825"/>
                    <a:gd name="connsiteX5" fmla="*/ 0 w 104775"/>
                    <a:gd name="connsiteY5" fmla="*/ 0 h 123825"/>
                    <a:gd name="connsiteX6" fmla="*/ 21717 w 104775"/>
                    <a:gd name="connsiteY6" fmla="*/ 0 h 123825"/>
                    <a:gd name="connsiteX7" fmla="*/ 21717 w 104775"/>
                    <a:gd name="connsiteY7" fmla="*/ 70961 h 123825"/>
                    <a:gd name="connsiteX8" fmla="*/ 30099 w 104775"/>
                    <a:gd name="connsiteY8" fmla="*/ 97536 h 123825"/>
                    <a:gd name="connsiteX9" fmla="*/ 53435 w 104775"/>
                    <a:gd name="connsiteY9" fmla="*/ 106585 h 123825"/>
                    <a:gd name="connsiteX10" fmla="*/ 76581 w 104775"/>
                    <a:gd name="connsiteY10" fmla="*/ 97822 h 123825"/>
                    <a:gd name="connsiteX11" fmla="*/ 84963 w 104775"/>
                    <a:gd name="connsiteY11" fmla="*/ 71819 h 123825"/>
                    <a:gd name="connsiteX12" fmla="*/ 84963 w 104775"/>
                    <a:gd name="connsiteY12" fmla="*/ 0 h 123825"/>
                    <a:gd name="connsiteX13" fmla="*/ 106680 w 104775"/>
                    <a:gd name="connsiteY13" fmla="*/ 0 h 123825"/>
                    <a:gd name="connsiteX14" fmla="*/ 106680 w 104775"/>
                    <a:gd name="connsiteY14" fmla="*/ 70771 h 123825"/>
                    <a:gd name="connsiteX15" fmla="*/ 102870 w 104775"/>
                    <a:gd name="connsiteY15" fmla="*/ 95155 h 123825"/>
                    <a:gd name="connsiteX16" fmla="*/ 92107 w 104775"/>
                    <a:gd name="connsiteY16" fmla="*/ 112681 h 123825"/>
                    <a:gd name="connsiteX17" fmla="*/ 75248 w 104775"/>
                    <a:gd name="connsiteY17" fmla="*/ 123158 h 123825"/>
                    <a:gd name="connsiteX18" fmla="*/ 53054 w 104775"/>
                    <a:gd name="connsiteY18" fmla="*/ 126778 h 123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04775" h="123825">
                      <a:moveTo>
                        <a:pt x="53054" y="126778"/>
                      </a:moveTo>
                      <a:cubicBezTo>
                        <a:pt x="44958" y="126778"/>
                        <a:pt x="37624" y="125635"/>
                        <a:pt x="31147" y="123254"/>
                      </a:cubicBezTo>
                      <a:cubicBezTo>
                        <a:pt x="24574" y="120968"/>
                        <a:pt x="19050" y="117443"/>
                        <a:pt x="14383" y="112776"/>
                      </a:cubicBezTo>
                      <a:cubicBezTo>
                        <a:pt x="9716" y="108109"/>
                        <a:pt x="6191" y="102394"/>
                        <a:pt x="3715" y="95536"/>
                      </a:cubicBezTo>
                      <a:cubicBezTo>
                        <a:pt x="1238" y="88678"/>
                        <a:pt x="0" y="80772"/>
                        <a:pt x="0" y="71723"/>
                      </a:cubicBezTo>
                      <a:lnTo>
                        <a:pt x="0" y="0"/>
                      </a:lnTo>
                      <a:lnTo>
                        <a:pt x="21717" y="0"/>
                      </a:lnTo>
                      <a:lnTo>
                        <a:pt x="21717" y="70961"/>
                      </a:lnTo>
                      <a:cubicBezTo>
                        <a:pt x="21717" y="82582"/>
                        <a:pt x="24479" y="91440"/>
                        <a:pt x="30099" y="97536"/>
                      </a:cubicBezTo>
                      <a:cubicBezTo>
                        <a:pt x="35719" y="103632"/>
                        <a:pt x="43529" y="106585"/>
                        <a:pt x="53435" y="106585"/>
                      </a:cubicBezTo>
                      <a:cubicBezTo>
                        <a:pt x="63246" y="106585"/>
                        <a:pt x="70961" y="103632"/>
                        <a:pt x="76581" y="97822"/>
                      </a:cubicBezTo>
                      <a:cubicBezTo>
                        <a:pt x="82201" y="92012"/>
                        <a:pt x="84963" y="83344"/>
                        <a:pt x="84963" y="71819"/>
                      </a:cubicBezTo>
                      <a:lnTo>
                        <a:pt x="84963" y="0"/>
                      </a:lnTo>
                      <a:lnTo>
                        <a:pt x="106680" y="0"/>
                      </a:lnTo>
                      <a:lnTo>
                        <a:pt x="106680" y="70771"/>
                      </a:lnTo>
                      <a:cubicBezTo>
                        <a:pt x="106680" y="80010"/>
                        <a:pt x="105442" y="88202"/>
                        <a:pt x="102870" y="95155"/>
                      </a:cubicBezTo>
                      <a:cubicBezTo>
                        <a:pt x="100298" y="102203"/>
                        <a:pt x="96679" y="108014"/>
                        <a:pt x="92107" y="112681"/>
                      </a:cubicBezTo>
                      <a:cubicBezTo>
                        <a:pt x="87440" y="117348"/>
                        <a:pt x="81820" y="120872"/>
                        <a:pt x="75248" y="123158"/>
                      </a:cubicBezTo>
                      <a:cubicBezTo>
                        <a:pt x="68580" y="125635"/>
                        <a:pt x="61246" y="126778"/>
                        <a:pt x="53054" y="126778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98" name="자유형: 도형 345">
                  <a:extLst>
                    <a:ext uri="{FF2B5EF4-FFF2-40B4-BE49-F238E27FC236}">
                      <a16:creationId xmlns:a16="http://schemas.microsoft.com/office/drawing/2014/main" id="{36213F96-B047-482B-8CB5-4849C84A288F}"/>
                    </a:ext>
                  </a:extLst>
                </p:cNvPr>
                <p:cNvSpPr/>
                <p:nvPr/>
              </p:nvSpPr>
              <p:spPr>
                <a:xfrm>
                  <a:off x="3035911" y="3997635"/>
                  <a:ext cx="47625" cy="19050"/>
                </a:xfrm>
                <a:custGeom>
                  <a:avLst/>
                  <a:gdLst>
                    <a:gd name="connsiteX0" fmla="*/ 0 w 47625"/>
                    <a:gd name="connsiteY0" fmla="*/ 0 h 19050"/>
                    <a:gd name="connsiteX1" fmla="*/ 52768 w 47625"/>
                    <a:gd name="connsiteY1" fmla="*/ 0 h 19050"/>
                    <a:gd name="connsiteX2" fmla="*/ 52768 w 47625"/>
                    <a:gd name="connsiteY2" fmla="*/ 21241 h 19050"/>
                    <a:gd name="connsiteX3" fmla="*/ 0 w 47625"/>
                    <a:gd name="connsiteY3" fmla="*/ 21241 h 19050"/>
                    <a:gd name="connsiteX4" fmla="*/ 0 w 47625"/>
                    <a:gd name="connsiteY4" fmla="*/ 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625" h="19050">
                      <a:moveTo>
                        <a:pt x="0" y="0"/>
                      </a:moveTo>
                      <a:lnTo>
                        <a:pt x="52768" y="0"/>
                      </a:lnTo>
                      <a:lnTo>
                        <a:pt x="52768" y="21241"/>
                      </a:lnTo>
                      <a:lnTo>
                        <a:pt x="0" y="212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99" name="자유형: 도형 346">
                  <a:extLst>
                    <a:ext uri="{FF2B5EF4-FFF2-40B4-BE49-F238E27FC236}">
                      <a16:creationId xmlns:a16="http://schemas.microsoft.com/office/drawing/2014/main" id="{13449919-18B8-4510-8A88-3BCFE1D1854B}"/>
                    </a:ext>
                  </a:extLst>
                </p:cNvPr>
                <p:cNvSpPr/>
                <p:nvPr/>
              </p:nvSpPr>
              <p:spPr>
                <a:xfrm>
                  <a:off x="3104014" y="3937151"/>
                  <a:ext cx="123825" cy="123825"/>
                </a:xfrm>
                <a:custGeom>
                  <a:avLst/>
                  <a:gdLst>
                    <a:gd name="connsiteX0" fmla="*/ 54959 w 123825"/>
                    <a:gd name="connsiteY0" fmla="*/ 0 h 123825"/>
                    <a:gd name="connsiteX1" fmla="*/ 75248 w 123825"/>
                    <a:gd name="connsiteY1" fmla="*/ 0 h 123825"/>
                    <a:gd name="connsiteX2" fmla="*/ 130207 w 123825"/>
                    <a:gd name="connsiteY2" fmla="*/ 125730 h 123825"/>
                    <a:gd name="connsiteX3" fmla="*/ 107061 w 123825"/>
                    <a:gd name="connsiteY3" fmla="*/ 125730 h 123825"/>
                    <a:gd name="connsiteX4" fmla="*/ 94393 w 123825"/>
                    <a:gd name="connsiteY4" fmla="*/ 95631 h 123825"/>
                    <a:gd name="connsiteX5" fmla="*/ 35338 w 123825"/>
                    <a:gd name="connsiteY5" fmla="*/ 95631 h 123825"/>
                    <a:gd name="connsiteX6" fmla="*/ 22479 w 123825"/>
                    <a:gd name="connsiteY6" fmla="*/ 125730 h 123825"/>
                    <a:gd name="connsiteX7" fmla="*/ 0 w 123825"/>
                    <a:gd name="connsiteY7" fmla="*/ 125730 h 123825"/>
                    <a:gd name="connsiteX8" fmla="*/ 54959 w 123825"/>
                    <a:gd name="connsiteY8" fmla="*/ 0 h 123825"/>
                    <a:gd name="connsiteX9" fmla="*/ 86297 w 123825"/>
                    <a:gd name="connsiteY9" fmla="*/ 76105 h 123825"/>
                    <a:gd name="connsiteX10" fmla="*/ 64675 w 123825"/>
                    <a:gd name="connsiteY10" fmla="*/ 26194 h 123825"/>
                    <a:gd name="connsiteX11" fmla="*/ 43244 w 123825"/>
                    <a:gd name="connsiteY11" fmla="*/ 76105 h 123825"/>
                    <a:gd name="connsiteX12" fmla="*/ 86297 w 123825"/>
                    <a:gd name="connsiteY12" fmla="*/ 76105 h 123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825" h="123825">
                      <a:moveTo>
                        <a:pt x="54959" y="0"/>
                      </a:moveTo>
                      <a:lnTo>
                        <a:pt x="75248" y="0"/>
                      </a:lnTo>
                      <a:lnTo>
                        <a:pt x="130207" y="125730"/>
                      </a:lnTo>
                      <a:lnTo>
                        <a:pt x="107061" y="125730"/>
                      </a:lnTo>
                      <a:lnTo>
                        <a:pt x="94393" y="95631"/>
                      </a:lnTo>
                      <a:lnTo>
                        <a:pt x="35338" y="95631"/>
                      </a:lnTo>
                      <a:lnTo>
                        <a:pt x="22479" y="125730"/>
                      </a:lnTo>
                      <a:lnTo>
                        <a:pt x="0" y="125730"/>
                      </a:lnTo>
                      <a:lnTo>
                        <a:pt x="54959" y="0"/>
                      </a:lnTo>
                      <a:close/>
                      <a:moveTo>
                        <a:pt x="86297" y="76105"/>
                      </a:moveTo>
                      <a:lnTo>
                        <a:pt x="64675" y="26194"/>
                      </a:lnTo>
                      <a:lnTo>
                        <a:pt x="43244" y="76105"/>
                      </a:lnTo>
                      <a:lnTo>
                        <a:pt x="86297" y="7610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00" name="자유형: 도형 347">
                  <a:extLst>
                    <a:ext uri="{FF2B5EF4-FFF2-40B4-BE49-F238E27FC236}">
                      <a16:creationId xmlns:a16="http://schemas.microsoft.com/office/drawing/2014/main" id="{F316EC35-3037-4A47-BA45-DC3E581B73E2}"/>
                    </a:ext>
                  </a:extLst>
                </p:cNvPr>
                <p:cNvSpPr/>
                <p:nvPr/>
              </p:nvSpPr>
              <p:spPr>
                <a:xfrm>
                  <a:off x="3252033" y="3968679"/>
                  <a:ext cx="76200" cy="95250"/>
                </a:xfrm>
                <a:custGeom>
                  <a:avLst/>
                  <a:gdLst>
                    <a:gd name="connsiteX0" fmla="*/ 33433 w 76200"/>
                    <a:gd name="connsiteY0" fmla="*/ 96107 h 95250"/>
                    <a:gd name="connsiteX1" fmla="*/ 8668 w 76200"/>
                    <a:gd name="connsiteY1" fmla="*/ 86297 h 95250"/>
                    <a:gd name="connsiteX2" fmla="*/ 0 w 76200"/>
                    <a:gd name="connsiteY2" fmla="*/ 59912 h 95250"/>
                    <a:gd name="connsiteX3" fmla="*/ 0 w 76200"/>
                    <a:gd name="connsiteY3" fmla="*/ 0 h 95250"/>
                    <a:gd name="connsiteX4" fmla="*/ 21717 w 76200"/>
                    <a:gd name="connsiteY4" fmla="*/ 0 h 95250"/>
                    <a:gd name="connsiteX5" fmla="*/ 21717 w 76200"/>
                    <a:gd name="connsiteY5" fmla="*/ 53340 h 95250"/>
                    <a:gd name="connsiteX6" fmla="*/ 26956 w 76200"/>
                    <a:gd name="connsiteY6" fmla="*/ 70295 h 95250"/>
                    <a:gd name="connsiteX7" fmla="*/ 41720 w 76200"/>
                    <a:gd name="connsiteY7" fmla="*/ 76295 h 95250"/>
                    <a:gd name="connsiteX8" fmla="*/ 56960 w 76200"/>
                    <a:gd name="connsiteY8" fmla="*/ 70199 h 95250"/>
                    <a:gd name="connsiteX9" fmla="*/ 62770 w 76200"/>
                    <a:gd name="connsiteY9" fmla="*/ 53054 h 95250"/>
                    <a:gd name="connsiteX10" fmla="*/ 62770 w 76200"/>
                    <a:gd name="connsiteY10" fmla="*/ 0 h 95250"/>
                    <a:gd name="connsiteX11" fmla="*/ 84487 w 76200"/>
                    <a:gd name="connsiteY11" fmla="*/ 0 h 95250"/>
                    <a:gd name="connsiteX12" fmla="*/ 84487 w 76200"/>
                    <a:gd name="connsiteY12" fmla="*/ 94107 h 95250"/>
                    <a:gd name="connsiteX13" fmla="*/ 62770 w 76200"/>
                    <a:gd name="connsiteY13" fmla="*/ 94107 h 95250"/>
                    <a:gd name="connsiteX14" fmla="*/ 62770 w 76200"/>
                    <a:gd name="connsiteY14" fmla="*/ 79343 h 95250"/>
                    <a:gd name="connsiteX15" fmla="*/ 51245 w 76200"/>
                    <a:gd name="connsiteY15" fmla="*/ 91154 h 95250"/>
                    <a:gd name="connsiteX16" fmla="*/ 33433 w 76200"/>
                    <a:gd name="connsiteY16" fmla="*/ 96107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6200" h="95250">
                      <a:moveTo>
                        <a:pt x="33433" y="96107"/>
                      </a:moveTo>
                      <a:cubicBezTo>
                        <a:pt x="22765" y="96107"/>
                        <a:pt x="14478" y="92869"/>
                        <a:pt x="8668" y="86297"/>
                      </a:cubicBezTo>
                      <a:cubicBezTo>
                        <a:pt x="2858" y="79820"/>
                        <a:pt x="0" y="70961"/>
                        <a:pt x="0" y="59912"/>
                      </a:cubicBezTo>
                      <a:lnTo>
                        <a:pt x="0" y="0"/>
                      </a:lnTo>
                      <a:lnTo>
                        <a:pt x="21717" y="0"/>
                      </a:lnTo>
                      <a:lnTo>
                        <a:pt x="21717" y="53340"/>
                      </a:lnTo>
                      <a:cubicBezTo>
                        <a:pt x="21717" y="60674"/>
                        <a:pt x="23431" y="66389"/>
                        <a:pt x="26956" y="70295"/>
                      </a:cubicBezTo>
                      <a:cubicBezTo>
                        <a:pt x="30480" y="74295"/>
                        <a:pt x="35338" y="76295"/>
                        <a:pt x="41720" y="76295"/>
                      </a:cubicBezTo>
                      <a:cubicBezTo>
                        <a:pt x="48006" y="76295"/>
                        <a:pt x="53054" y="74295"/>
                        <a:pt x="56960" y="70199"/>
                      </a:cubicBezTo>
                      <a:cubicBezTo>
                        <a:pt x="60865" y="66103"/>
                        <a:pt x="62770" y="60388"/>
                        <a:pt x="62770" y="53054"/>
                      </a:cubicBezTo>
                      <a:lnTo>
                        <a:pt x="62770" y="0"/>
                      </a:lnTo>
                      <a:lnTo>
                        <a:pt x="84487" y="0"/>
                      </a:lnTo>
                      <a:lnTo>
                        <a:pt x="84487" y="94107"/>
                      </a:lnTo>
                      <a:lnTo>
                        <a:pt x="62770" y="94107"/>
                      </a:lnTo>
                      <a:lnTo>
                        <a:pt x="62770" y="79343"/>
                      </a:lnTo>
                      <a:cubicBezTo>
                        <a:pt x="59722" y="83915"/>
                        <a:pt x="55817" y="87821"/>
                        <a:pt x="51245" y="91154"/>
                      </a:cubicBezTo>
                      <a:cubicBezTo>
                        <a:pt x="46577" y="94488"/>
                        <a:pt x="40672" y="96107"/>
                        <a:pt x="33433" y="9610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01" name="자유형: 도형 348">
                  <a:extLst>
                    <a:ext uri="{FF2B5EF4-FFF2-40B4-BE49-F238E27FC236}">
                      <a16:creationId xmlns:a16="http://schemas.microsoft.com/office/drawing/2014/main" id="{7BBEA8E5-7ED6-41ED-8621-FECD69E4E37F}"/>
                    </a:ext>
                  </a:extLst>
                </p:cNvPr>
                <p:cNvSpPr/>
                <p:nvPr/>
              </p:nvSpPr>
              <p:spPr>
                <a:xfrm>
                  <a:off x="3356141" y="3942866"/>
                  <a:ext cx="57150" cy="114300"/>
                </a:xfrm>
                <a:custGeom>
                  <a:avLst/>
                  <a:gdLst>
                    <a:gd name="connsiteX0" fmla="*/ 39243 w 57150"/>
                    <a:gd name="connsiteY0" fmla="*/ 121634 h 114300"/>
                    <a:gd name="connsiteX1" fmla="*/ 28289 w 57150"/>
                    <a:gd name="connsiteY1" fmla="*/ 120205 h 114300"/>
                    <a:gd name="connsiteX2" fmla="*/ 19526 w 57150"/>
                    <a:gd name="connsiteY2" fmla="*/ 115538 h 114300"/>
                    <a:gd name="connsiteX3" fmla="*/ 13906 w 57150"/>
                    <a:gd name="connsiteY3" fmla="*/ 107061 h 114300"/>
                    <a:gd name="connsiteX4" fmla="*/ 11906 w 57150"/>
                    <a:gd name="connsiteY4" fmla="*/ 93917 h 114300"/>
                    <a:gd name="connsiteX5" fmla="*/ 11906 w 57150"/>
                    <a:gd name="connsiteY5" fmla="*/ 44387 h 114300"/>
                    <a:gd name="connsiteX6" fmla="*/ 0 w 57150"/>
                    <a:gd name="connsiteY6" fmla="*/ 44387 h 114300"/>
                    <a:gd name="connsiteX7" fmla="*/ 0 w 57150"/>
                    <a:gd name="connsiteY7" fmla="*/ 25813 h 114300"/>
                    <a:gd name="connsiteX8" fmla="*/ 11906 w 57150"/>
                    <a:gd name="connsiteY8" fmla="*/ 25813 h 114300"/>
                    <a:gd name="connsiteX9" fmla="*/ 11906 w 57150"/>
                    <a:gd name="connsiteY9" fmla="*/ 0 h 114300"/>
                    <a:gd name="connsiteX10" fmla="*/ 33623 w 57150"/>
                    <a:gd name="connsiteY10" fmla="*/ 0 h 114300"/>
                    <a:gd name="connsiteX11" fmla="*/ 33623 w 57150"/>
                    <a:gd name="connsiteY11" fmla="*/ 25813 h 114300"/>
                    <a:gd name="connsiteX12" fmla="*/ 58960 w 57150"/>
                    <a:gd name="connsiteY12" fmla="*/ 25813 h 114300"/>
                    <a:gd name="connsiteX13" fmla="*/ 58960 w 57150"/>
                    <a:gd name="connsiteY13" fmla="*/ 44387 h 114300"/>
                    <a:gd name="connsiteX14" fmla="*/ 33623 w 57150"/>
                    <a:gd name="connsiteY14" fmla="*/ 44387 h 114300"/>
                    <a:gd name="connsiteX15" fmla="*/ 33623 w 57150"/>
                    <a:gd name="connsiteY15" fmla="*/ 90583 h 114300"/>
                    <a:gd name="connsiteX16" fmla="*/ 36671 w 57150"/>
                    <a:gd name="connsiteY16" fmla="*/ 99631 h 114300"/>
                    <a:gd name="connsiteX17" fmla="*/ 45244 w 57150"/>
                    <a:gd name="connsiteY17" fmla="*/ 102394 h 114300"/>
                    <a:gd name="connsiteX18" fmla="*/ 58579 w 57150"/>
                    <a:gd name="connsiteY18" fmla="*/ 99155 h 114300"/>
                    <a:gd name="connsiteX19" fmla="*/ 58579 w 57150"/>
                    <a:gd name="connsiteY19" fmla="*/ 116777 h 114300"/>
                    <a:gd name="connsiteX20" fmla="*/ 49816 w 57150"/>
                    <a:gd name="connsiteY20" fmla="*/ 120301 h 114300"/>
                    <a:gd name="connsiteX21" fmla="*/ 39243 w 57150"/>
                    <a:gd name="connsiteY21" fmla="*/ 121634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150" h="114300">
                      <a:moveTo>
                        <a:pt x="39243" y="121634"/>
                      </a:moveTo>
                      <a:cubicBezTo>
                        <a:pt x="35338" y="121634"/>
                        <a:pt x="31718" y="121158"/>
                        <a:pt x="28289" y="120205"/>
                      </a:cubicBezTo>
                      <a:cubicBezTo>
                        <a:pt x="24956" y="119253"/>
                        <a:pt x="22003" y="117729"/>
                        <a:pt x="19526" y="115538"/>
                      </a:cubicBezTo>
                      <a:cubicBezTo>
                        <a:pt x="17050" y="113443"/>
                        <a:pt x="15145" y="110585"/>
                        <a:pt x="13906" y="107061"/>
                      </a:cubicBezTo>
                      <a:cubicBezTo>
                        <a:pt x="12573" y="103537"/>
                        <a:pt x="11906" y="99155"/>
                        <a:pt x="11906" y="93917"/>
                      </a:cubicBezTo>
                      <a:lnTo>
                        <a:pt x="11906" y="44387"/>
                      </a:lnTo>
                      <a:lnTo>
                        <a:pt x="0" y="44387"/>
                      </a:lnTo>
                      <a:lnTo>
                        <a:pt x="0" y="25813"/>
                      </a:lnTo>
                      <a:lnTo>
                        <a:pt x="11906" y="25813"/>
                      </a:lnTo>
                      <a:lnTo>
                        <a:pt x="11906" y="0"/>
                      </a:lnTo>
                      <a:lnTo>
                        <a:pt x="33623" y="0"/>
                      </a:lnTo>
                      <a:lnTo>
                        <a:pt x="33623" y="25813"/>
                      </a:lnTo>
                      <a:lnTo>
                        <a:pt x="58960" y="25813"/>
                      </a:lnTo>
                      <a:lnTo>
                        <a:pt x="58960" y="44387"/>
                      </a:lnTo>
                      <a:lnTo>
                        <a:pt x="33623" y="44387"/>
                      </a:lnTo>
                      <a:lnTo>
                        <a:pt x="33623" y="90583"/>
                      </a:lnTo>
                      <a:cubicBezTo>
                        <a:pt x="33623" y="94774"/>
                        <a:pt x="34671" y="97727"/>
                        <a:pt x="36671" y="99631"/>
                      </a:cubicBezTo>
                      <a:cubicBezTo>
                        <a:pt x="38671" y="101441"/>
                        <a:pt x="41529" y="102394"/>
                        <a:pt x="45244" y="102394"/>
                      </a:cubicBezTo>
                      <a:cubicBezTo>
                        <a:pt x="49911" y="102394"/>
                        <a:pt x="54388" y="101346"/>
                        <a:pt x="58579" y="99155"/>
                      </a:cubicBezTo>
                      <a:lnTo>
                        <a:pt x="58579" y="116777"/>
                      </a:lnTo>
                      <a:cubicBezTo>
                        <a:pt x="55817" y="118301"/>
                        <a:pt x="52959" y="119539"/>
                        <a:pt x="49816" y="120301"/>
                      </a:cubicBezTo>
                      <a:cubicBezTo>
                        <a:pt x="46863" y="121158"/>
                        <a:pt x="43244" y="121634"/>
                        <a:pt x="39243" y="12163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02" name="자유형: 도형 349">
                  <a:extLst>
                    <a:ext uri="{FF2B5EF4-FFF2-40B4-BE49-F238E27FC236}">
                      <a16:creationId xmlns:a16="http://schemas.microsoft.com/office/drawing/2014/main" id="{45B44981-F858-48D9-9F11-688BB6E9DA7E}"/>
                    </a:ext>
                  </a:extLst>
                </p:cNvPr>
                <p:cNvSpPr/>
                <p:nvPr/>
              </p:nvSpPr>
              <p:spPr>
                <a:xfrm>
                  <a:off x="3431484" y="3966774"/>
                  <a:ext cx="95250" cy="95250"/>
                </a:xfrm>
                <a:custGeom>
                  <a:avLst/>
                  <a:gdLst>
                    <a:gd name="connsiteX0" fmla="*/ 50006 w 95250"/>
                    <a:gd name="connsiteY0" fmla="*/ 98203 h 95250"/>
                    <a:gd name="connsiteX1" fmla="*/ 30099 w 95250"/>
                    <a:gd name="connsiteY1" fmla="*/ 94393 h 95250"/>
                    <a:gd name="connsiteX2" fmla="*/ 14192 w 95250"/>
                    <a:gd name="connsiteY2" fmla="*/ 83915 h 95250"/>
                    <a:gd name="connsiteX3" fmla="*/ 3715 w 95250"/>
                    <a:gd name="connsiteY3" fmla="*/ 68390 h 95250"/>
                    <a:gd name="connsiteX4" fmla="*/ 0 w 95250"/>
                    <a:gd name="connsiteY4" fmla="*/ 49530 h 95250"/>
                    <a:gd name="connsiteX5" fmla="*/ 0 w 95250"/>
                    <a:gd name="connsiteY5" fmla="*/ 49149 h 95250"/>
                    <a:gd name="connsiteX6" fmla="*/ 3810 w 95250"/>
                    <a:gd name="connsiteY6" fmla="*/ 30099 h 95250"/>
                    <a:gd name="connsiteX7" fmla="*/ 14288 w 95250"/>
                    <a:gd name="connsiteY7" fmla="*/ 14478 h 95250"/>
                    <a:gd name="connsiteX8" fmla="*/ 30194 w 95250"/>
                    <a:gd name="connsiteY8" fmla="*/ 3905 h 95250"/>
                    <a:gd name="connsiteX9" fmla="*/ 50292 w 95250"/>
                    <a:gd name="connsiteY9" fmla="*/ 0 h 95250"/>
                    <a:gd name="connsiteX10" fmla="*/ 70390 w 95250"/>
                    <a:gd name="connsiteY10" fmla="*/ 3810 h 95250"/>
                    <a:gd name="connsiteX11" fmla="*/ 86296 w 95250"/>
                    <a:gd name="connsiteY11" fmla="*/ 14288 h 95250"/>
                    <a:gd name="connsiteX12" fmla="*/ 96774 w 95250"/>
                    <a:gd name="connsiteY12" fmla="*/ 29813 h 95250"/>
                    <a:gd name="connsiteX13" fmla="*/ 100489 w 95250"/>
                    <a:gd name="connsiteY13" fmla="*/ 48768 h 95250"/>
                    <a:gd name="connsiteX14" fmla="*/ 100489 w 95250"/>
                    <a:gd name="connsiteY14" fmla="*/ 49149 h 95250"/>
                    <a:gd name="connsiteX15" fmla="*/ 96679 w 95250"/>
                    <a:gd name="connsiteY15" fmla="*/ 68008 h 95250"/>
                    <a:gd name="connsiteX16" fmla="*/ 86201 w 95250"/>
                    <a:gd name="connsiteY16" fmla="*/ 83629 h 95250"/>
                    <a:gd name="connsiteX17" fmla="*/ 70199 w 95250"/>
                    <a:gd name="connsiteY17" fmla="*/ 94202 h 95250"/>
                    <a:gd name="connsiteX18" fmla="*/ 50006 w 95250"/>
                    <a:gd name="connsiteY18" fmla="*/ 98203 h 95250"/>
                    <a:gd name="connsiteX19" fmla="*/ 50387 w 95250"/>
                    <a:gd name="connsiteY19" fmla="*/ 79534 h 95250"/>
                    <a:gd name="connsiteX20" fmla="*/ 62198 w 95250"/>
                    <a:gd name="connsiteY20" fmla="*/ 77153 h 95250"/>
                    <a:gd name="connsiteX21" fmla="*/ 71152 w 95250"/>
                    <a:gd name="connsiteY21" fmla="*/ 70676 h 95250"/>
                    <a:gd name="connsiteX22" fmla="*/ 76867 w 95250"/>
                    <a:gd name="connsiteY22" fmla="*/ 61151 h 95250"/>
                    <a:gd name="connsiteX23" fmla="*/ 78867 w 95250"/>
                    <a:gd name="connsiteY23" fmla="*/ 49625 h 95250"/>
                    <a:gd name="connsiteX24" fmla="*/ 78867 w 95250"/>
                    <a:gd name="connsiteY24" fmla="*/ 49244 h 95250"/>
                    <a:gd name="connsiteX25" fmla="*/ 76771 w 95250"/>
                    <a:gd name="connsiteY25" fmla="*/ 37433 h 95250"/>
                    <a:gd name="connsiteX26" fmla="*/ 70866 w 95250"/>
                    <a:gd name="connsiteY26" fmla="*/ 27813 h 95250"/>
                    <a:gd name="connsiteX27" fmla="*/ 61817 w 95250"/>
                    <a:gd name="connsiteY27" fmla="*/ 21336 h 95250"/>
                    <a:gd name="connsiteX28" fmla="*/ 50197 w 95250"/>
                    <a:gd name="connsiteY28" fmla="*/ 18955 h 95250"/>
                    <a:gd name="connsiteX29" fmla="*/ 38576 w 95250"/>
                    <a:gd name="connsiteY29" fmla="*/ 21336 h 95250"/>
                    <a:gd name="connsiteX30" fmla="*/ 29623 w 95250"/>
                    <a:gd name="connsiteY30" fmla="*/ 27718 h 95250"/>
                    <a:gd name="connsiteX31" fmla="*/ 23908 w 95250"/>
                    <a:gd name="connsiteY31" fmla="*/ 37243 h 95250"/>
                    <a:gd name="connsiteX32" fmla="*/ 22003 w 95250"/>
                    <a:gd name="connsiteY32" fmla="*/ 48863 h 95250"/>
                    <a:gd name="connsiteX33" fmla="*/ 22003 w 95250"/>
                    <a:gd name="connsiteY33" fmla="*/ 49244 h 95250"/>
                    <a:gd name="connsiteX34" fmla="*/ 24098 w 95250"/>
                    <a:gd name="connsiteY34" fmla="*/ 60960 h 95250"/>
                    <a:gd name="connsiteX35" fmla="*/ 30004 w 95250"/>
                    <a:gd name="connsiteY35" fmla="*/ 70580 h 95250"/>
                    <a:gd name="connsiteX36" fmla="*/ 39052 w 95250"/>
                    <a:gd name="connsiteY36" fmla="*/ 77153 h 95250"/>
                    <a:gd name="connsiteX37" fmla="*/ 50387 w 95250"/>
                    <a:gd name="connsiteY37" fmla="*/ 7953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95250" h="95250">
                      <a:moveTo>
                        <a:pt x="50006" y="98203"/>
                      </a:moveTo>
                      <a:cubicBezTo>
                        <a:pt x="42863" y="98203"/>
                        <a:pt x="36290" y="96965"/>
                        <a:pt x="30099" y="94393"/>
                      </a:cubicBezTo>
                      <a:cubicBezTo>
                        <a:pt x="24003" y="91821"/>
                        <a:pt x="18669" y="88392"/>
                        <a:pt x="14192" y="83915"/>
                      </a:cubicBezTo>
                      <a:cubicBezTo>
                        <a:pt x="9715" y="79534"/>
                        <a:pt x="6286" y="74390"/>
                        <a:pt x="3715" y="68390"/>
                      </a:cubicBezTo>
                      <a:cubicBezTo>
                        <a:pt x="1238" y="62484"/>
                        <a:pt x="0" y="56102"/>
                        <a:pt x="0" y="49530"/>
                      </a:cubicBezTo>
                      <a:lnTo>
                        <a:pt x="0" y="49149"/>
                      </a:lnTo>
                      <a:cubicBezTo>
                        <a:pt x="0" y="42386"/>
                        <a:pt x="1238" y="36004"/>
                        <a:pt x="3810" y="30099"/>
                      </a:cubicBezTo>
                      <a:cubicBezTo>
                        <a:pt x="6382" y="24194"/>
                        <a:pt x="9906" y="18955"/>
                        <a:pt x="14288" y="14478"/>
                      </a:cubicBezTo>
                      <a:cubicBezTo>
                        <a:pt x="18764" y="10001"/>
                        <a:pt x="24003" y="6477"/>
                        <a:pt x="30194" y="3905"/>
                      </a:cubicBezTo>
                      <a:cubicBezTo>
                        <a:pt x="36290" y="1333"/>
                        <a:pt x="42958" y="0"/>
                        <a:pt x="50292" y="0"/>
                      </a:cubicBezTo>
                      <a:cubicBezTo>
                        <a:pt x="57626" y="0"/>
                        <a:pt x="64198" y="1238"/>
                        <a:pt x="70390" y="3810"/>
                      </a:cubicBezTo>
                      <a:cubicBezTo>
                        <a:pt x="76486" y="6382"/>
                        <a:pt x="81820" y="9906"/>
                        <a:pt x="86296" y="14288"/>
                      </a:cubicBezTo>
                      <a:cubicBezTo>
                        <a:pt x="90773" y="18764"/>
                        <a:pt x="94202" y="23908"/>
                        <a:pt x="96774" y="29813"/>
                      </a:cubicBezTo>
                      <a:cubicBezTo>
                        <a:pt x="99346" y="35719"/>
                        <a:pt x="100489" y="42005"/>
                        <a:pt x="100489" y="48768"/>
                      </a:cubicBezTo>
                      <a:lnTo>
                        <a:pt x="100489" y="49149"/>
                      </a:lnTo>
                      <a:cubicBezTo>
                        <a:pt x="100489" y="55816"/>
                        <a:pt x="99250" y="62103"/>
                        <a:pt x="96679" y="68008"/>
                      </a:cubicBezTo>
                      <a:cubicBezTo>
                        <a:pt x="94107" y="73914"/>
                        <a:pt x="90583" y="79153"/>
                        <a:pt x="86201" y="83629"/>
                      </a:cubicBezTo>
                      <a:cubicBezTo>
                        <a:pt x="81724" y="88106"/>
                        <a:pt x="76390" y="91630"/>
                        <a:pt x="70199" y="94202"/>
                      </a:cubicBezTo>
                      <a:cubicBezTo>
                        <a:pt x="64008" y="96774"/>
                        <a:pt x="57245" y="98203"/>
                        <a:pt x="50006" y="98203"/>
                      </a:cubicBezTo>
                      <a:close/>
                      <a:moveTo>
                        <a:pt x="50387" y="79534"/>
                      </a:moveTo>
                      <a:cubicBezTo>
                        <a:pt x="54769" y="79534"/>
                        <a:pt x="58674" y="78772"/>
                        <a:pt x="62198" y="77153"/>
                      </a:cubicBezTo>
                      <a:cubicBezTo>
                        <a:pt x="65722" y="75533"/>
                        <a:pt x="68675" y="73342"/>
                        <a:pt x="71152" y="70676"/>
                      </a:cubicBezTo>
                      <a:cubicBezTo>
                        <a:pt x="73628" y="68008"/>
                        <a:pt x="75533" y="64770"/>
                        <a:pt x="76867" y="61151"/>
                      </a:cubicBezTo>
                      <a:cubicBezTo>
                        <a:pt x="78200" y="57531"/>
                        <a:pt x="78867" y="53721"/>
                        <a:pt x="78867" y="49625"/>
                      </a:cubicBezTo>
                      <a:lnTo>
                        <a:pt x="78867" y="49244"/>
                      </a:lnTo>
                      <a:cubicBezTo>
                        <a:pt x="78867" y="45053"/>
                        <a:pt x="78200" y="41148"/>
                        <a:pt x="76771" y="37433"/>
                      </a:cubicBezTo>
                      <a:cubicBezTo>
                        <a:pt x="75343" y="33719"/>
                        <a:pt x="73342" y="30575"/>
                        <a:pt x="70866" y="27813"/>
                      </a:cubicBezTo>
                      <a:cubicBezTo>
                        <a:pt x="68294" y="25051"/>
                        <a:pt x="65342" y="22955"/>
                        <a:pt x="61817" y="21336"/>
                      </a:cubicBezTo>
                      <a:cubicBezTo>
                        <a:pt x="58293" y="19717"/>
                        <a:pt x="54483" y="18955"/>
                        <a:pt x="50197" y="18955"/>
                      </a:cubicBezTo>
                      <a:cubicBezTo>
                        <a:pt x="45910" y="18955"/>
                        <a:pt x="42100" y="19717"/>
                        <a:pt x="38576" y="21336"/>
                      </a:cubicBezTo>
                      <a:cubicBezTo>
                        <a:pt x="35052" y="22955"/>
                        <a:pt x="32099" y="25051"/>
                        <a:pt x="29623" y="27718"/>
                      </a:cubicBezTo>
                      <a:cubicBezTo>
                        <a:pt x="27146" y="30385"/>
                        <a:pt x="25241" y="33528"/>
                        <a:pt x="23908" y="37243"/>
                      </a:cubicBezTo>
                      <a:cubicBezTo>
                        <a:pt x="22574" y="40957"/>
                        <a:pt x="22003" y="44768"/>
                        <a:pt x="22003" y="48863"/>
                      </a:cubicBezTo>
                      <a:lnTo>
                        <a:pt x="22003" y="49244"/>
                      </a:lnTo>
                      <a:cubicBezTo>
                        <a:pt x="22003" y="53435"/>
                        <a:pt x="22669" y="57341"/>
                        <a:pt x="24098" y="60960"/>
                      </a:cubicBezTo>
                      <a:cubicBezTo>
                        <a:pt x="25527" y="64579"/>
                        <a:pt x="27527" y="67818"/>
                        <a:pt x="30004" y="70580"/>
                      </a:cubicBezTo>
                      <a:cubicBezTo>
                        <a:pt x="32575" y="73342"/>
                        <a:pt x="35528" y="75533"/>
                        <a:pt x="39052" y="77153"/>
                      </a:cubicBezTo>
                      <a:cubicBezTo>
                        <a:pt x="42481" y="78677"/>
                        <a:pt x="46292" y="79534"/>
                        <a:pt x="50387" y="7953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03" name="자유형: 도형 350">
                  <a:extLst>
                    <a:ext uri="{FF2B5EF4-FFF2-40B4-BE49-F238E27FC236}">
                      <a16:creationId xmlns:a16="http://schemas.microsoft.com/office/drawing/2014/main" id="{0A39D435-9D05-42E1-B5AD-9211C9F5C05B}"/>
                    </a:ext>
                  </a:extLst>
                </p:cNvPr>
                <p:cNvSpPr/>
                <p:nvPr/>
              </p:nvSpPr>
              <p:spPr>
                <a:xfrm>
                  <a:off x="3553880" y="3966679"/>
                  <a:ext cx="142875" cy="95250"/>
                </a:xfrm>
                <a:custGeom>
                  <a:avLst/>
                  <a:gdLst>
                    <a:gd name="connsiteX0" fmla="*/ 0 w 142875"/>
                    <a:gd name="connsiteY0" fmla="*/ 2000 h 95250"/>
                    <a:gd name="connsiteX1" fmla="*/ 21717 w 142875"/>
                    <a:gd name="connsiteY1" fmla="*/ 2000 h 95250"/>
                    <a:gd name="connsiteX2" fmla="*/ 21717 w 142875"/>
                    <a:gd name="connsiteY2" fmla="*/ 16383 h 95250"/>
                    <a:gd name="connsiteX3" fmla="*/ 26670 w 142875"/>
                    <a:gd name="connsiteY3" fmla="*/ 10287 h 95250"/>
                    <a:gd name="connsiteX4" fmla="*/ 32766 w 142875"/>
                    <a:gd name="connsiteY4" fmla="*/ 5048 h 95250"/>
                    <a:gd name="connsiteX5" fmla="*/ 40577 w 142875"/>
                    <a:gd name="connsiteY5" fmla="*/ 1333 h 95250"/>
                    <a:gd name="connsiteX6" fmla="*/ 50292 w 142875"/>
                    <a:gd name="connsiteY6" fmla="*/ 0 h 95250"/>
                    <a:gd name="connsiteX7" fmla="*/ 67437 w 142875"/>
                    <a:gd name="connsiteY7" fmla="*/ 4572 h 95250"/>
                    <a:gd name="connsiteX8" fmla="*/ 78200 w 142875"/>
                    <a:gd name="connsiteY8" fmla="*/ 16669 h 95250"/>
                    <a:gd name="connsiteX9" fmla="*/ 91726 w 142875"/>
                    <a:gd name="connsiteY9" fmla="*/ 4572 h 95250"/>
                    <a:gd name="connsiteX10" fmla="*/ 110204 w 142875"/>
                    <a:gd name="connsiteY10" fmla="*/ 0 h 95250"/>
                    <a:gd name="connsiteX11" fmla="*/ 134493 w 142875"/>
                    <a:gd name="connsiteY11" fmla="*/ 9334 h 95250"/>
                    <a:gd name="connsiteX12" fmla="*/ 143256 w 142875"/>
                    <a:gd name="connsiteY12" fmla="*/ 36004 h 95250"/>
                    <a:gd name="connsiteX13" fmla="*/ 143256 w 142875"/>
                    <a:gd name="connsiteY13" fmla="*/ 96107 h 95250"/>
                    <a:gd name="connsiteX14" fmla="*/ 121539 w 142875"/>
                    <a:gd name="connsiteY14" fmla="*/ 96107 h 95250"/>
                    <a:gd name="connsiteX15" fmla="*/ 121539 w 142875"/>
                    <a:gd name="connsiteY15" fmla="*/ 42767 h 95250"/>
                    <a:gd name="connsiteX16" fmla="*/ 116586 w 142875"/>
                    <a:gd name="connsiteY16" fmla="*/ 25717 h 95250"/>
                    <a:gd name="connsiteX17" fmla="*/ 102584 w 142875"/>
                    <a:gd name="connsiteY17" fmla="*/ 19812 h 95250"/>
                    <a:gd name="connsiteX18" fmla="*/ 88106 w 142875"/>
                    <a:gd name="connsiteY18" fmla="*/ 25813 h 95250"/>
                    <a:gd name="connsiteX19" fmla="*/ 82486 w 142875"/>
                    <a:gd name="connsiteY19" fmla="*/ 43148 h 95250"/>
                    <a:gd name="connsiteX20" fmla="*/ 82486 w 142875"/>
                    <a:gd name="connsiteY20" fmla="*/ 96203 h 95250"/>
                    <a:gd name="connsiteX21" fmla="*/ 60769 w 142875"/>
                    <a:gd name="connsiteY21" fmla="*/ 96203 h 95250"/>
                    <a:gd name="connsiteX22" fmla="*/ 60769 w 142875"/>
                    <a:gd name="connsiteY22" fmla="*/ 42672 h 95250"/>
                    <a:gd name="connsiteX23" fmla="*/ 55817 w 142875"/>
                    <a:gd name="connsiteY23" fmla="*/ 25813 h 95250"/>
                    <a:gd name="connsiteX24" fmla="*/ 41815 w 142875"/>
                    <a:gd name="connsiteY24" fmla="*/ 19907 h 95250"/>
                    <a:gd name="connsiteX25" fmla="*/ 27242 w 142875"/>
                    <a:gd name="connsiteY25" fmla="*/ 26098 h 95250"/>
                    <a:gd name="connsiteX26" fmla="*/ 21717 w 142875"/>
                    <a:gd name="connsiteY26" fmla="*/ 43339 h 95250"/>
                    <a:gd name="connsiteX27" fmla="*/ 21717 w 142875"/>
                    <a:gd name="connsiteY27" fmla="*/ 96203 h 95250"/>
                    <a:gd name="connsiteX28" fmla="*/ 0 w 142875"/>
                    <a:gd name="connsiteY28" fmla="*/ 96203 h 95250"/>
                    <a:gd name="connsiteX29" fmla="*/ 0 w 142875"/>
                    <a:gd name="connsiteY29" fmla="*/ 200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42875" h="95250">
                      <a:moveTo>
                        <a:pt x="0" y="2000"/>
                      </a:moveTo>
                      <a:lnTo>
                        <a:pt x="21717" y="2000"/>
                      </a:lnTo>
                      <a:lnTo>
                        <a:pt x="21717" y="16383"/>
                      </a:lnTo>
                      <a:cubicBezTo>
                        <a:pt x="23241" y="14192"/>
                        <a:pt x="24956" y="12192"/>
                        <a:pt x="26670" y="10287"/>
                      </a:cubicBezTo>
                      <a:cubicBezTo>
                        <a:pt x="28480" y="8382"/>
                        <a:pt x="30480" y="6667"/>
                        <a:pt x="32766" y="5048"/>
                      </a:cubicBezTo>
                      <a:cubicBezTo>
                        <a:pt x="35052" y="3524"/>
                        <a:pt x="37719" y="2286"/>
                        <a:pt x="40577" y="1333"/>
                      </a:cubicBezTo>
                      <a:cubicBezTo>
                        <a:pt x="43434" y="476"/>
                        <a:pt x="46673" y="0"/>
                        <a:pt x="50292" y="0"/>
                      </a:cubicBezTo>
                      <a:cubicBezTo>
                        <a:pt x="57055" y="0"/>
                        <a:pt x="62770" y="1524"/>
                        <a:pt x="67437" y="4572"/>
                      </a:cubicBezTo>
                      <a:cubicBezTo>
                        <a:pt x="72104" y="7620"/>
                        <a:pt x="75724" y="11716"/>
                        <a:pt x="78200" y="16669"/>
                      </a:cubicBezTo>
                      <a:cubicBezTo>
                        <a:pt x="82010" y="11621"/>
                        <a:pt x="86487" y="7620"/>
                        <a:pt x="91726" y="4572"/>
                      </a:cubicBezTo>
                      <a:cubicBezTo>
                        <a:pt x="96965" y="1524"/>
                        <a:pt x="103061" y="0"/>
                        <a:pt x="110204" y="0"/>
                      </a:cubicBezTo>
                      <a:cubicBezTo>
                        <a:pt x="120586" y="0"/>
                        <a:pt x="128683" y="3143"/>
                        <a:pt x="134493" y="9334"/>
                      </a:cubicBezTo>
                      <a:cubicBezTo>
                        <a:pt x="140303" y="15621"/>
                        <a:pt x="143256" y="24479"/>
                        <a:pt x="143256" y="36004"/>
                      </a:cubicBezTo>
                      <a:lnTo>
                        <a:pt x="143256" y="96107"/>
                      </a:lnTo>
                      <a:lnTo>
                        <a:pt x="121539" y="96107"/>
                      </a:lnTo>
                      <a:lnTo>
                        <a:pt x="121539" y="42767"/>
                      </a:lnTo>
                      <a:cubicBezTo>
                        <a:pt x="121539" y="35338"/>
                        <a:pt x="119920" y="29623"/>
                        <a:pt x="116586" y="25717"/>
                      </a:cubicBezTo>
                      <a:cubicBezTo>
                        <a:pt x="113252" y="21812"/>
                        <a:pt x="108585" y="19812"/>
                        <a:pt x="102584" y="19812"/>
                      </a:cubicBezTo>
                      <a:cubicBezTo>
                        <a:pt x="96679" y="19812"/>
                        <a:pt x="91821" y="21812"/>
                        <a:pt x="88106" y="25813"/>
                      </a:cubicBezTo>
                      <a:cubicBezTo>
                        <a:pt x="84391" y="29813"/>
                        <a:pt x="82486" y="35528"/>
                        <a:pt x="82486" y="43148"/>
                      </a:cubicBezTo>
                      <a:lnTo>
                        <a:pt x="82486" y="96203"/>
                      </a:lnTo>
                      <a:lnTo>
                        <a:pt x="60769" y="96203"/>
                      </a:lnTo>
                      <a:lnTo>
                        <a:pt x="60769" y="42672"/>
                      </a:lnTo>
                      <a:cubicBezTo>
                        <a:pt x="60769" y="35338"/>
                        <a:pt x="59150" y="29718"/>
                        <a:pt x="55817" y="25813"/>
                      </a:cubicBezTo>
                      <a:cubicBezTo>
                        <a:pt x="52483" y="21908"/>
                        <a:pt x="47815" y="19907"/>
                        <a:pt x="41815" y="19907"/>
                      </a:cubicBezTo>
                      <a:cubicBezTo>
                        <a:pt x="35814" y="19907"/>
                        <a:pt x="30956" y="22003"/>
                        <a:pt x="27242" y="26098"/>
                      </a:cubicBezTo>
                      <a:cubicBezTo>
                        <a:pt x="23527" y="30290"/>
                        <a:pt x="21717" y="36004"/>
                        <a:pt x="21717" y="43339"/>
                      </a:cubicBezTo>
                      <a:lnTo>
                        <a:pt x="21717" y="96203"/>
                      </a:lnTo>
                      <a:lnTo>
                        <a:pt x="0" y="96203"/>
                      </a:lnTo>
                      <a:lnTo>
                        <a:pt x="0" y="20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04" name="자유형: 도형 351">
                  <a:extLst>
                    <a:ext uri="{FF2B5EF4-FFF2-40B4-BE49-F238E27FC236}">
                      <a16:creationId xmlns:a16="http://schemas.microsoft.com/office/drawing/2014/main" id="{7815FA2A-2A7B-4EAF-AC33-34E1C2804A8D}"/>
                    </a:ext>
                  </a:extLst>
                </p:cNvPr>
                <p:cNvSpPr/>
                <p:nvPr/>
              </p:nvSpPr>
              <p:spPr>
                <a:xfrm>
                  <a:off x="3718091" y="3966774"/>
                  <a:ext cx="95250" cy="95250"/>
                </a:xfrm>
                <a:custGeom>
                  <a:avLst/>
                  <a:gdLst>
                    <a:gd name="connsiteX0" fmla="*/ 50006 w 95250"/>
                    <a:gd name="connsiteY0" fmla="*/ 98203 h 95250"/>
                    <a:gd name="connsiteX1" fmla="*/ 30099 w 95250"/>
                    <a:gd name="connsiteY1" fmla="*/ 94393 h 95250"/>
                    <a:gd name="connsiteX2" fmla="*/ 14192 w 95250"/>
                    <a:gd name="connsiteY2" fmla="*/ 83915 h 95250"/>
                    <a:gd name="connsiteX3" fmla="*/ 3715 w 95250"/>
                    <a:gd name="connsiteY3" fmla="*/ 68390 h 95250"/>
                    <a:gd name="connsiteX4" fmla="*/ 0 w 95250"/>
                    <a:gd name="connsiteY4" fmla="*/ 49530 h 95250"/>
                    <a:gd name="connsiteX5" fmla="*/ 0 w 95250"/>
                    <a:gd name="connsiteY5" fmla="*/ 49149 h 95250"/>
                    <a:gd name="connsiteX6" fmla="*/ 3810 w 95250"/>
                    <a:gd name="connsiteY6" fmla="*/ 30099 h 95250"/>
                    <a:gd name="connsiteX7" fmla="*/ 14288 w 95250"/>
                    <a:gd name="connsiteY7" fmla="*/ 14478 h 95250"/>
                    <a:gd name="connsiteX8" fmla="*/ 30194 w 95250"/>
                    <a:gd name="connsiteY8" fmla="*/ 3905 h 95250"/>
                    <a:gd name="connsiteX9" fmla="*/ 50292 w 95250"/>
                    <a:gd name="connsiteY9" fmla="*/ 0 h 95250"/>
                    <a:gd name="connsiteX10" fmla="*/ 70390 w 95250"/>
                    <a:gd name="connsiteY10" fmla="*/ 3810 h 95250"/>
                    <a:gd name="connsiteX11" fmla="*/ 86296 w 95250"/>
                    <a:gd name="connsiteY11" fmla="*/ 14288 h 95250"/>
                    <a:gd name="connsiteX12" fmla="*/ 96774 w 95250"/>
                    <a:gd name="connsiteY12" fmla="*/ 29813 h 95250"/>
                    <a:gd name="connsiteX13" fmla="*/ 100489 w 95250"/>
                    <a:gd name="connsiteY13" fmla="*/ 48768 h 95250"/>
                    <a:gd name="connsiteX14" fmla="*/ 100489 w 95250"/>
                    <a:gd name="connsiteY14" fmla="*/ 49149 h 95250"/>
                    <a:gd name="connsiteX15" fmla="*/ 96679 w 95250"/>
                    <a:gd name="connsiteY15" fmla="*/ 68008 h 95250"/>
                    <a:gd name="connsiteX16" fmla="*/ 86201 w 95250"/>
                    <a:gd name="connsiteY16" fmla="*/ 83629 h 95250"/>
                    <a:gd name="connsiteX17" fmla="*/ 70199 w 95250"/>
                    <a:gd name="connsiteY17" fmla="*/ 94202 h 95250"/>
                    <a:gd name="connsiteX18" fmla="*/ 50006 w 95250"/>
                    <a:gd name="connsiteY18" fmla="*/ 98203 h 95250"/>
                    <a:gd name="connsiteX19" fmla="*/ 50292 w 95250"/>
                    <a:gd name="connsiteY19" fmla="*/ 79534 h 95250"/>
                    <a:gd name="connsiteX20" fmla="*/ 62103 w 95250"/>
                    <a:gd name="connsiteY20" fmla="*/ 77153 h 95250"/>
                    <a:gd name="connsiteX21" fmla="*/ 71057 w 95250"/>
                    <a:gd name="connsiteY21" fmla="*/ 70676 h 95250"/>
                    <a:gd name="connsiteX22" fmla="*/ 76771 w 95250"/>
                    <a:gd name="connsiteY22" fmla="*/ 61151 h 95250"/>
                    <a:gd name="connsiteX23" fmla="*/ 78772 w 95250"/>
                    <a:gd name="connsiteY23" fmla="*/ 49625 h 95250"/>
                    <a:gd name="connsiteX24" fmla="*/ 78772 w 95250"/>
                    <a:gd name="connsiteY24" fmla="*/ 49244 h 95250"/>
                    <a:gd name="connsiteX25" fmla="*/ 76676 w 95250"/>
                    <a:gd name="connsiteY25" fmla="*/ 37433 h 95250"/>
                    <a:gd name="connsiteX26" fmla="*/ 70771 w 95250"/>
                    <a:gd name="connsiteY26" fmla="*/ 27813 h 95250"/>
                    <a:gd name="connsiteX27" fmla="*/ 61722 w 95250"/>
                    <a:gd name="connsiteY27" fmla="*/ 21336 h 95250"/>
                    <a:gd name="connsiteX28" fmla="*/ 50101 w 95250"/>
                    <a:gd name="connsiteY28" fmla="*/ 18955 h 95250"/>
                    <a:gd name="connsiteX29" fmla="*/ 38481 w 95250"/>
                    <a:gd name="connsiteY29" fmla="*/ 21336 h 95250"/>
                    <a:gd name="connsiteX30" fmla="*/ 29528 w 95250"/>
                    <a:gd name="connsiteY30" fmla="*/ 27718 h 95250"/>
                    <a:gd name="connsiteX31" fmla="*/ 23813 w 95250"/>
                    <a:gd name="connsiteY31" fmla="*/ 37243 h 95250"/>
                    <a:gd name="connsiteX32" fmla="*/ 21908 w 95250"/>
                    <a:gd name="connsiteY32" fmla="*/ 48863 h 95250"/>
                    <a:gd name="connsiteX33" fmla="*/ 21908 w 95250"/>
                    <a:gd name="connsiteY33" fmla="*/ 49244 h 95250"/>
                    <a:gd name="connsiteX34" fmla="*/ 24003 w 95250"/>
                    <a:gd name="connsiteY34" fmla="*/ 60960 h 95250"/>
                    <a:gd name="connsiteX35" fmla="*/ 29908 w 95250"/>
                    <a:gd name="connsiteY35" fmla="*/ 70580 h 95250"/>
                    <a:gd name="connsiteX36" fmla="*/ 38957 w 95250"/>
                    <a:gd name="connsiteY36" fmla="*/ 77153 h 95250"/>
                    <a:gd name="connsiteX37" fmla="*/ 50292 w 95250"/>
                    <a:gd name="connsiteY37" fmla="*/ 7953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95250" h="95250">
                      <a:moveTo>
                        <a:pt x="50006" y="98203"/>
                      </a:moveTo>
                      <a:cubicBezTo>
                        <a:pt x="42863" y="98203"/>
                        <a:pt x="36290" y="96965"/>
                        <a:pt x="30099" y="94393"/>
                      </a:cubicBezTo>
                      <a:cubicBezTo>
                        <a:pt x="24003" y="91821"/>
                        <a:pt x="18669" y="88392"/>
                        <a:pt x="14192" y="83915"/>
                      </a:cubicBezTo>
                      <a:cubicBezTo>
                        <a:pt x="9716" y="79534"/>
                        <a:pt x="6287" y="74390"/>
                        <a:pt x="3715" y="68390"/>
                      </a:cubicBezTo>
                      <a:cubicBezTo>
                        <a:pt x="1238" y="62484"/>
                        <a:pt x="0" y="56102"/>
                        <a:pt x="0" y="49530"/>
                      </a:cubicBezTo>
                      <a:lnTo>
                        <a:pt x="0" y="49149"/>
                      </a:lnTo>
                      <a:cubicBezTo>
                        <a:pt x="0" y="42386"/>
                        <a:pt x="1238" y="36004"/>
                        <a:pt x="3810" y="30099"/>
                      </a:cubicBezTo>
                      <a:cubicBezTo>
                        <a:pt x="6382" y="24194"/>
                        <a:pt x="9906" y="18955"/>
                        <a:pt x="14288" y="14478"/>
                      </a:cubicBezTo>
                      <a:cubicBezTo>
                        <a:pt x="18764" y="10001"/>
                        <a:pt x="24003" y="6477"/>
                        <a:pt x="30194" y="3905"/>
                      </a:cubicBezTo>
                      <a:cubicBezTo>
                        <a:pt x="36290" y="1333"/>
                        <a:pt x="42958" y="0"/>
                        <a:pt x="50292" y="0"/>
                      </a:cubicBezTo>
                      <a:cubicBezTo>
                        <a:pt x="57626" y="0"/>
                        <a:pt x="64199" y="1238"/>
                        <a:pt x="70390" y="3810"/>
                      </a:cubicBezTo>
                      <a:cubicBezTo>
                        <a:pt x="76486" y="6382"/>
                        <a:pt x="81820" y="9906"/>
                        <a:pt x="86296" y="14288"/>
                      </a:cubicBezTo>
                      <a:cubicBezTo>
                        <a:pt x="90773" y="18764"/>
                        <a:pt x="94202" y="23908"/>
                        <a:pt x="96774" y="29813"/>
                      </a:cubicBezTo>
                      <a:cubicBezTo>
                        <a:pt x="99346" y="35719"/>
                        <a:pt x="100489" y="42005"/>
                        <a:pt x="100489" y="48768"/>
                      </a:cubicBezTo>
                      <a:lnTo>
                        <a:pt x="100489" y="49149"/>
                      </a:lnTo>
                      <a:cubicBezTo>
                        <a:pt x="100489" y="55816"/>
                        <a:pt x="99250" y="62103"/>
                        <a:pt x="96679" y="68008"/>
                      </a:cubicBezTo>
                      <a:cubicBezTo>
                        <a:pt x="94107" y="73914"/>
                        <a:pt x="90583" y="79153"/>
                        <a:pt x="86201" y="83629"/>
                      </a:cubicBezTo>
                      <a:cubicBezTo>
                        <a:pt x="81725" y="88106"/>
                        <a:pt x="76391" y="91630"/>
                        <a:pt x="70199" y="94202"/>
                      </a:cubicBezTo>
                      <a:cubicBezTo>
                        <a:pt x="64008" y="96774"/>
                        <a:pt x="57245" y="98203"/>
                        <a:pt x="50006" y="98203"/>
                      </a:cubicBezTo>
                      <a:close/>
                      <a:moveTo>
                        <a:pt x="50292" y="79534"/>
                      </a:moveTo>
                      <a:cubicBezTo>
                        <a:pt x="54674" y="79534"/>
                        <a:pt x="58579" y="78772"/>
                        <a:pt x="62103" y="77153"/>
                      </a:cubicBezTo>
                      <a:cubicBezTo>
                        <a:pt x="65627" y="75533"/>
                        <a:pt x="68580" y="73342"/>
                        <a:pt x="71057" y="70676"/>
                      </a:cubicBezTo>
                      <a:cubicBezTo>
                        <a:pt x="73533" y="68008"/>
                        <a:pt x="75438" y="64770"/>
                        <a:pt x="76771" y="61151"/>
                      </a:cubicBezTo>
                      <a:cubicBezTo>
                        <a:pt x="78105" y="57531"/>
                        <a:pt x="78772" y="53721"/>
                        <a:pt x="78772" y="49625"/>
                      </a:cubicBezTo>
                      <a:lnTo>
                        <a:pt x="78772" y="49244"/>
                      </a:lnTo>
                      <a:cubicBezTo>
                        <a:pt x="78772" y="45053"/>
                        <a:pt x="78105" y="41148"/>
                        <a:pt x="76676" y="37433"/>
                      </a:cubicBezTo>
                      <a:cubicBezTo>
                        <a:pt x="75247" y="33719"/>
                        <a:pt x="73247" y="30575"/>
                        <a:pt x="70771" y="27813"/>
                      </a:cubicBezTo>
                      <a:cubicBezTo>
                        <a:pt x="68199" y="25051"/>
                        <a:pt x="65246" y="22955"/>
                        <a:pt x="61722" y="21336"/>
                      </a:cubicBezTo>
                      <a:cubicBezTo>
                        <a:pt x="58198" y="19717"/>
                        <a:pt x="54388" y="18955"/>
                        <a:pt x="50101" y="18955"/>
                      </a:cubicBezTo>
                      <a:cubicBezTo>
                        <a:pt x="45815" y="18955"/>
                        <a:pt x="42005" y="19717"/>
                        <a:pt x="38481" y="21336"/>
                      </a:cubicBezTo>
                      <a:cubicBezTo>
                        <a:pt x="34957" y="22955"/>
                        <a:pt x="32004" y="25051"/>
                        <a:pt x="29528" y="27718"/>
                      </a:cubicBezTo>
                      <a:cubicBezTo>
                        <a:pt x="27051" y="30385"/>
                        <a:pt x="25146" y="33528"/>
                        <a:pt x="23813" y="37243"/>
                      </a:cubicBezTo>
                      <a:cubicBezTo>
                        <a:pt x="22479" y="40957"/>
                        <a:pt x="21908" y="44768"/>
                        <a:pt x="21908" y="48863"/>
                      </a:cubicBezTo>
                      <a:lnTo>
                        <a:pt x="21908" y="49244"/>
                      </a:lnTo>
                      <a:cubicBezTo>
                        <a:pt x="21908" y="53435"/>
                        <a:pt x="22574" y="57341"/>
                        <a:pt x="24003" y="60960"/>
                      </a:cubicBezTo>
                      <a:cubicBezTo>
                        <a:pt x="25432" y="64579"/>
                        <a:pt x="27432" y="67818"/>
                        <a:pt x="29908" y="70580"/>
                      </a:cubicBezTo>
                      <a:cubicBezTo>
                        <a:pt x="32480" y="73342"/>
                        <a:pt x="35433" y="75533"/>
                        <a:pt x="38957" y="77153"/>
                      </a:cubicBezTo>
                      <a:cubicBezTo>
                        <a:pt x="42386" y="78677"/>
                        <a:pt x="46196" y="79534"/>
                        <a:pt x="50292" y="7953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05" name="자유형: 도형 352">
                  <a:extLst>
                    <a:ext uri="{FF2B5EF4-FFF2-40B4-BE49-F238E27FC236}">
                      <a16:creationId xmlns:a16="http://schemas.microsoft.com/office/drawing/2014/main" id="{13CDDDE5-F287-4DC0-B813-30E9A427AE8C}"/>
                    </a:ext>
                  </a:extLst>
                </p:cNvPr>
                <p:cNvSpPr/>
                <p:nvPr/>
              </p:nvSpPr>
              <p:spPr>
                <a:xfrm>
                  <a:off x="3832963" y="3942866"/>
                  <a:ext cx="57150" cy="114300"/>
                </a:xfrm>
                <a:custGeom>
                  <a:avLst/>
                  <a:gdLst>
                    <a:gd name="connsiteX0" fmla="*/ 39243 w 57150"/>
                    <a:gd name="connsiteY0" fmla="*/ 121634 h 114300"/>
                    <a:gd name="connsiteX1" fmla="*/ 28289 w 57150"/>
                    <a:gd name="connsiteY1" fmla="*/ 120205 h 114300"/>
                    <a:gd name="connsiteX2" fmla="*/ 19526 w 57150"/>
                    <a:gd name="connsiteY2" fmla="*/ 115538 h 114300"/>
                    <a:gd name="connsiteX3" fmla="*/ 13907 w 57150"/>
                    <a:gd name="connsiteY3" fmla="*/ 107061 h 114300"/>
                    <a:gd name="connsiteX4" fmla="*/ 11906 w 57150"/>
                    <a:gd name="connsiteY4" fmla="*/ 93917 h 114300"/>
                    <a:gd name="connsiteX5" fmla="*/ 11906 w 57150"/>
                    <a:gd name="connsiteY5" fmla="*/ 44387 h 114300"/>
                    <a:gd name="connsiteX6" fmla="*/ 0 w 57150"/>
                    <a:gd name="connsiteY6" fmla="*/ 44387 h 114300"/>
                    <a:gd name="connsiteX7" fmla="*/ 0 w 57150"/>
                    <a:gd name="connsiteY7" fmla="*/ 25813 h 114300"/>
                    <a:gd name="connsiteX8" fmla="*/ 11906 w 57150"/>
                    <a:gd name="connsiteY8" fmla="*/ 25813 h 114300"/>
                    <a:gd name="connsiteX9" fmla="*/ 11906 w 57150"/>
                    <a:gd name="connsiteY9" fmla="*/ 0 h 114300"/>
                    <a:gd name="connsiteX10" fmla="*/ 33623 w 57150"/>
                    <a:gd name="connsiteY10" fmla="*/ 0 h 114300"/>
                    <a:gd name="connsiteX11" fmla="*/ 33623 w 57150"/>
                    <a:gd name="connsiteY11" fmla="*/ 25813 h 114300"/>
                    <a:gd name="connsiteX12" fmla="*/ 58960 w 57150"/>
                    <a:gd name="connsiteY12" fmla="*/ 25813 h 114300"/>
                    <a:gd name="connsiteX13" fmla="*/ 58960 w 57150"/>
                    <a:gd name="connsiteY13" fmla="*/ 44387 h 114300"/>
                    <a:gd name="connsiteX14" fmla="*/ 33623 w 57150"/>
                    <a:gd name="connsiteY14" fmla="*/ 44387 h 114300"/>
                    <a:gd name="connsiteX15" fmla="*/ 33623 w 57150"/>
                    <a:gd name="connsiteY15" fmla="*/ 90583 h 114300"/>
                    <a:gd name="connsiteX16" fmla="*/ 36671 w 57150"/>
                    <a:gd name="connsiteY16" fmla="*/ 99631 h 114300"/>
                    <a:gd name="connsiteX17" fmla="*/ 45244 w 57150"/>
                    <a:gd name="connsiteY17" fmla="*/ 102394 h 114300"/>
                    <a:gd name="connsiteX18" fmla="*/ 58579 w 57150"/>
                    <a:gd name="connsiteY18" fmla="*/ 99155 h 114300"/>
                    <a:gd name="connsiteX19" fmla="*/ 58579 w 57150"/>
                    <a:gd name="connsiteY19" fmla="*/ 116777 h 114300"/>
                    <a:gd name="connsiteX20" fmla="*/ 49816 w 57150"/>
                    <a:gd name="connsiteY20" fmla="*/ 120301 h 114300"/>
                    <a:gd name="connsiteX21" fmla="*/ 39243 w 57150"/>
                    <a:gd name="connsiteY21" fmla="*/ 121634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150" h="114300">
                      <a:moveTo>
                        <a:pt x="39243" y="121634"/>
                      </a:moveTo>
                      <a:cubicBezTo>
                        <a:pt x="35338" y="121634"/>
                        <a:pt x="31718" y="121158"/>
                        <a:pt x="28289" y="120205"/>
                      </a:cubicBezTo>
                      <a:cubicBezTo>
                        <a:pt x="24956" y="119253"/>
                        <a:pt x="22003" y="117729"/>
                        <a:pt x="19526" y="115538"/>
                      </a:cubicBezTo>
                      <a:cubicBezTo>
                        <a:pt x="17050" y="113443"/>
                        <a:pt x="15145" y="110585"/>
                        <a:pt x="13907" y="107061"/>
                      </a:cubicBezTo>
                      <a:cubicBezTo>
                        <a:pt x="12573" y="103537"/>
                        <a:pt x="11906" y="99155"/>
                        <a:pt x="11906" y="93917"/>
                      </a:cubicBezTo>
                      <a:lnTo>
                        <a:pt x="11906" y="44387"/>
                      </a:lnTo>
                      <a:lnTo>
                        <a:pt x="0" y="44387"/>
                      </a:lnTo>
                      <a:lnTo>
                        <a:pt x="0" y="25813"/>
                      </a:lnTo>
                      <a:lnTo>
                        <a:pt x="11906" y="25813"/>
                      </a:lnTo>
                      <a:lnTo>
                        <a:pt x="11906" y="0"/>
                      </a:lnTo>
                      <a:lnTo>
                        <a:pt x="33623" y="0"/>
                      </a:lnTo>
                      <a:lnTo>
                        <a:pt x="33623" y="25813"/>
                      </a:lnTo>
                      <a:lnTo>
                        <a:pt x="58960" y="25813"/>
                      </a:lnTo>
                      <a:lnTo>
                        <a:pt x="58960" y="44387"/>
                      </a:lnTo>
                      <a:lnTo>
                        <a:pt x="33623" y="44387"/>
                      </a:lnTo>
                      <a:lnTo>
                        <a:pt x="33623" y="90583"/>
                      </a:lnTo>
                      <a:cubicBezTo>
                        <a:pt x="33623" y="94774"/>
                        <a:pt x="34671" y="97727"/>
                        <a:pt x="36671" y="99631"/>
                      </a:cubicBezTo>
                      <a:cubicBezTo>
                        <a:pt x="38671" y="101441"/>
                        <a:pt x="41529" y="102394"/>
                        <a:pt x="45244" y="102394"/>
                      </a:cubicBezTo>
                      <a:cubicBezTo>
                        <a:pt x="49911" y="102394"/>
                        <a:pt x="54388" y="101346"/>
                        <a:pt x="58579" y="99155"/>
                      </a:cubicBezTo>
                      <a:lnTo>
                        <a:pt x="58579" y="116777"/>
                      </a:lnTo>
                      <a:cubicBezTo>
                        <a:pt x="55817" y="118301"/>
                        <a:pt x="52959" y="119539"/>
                        <a:pt x="49816" y="120301"/>
                      </a:cubicBezTo>
                      <a:cubicBezTo>
                        <a:pt x="46863" y="121158"/>
                        <a:pt x="43244" y="121634"/>
                        <a:pt x="39243" y="12163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06" name="자유형: 도형 353">
                  <a:extLst>
                    <a:ext uri="{FF2B5EF4-FFF2-40B4-BE49-F238E27FC236}">
                      <a16:creationId xmlns:a16="http://schemas.microsoft.com/office/drawing/2014/main" id="{05B3E74D-42F3-4EBD-B6CA-A9969B962767}"/>
                    </a:ext>
                  </a:extLst>
                </p:cNvPr>
                <p:cNvSpPr/>
                <p:nvPr/>
              </p:nvSpPr>
              <p:spPr>
                <a:xfrm>
                  <a:off x="3913925" y="3933722"/>
                  <a:ext cx="19050" cy="123825"/>
                </a:xfrm>
                <a:custGeom>
                  <a:avLst/>
                  <a:gdLst>
                    <a:gd name="connsiteX0" fmla="*/ 0 w 19050"/>
                    <a:gd name="connsiteY0" fmla="*/ 0 h 123825"/>
                    <a:gd name="connsiteX1" fmla="*/ 23336 w 19050"/>
                    <a:gd name="connsiteY1" fmla="*/ 0 h 123825"/>
                    <a:gd name="connsiteX2" fmla="*/ 23336 w 19050"/>
                    <a:gd name="connsiteY2" fmla="*/ 20479 h 123825"/>
                    <a:gd name="connsiteX3" fmla="*/ 0 w 19050"/>
                    <a:gd name="connsiteY3" fmla="*/ 20479 h 123825"/>
                    <a:gd name="connsiteX4" fmla="*/ 0 w 19050"/>
                    <a:gd name="connsiteY4" fmla="*/ 0 h 123825"/>
                    <a:gd name="connsiteX5" fmla="*/ 857 w 19050"/>
                    <a:gd name="connsiteY5" fmla="*/ 34957 h 123825"/>
                    <a:gd name="connsiteX6" fmla="*/ 22574 w 19050"/>
                    <a:gd name="connsiteY6" fmla="*/ 34957 h 123825"/>
                    <a:gd name="connsiteX7" fmla="*/ 22574 w 19050"/>
                    <a:gd name="connsiteY7" fmla="*/ 129064 h 123825"/>
                    <a:gd name="connsiteX8" fmla="*/ 857 w 19050"/>
                    <a:gd name="connsiteY8" fmla="*/ 129064 h 123825"/>
                    <a:gd name="connsiteX9" fmla="*/ 857 w 19050"/>
                    <a:gd name="connsiteY9" fmla="*/ 34957 h 123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050" h="123825">
                      <a:moveTo>
                        <a:pt x="0" y="0"/>
                      </a:moveTo>
                      <a:lnTo>
                        <a:pt x="23336" y="0"/>
                      </a:lnTo>
                      <a:lnTo>
                        <a:pt x="23336" y="20479"/>
                      </a:lnTo>
                      <a:lnTo>
                        <a:pt x="0" y="20479"/>
                      </a:lnTo>
                      <a:lnTo>
                        <a:pt x="0" y="0"/>
                      </a:lnTo>
                      <a:close/>
                      <a:moveTo>
                        <a:pt x="857" y="34957"/>
                      </a:moveTo>
                      <a:lnTo>
                        <a:pt x="22574" y="34957"/>
                      </a:lnTo>
                      <a:lnTo>
                        <a:pt x="22574" y="129064"/>
                      </a:lnTo>
                      <a:lnTo>
                        <a:pt x="857" y="129064"/>
                      </a:lnTo>
                      <a:lnTo>
                        <a:pt x="857" y="34957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07" name="자유형: 도형 354">
                  <a:extLst>
                    <a:ext uri="{FF2B5EF4-FFF2-40B4-BE49-F238E27FC236}">
                      <a16:creationId xmlns:a16="http://schemas.microsoft.com/office/drawing/2014/main" id="{B2A1B996-7BEA-41D9-9B7C-703D75405429}"/>
                    </a:ext>
                  </a:extLst>
                </p:cNvPr>
                <p:cNvSpPr/>
                <p:nvPr/>
              </p:nvSpPr>
              <p:spPr>
                <a:xfrm>
                  <a:off x="3955645" y="3968679"/>
                  <a:ext cx="95250" cy="85725"/>
                </a:xfrm>
                <a:custGeom>
                  <a:avLst/>
                  <a:gdLst>
                    <a:gd name="connsiteX0" fmla="*/ 0 w 95250"/>
                    <a:gd name="connsiteY0" fmla="*/ 0 h 85725"/>
                    <a:gd name="connsiteX1" fmla="*/ 23146 w 95250"/>
                    <a:gd name="connsiteY1" fmla="*/ 0 h 85725"/>
                    <a:gd name="connsiteX2" fmla="*/ 48482 w 95250"/>
                    <a:gd name="connsiteY2" fmla="*/ 69151 h 85725"/>
                    <a:gd name="connsiteX3" fmla="*/ 74009 w 95250"/>
                    <a:gd name="connsiteY3" fmla="*/ 0 h 85725"/>
                    <a:gd name="connsiteX4" fmla="*/ 96679 w 95250"/>
                    <a:gd name="connsiteY4" fmla="*/ 0 h 85725"/>
                    <a:gd name="connsiteX5" fmla="*/ 58198 w 95250"/>
                    <a:gd name="connsiteY5" fmla="*/ 94869 h 85725"/>
                    <a:gd name="connsiteX6" fmla="*/ 38767 w 95250"/>
                    <a:gd name="connsiteY6" fmla="*/ 94869 h 85725"/>
                    <a:gd name="connsiteX7" fmla="*/ 0 w 95250"/>
                    <a:gd name="connsiteY7" fmla="*/ 0 h 85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250" h="85725">
                      <a:moveTo>
                        <a:pt x="0" y="0"/>
                      </a:moveTo>
                      <a:lnTo>
                        <a:pt x="23146" y="0"/>
                      </a:lnTo>
                      <a:lnTo>
                        <a:pt x="48482" y="69151"/>
                      </a:lnTo>
                      <a:lnTo>
                        <a:pt x="74009" y="0"/>
                      </a:lnTo>
                      <a:lnTo>
                        <a:pt x="96679" y="0"/>
                      </a:lnTo>
                      <a:lnTo>
                        <a:pt x="58198" y="94869"/>
                      </a:lnTo>
                      <a:lnTo>
                        <a:pt x="38767" y="94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08" name="자유형: 도형 355">
                  <a:extLst>
                    <a:ext uri="{FF2B5EF4-FFF2-40B4-BE49-F238E27FC236}">
                      <a16:creationId xmlns:a16="http://schemas.microsoft.com/office/drawing/2014/main" id="{21BB63E3-4DF9-4B73-9407-8F4751FC167B}"/>
                    </a:ext>
                  </a:extLst>
                </p:cNvPr>
                <p:cNvSpPr/>
                <p:nvPr/>
              </p:nvSpPr>
              <p:spPr>
                <a:xfrm>
                  <a:off x="4065468" y="3966869"/>
                  <a:ext cx="85725" cy="95250"/>
                </a:xfrm>
                <a:custGeom>
                  <a:avLst/>
                  <a:gdLst>
                    <a:gd name="connsiteX0" fmla="*/ 48387 w 85725"/>
                    <a:gd name="connsiteY0" fmla="*/ 98108 h 95250"/>
                    <a:gd name="connsiteX1" fmla="*/ 29432 w 85725"/>
                    <a:gd name="connsiteY1" fmla="*/ 94583 h 95250"/>
                    <a:gd name="connsiteX2" fmla="*/ 14097 w 85725"/>
                    <a:gd name="connsiteY2" fmla="*/ 84582 h 95250"/>
                    <a:gd name="connsiteX3" fmla="*/ 3810 w 85725"/>
                    <a:gd name="connsiteY3" fmla="*/ 69152 h 95250"/>
                    <a:gd name="connsiteX4" fmla="*/ 0 w 85725"/>
                    <a:gd name="connsiteY4" fmla="*/ 49244 h 95250"/>
                    <a:gd name="connsiteX5" fmla="*/ 0 w 85725"/>
                    <a:gd name="connsiteY5" fmla="*/ 48959 h 95250"/>
                    <a:gd name="connsiteX6" fmla="*/ 3429 w 85725"/>
                    <a:gd name="connsiteY6" fmla="*/ 29909 h 95250"/>
                    <a:gd name="connsiteX7" fmla="*/ 12954 w 85725"/>
                    <a:gd name="connsiteY7" fmla="*/ 14288 h 95250"/>
                    <a:gd name="connsiteX8" fmla="*/ 27527 w 85725"/>
                    <a:gd name="connsiteY8" fmla="*/ 3810 h 95250"/>
                    <a:gd name="connsiteX9" fmla="*/ 46101 w 85725"/>
                    <a:gd name="connsiteY9" fmla="*/ 0 h 95250"/>
                    <a:gd name="connsiteX10" fmla="*/ 65818 w 85725"/>
                    <a:gd name="connsiteY10" fmla="*/ 4096 h 95250"/>
                    <a:gd name="connsiteX11" fmla="*/ 79915 w 85725"/>
                    <a:gd name="connsiteY11" fmla="*/ 15145 h 95250"/>
                    <a:gd name="connsiteX12" fmla="*/ 88392 w 85725"/>
                    <a:gd name="connsiteY12" fmla="*/ 31242 h 95250"/>
                    <a:gd name="connsiteX13" fmla="*/ 91250 w 85725"/>
                    <a:gd name="connsiteY13" fmla="*/ 50578 h 95250"/>
                    <a:gd name="connsiteX14" fmla="*/ 91154 w 85725"/>
                    <a:gd name="connsiteY14" fmla="*/ 53531 h 95250"/>
                    <a:gd name="connsiteX15" fmla="*/ 90868 w 85725"/>
                    <a:gd name="connsiteY15" fmla="*/ 56674 h 95250"/>
                    <a:gd name="connsiteX16" fmla="*/ 21717 w 85725"/>
                    <a:gd name="connsiteY16" fmla="*/ 56674 h 95250"/>
                    <a:gd name="connsiteX17" fmla="*/ 30861 w 85725"/>
                    <a:gd name="connsiteY17" fmla="*/ 74390 h 95250"/>
                    <a:gd name="connsiteX18" fmla="*/ 48768 w 85725"/>
                    <a:gd name="connsiteY18" fmla="*/ 80582 h 95250"/>
                    <a:gd name="connsiteX19" fmla="*/ 62675 w 85725"/>
                    <a:gd name="connsiteY19" fmla="*/ 77724 h 95250"/>
                    <a:gd name="connsiteX20" fmla="*/ 74295 w 85725"/>
                    <a:gd name="connsiteY20" fmla="*/ 69342 h 95250"/>
                    <a:gd name="connsiteX21" fmla="*/ 86963 w 85725"/>
                    <a:gd name="connsiteY21" fmla="*/ 80582 h 95250"/>
                    <a:gd name="connsiteX22" fmla="*/ 70866 w 85725"/>
                    <a:gd name="connsiteY22" fmla="*/ 93440 h 95250"/>
                    <a:gd name="connsiteX23" fmla="*/ 48387 w 85725"/>
                    <a:gd name="connsiteY23" fmla="*/ 98108 h 95250"/>
                    <a:gd name="connsiteX24" fmla="*/ 69723 w 85725"/>
                    <a:gd name="connsiteY24" fmla="*/ 42291 h 95250"/>
                    <a:gd name="connsiteX25" fmla="*/ 67437 w 85725"/>
                    <a:gd name="connsiteY25" fmla="*/ 32576 h 95250"/>
                    <a:gd name="connsiteX26" fmla="*/ 62579 w 85725"/>
                    <a:gd name="connsiteY26" fmla="*/ 24765 h 95250"/>
                    <a:gd name="connsiteX27" fmla="*/ 55340 w 85725"/>
                    <a:gd name="connsiteY27" fmla="*/ 19526 h 95250"/>
                    <a:gd name="connsiteX28" fmla="*/ 45815 w 85725"/>
                    <a:gd name="connsiteY28" fmla="*/ 17526 h 95250"/>
                    <a:gd name="connsiteX29" fmla="*/ 29337 w 85725"/>
                    <a:gd name="connsiteY29" fmla="*/ 24384 h 95250"/>
                    <a:gd name="connsiteX30" fmla="*/ 21431 w 85725"/>
                    <a:gd name="connsiteY30" fmla="*/ 42291 h 95250"/>
                    <a:gd name="connsiteX31" fmla="*/ 69723 w 85725"/>
                    <a:gd name="connsiteY31" fmla="*/ 42291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85725" h="95250">
                      <a:moveTo>
                        <a:pt x="48387" y="98108"/>
                      </a:moveTo>
                      <a:cubicBezTo>
                        <a:pt x="41624" y="98108"/>
                        <a:pt x="35242" y="96869"/>
                        <a:pt x="29432" y="94583"/>
                      </a:cubicBezTo>
                      <a:cubicBezTo>
                        <a:pt x="23622" y="92297"/>
                        <a:pt x="18479" y="88868"/>
                        <a:pt x="14097" y="84582"/>
                      </a:cubicBezTo>
                      <a:cubicBezTo>
                        <a:pt x="9716" y="80296"/>
                        <a:pt x="6382" y="75152"/>
                        <a:pt x="3810" y="69152"/>
                      </a:cubicBezTo>
                      <a:cubicBezTo>
                        <a:pt x="1238" y="63151"/>
                        <a:pt x="0" y="56483"/>
                        <a:pt x="0" y="49244"/>
                      </a:cubicBezTo>
                      <a:lnTo>
                        <a:pt x="0" y="48959"/>
                      </a:lnTo>
                      <a:cubicBezTo>
                        <a:pt x="0" y="42196"/>
                        <a:pt x="1143" y="35814"/>
                        <a:pt x="3429" y="29909"/>
                      </a:cubicBezTo>
                      <a:cubicBezTo>
                        <a:pt x="5715" y="24003"/>
                        <a:pt x="8858" y="18764"/>
                        <a:pt x="12954" y="14288"/>
                      </a:cubicBezTo>
                      <a:cubicBezTo>
                        <a:pt x="17050" y="9811"/>
                        <a:pt x="21908" y="6287"/>
                        <a:pt x="27527" y="3810"/>
                      </a:cubicBezTo>
                      <a:cubicBezTo>
                        <a:pt x="33147" y="1238"/>
                        <a:pt x="39338" y="0"/>
                        <a:pt x="46101" y="0"/>
                      </a:cubicBezTo>
                      <a:cubicBezTo>
                        <a:pt x="53626" y="0"/>
                        <a:pt x="60198" y="1334"/>
                        <a:pt x="65818" y="4096"/>
                      </a:cubicBezTo>
                      <a:cubicBezTo>
                        <a:pt x="71438" y="6858"/>
                        <a:pt x="76200" y="10478"/>
                        <a:pt x="79915" y="15145"/>
                      </a:cubicBezTo>
                      <a:cubicBezTo>
                        <a:pt x="83629" y="19812"/>
                        <a:pt x="86487" y="25146"/>
                        <a:pt x="88392" y="31242"/>
                      </a:cubicBezTo>
                      <a:cubicBezTo>
                        <a:pt x="90297" y="37338"/>
                        <a:pt x="91250" y="43815"/>
                        <a:pt x="91250" y="50578"/>
                      </a:cubicBezTo>
                      <a:cubicBezTo>
                        <a:pt x="91250" y="51530"/>
                        <a:pt x="91250" y="52483"/>
                        <a:pt x="91154" y="53531"/>
                      </a:cubicBezTo>
                      <a:cubicBezTo>
                        <a:pt x="91059" y="54578"/>
                        <a:pt x="90964" y="55626"/>
                        <a:pt x="90868" y="56674"/>
                      </a:cubicBezTo>
                      <a:lnTo>
                        <a:pt x="21717" y="56674"/>
                      </a:lnTo>
                      <a:cubicBezTo>
                        <a:pt x="22955" y="64389"/>
                        <a:pt x="26003" y="70295"/>
                        <a:pt x="30861" y="74390"/>
                      </a:cubicBezTo>
                      <a:cubicBezTo>
                        <a:pt x="35814" y="78486"/>
                        <a:pt x="41815" y="80582"/>
                        <a:pt x="48768" y="80582"/>
                      </a:cubicBezTo>
                      <a:cubicBezTo>
                        <a:pt x="54102" y="80582"/>
                        <a:pt x="58769" y="79629"/>
                        <a:pt x="62675" y="77724"/>
                      </a:cubicBezTo>
                      <a:cubicBezTo>
                        <a:pt x="66580" y="75819"/>
                        <a:pt x="70485" y="73057"/>
                        <a:pt x="74295" y="69342"/>
                      </a:cubicBezTo>
                      <a:lnTo>
                        <a:pt x="86963" y="80582"/>
                      </a:lnTo>
                      <a:cubicBezTo>
                        <a:pt x="82487" y="85915"/>
                        <a:pt x="77057" y="90202"/>
                        <a:pt x="70866" y="93440"/>
                      </a:cubicBezTo>
                      <a:cubicBezTo>
                        <a:pt x="64675" y="96679"/>
                        <a:pt x="57055" y="98108"/>
                        <a:pt x="48387" y="98108"/>
                      </a:cubicBezTo>
                      <a:close/>
                      <a:moveTo>
                        <a:pt x="69723" y="42291"/>
                      </a:moveTo>
                      <a:cubicBezTo>
                        <a:pt x="69342" y="38862"/>
                        <a:pt x="68580" y="35624"/>
                        <a:pt x="67437" y="32576"/>
                      </a:cubicBezTo>
                      <a:cubicBezTo>
                        <a:pt x="66199" y="29528"/>
                        <a:pt x="64675" y="26956"/>
                        <a:pt x="62579" y="24765"/>
                      </a:cubicBezTo>
                      <a:cubicBezTo>
                        <a:pt x="60579" y="22574"/>
                        <a:pt x="58103" y="20765"/>
                        <a:pt x="55340" y="19526"/>
                      </a:cubicBezTo>
                      <a:cubicBezTo>
                        <a:pt x="52578" y="18193"/>
                        <a:pt x="49339" y="17526"/>
                        <a:pt x="45815" y="17526"/>
                      </a:cubicBezTo>
                      <a:cubicBezTo>
                        <a:pt x="39148" y="17526"/>
                        <a:pt x="33623" y="19812"/>
                        <a:pt x="29337" y="24384"/>
                      </a:cubicBezTo>
                      <a:cubicBezTo>
                        <a:pt x="25051" y="28956"/>
                        <a:pt x="22384" y="34957"/>
                        <a:pt x="21431" y="42291"/>
                      </a:cubicBezTo>
                      <a:lnTo>
                        <a:pt x="69723" y="42291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306" name="그룹 305">
              <a:extLst>
                <a:ext uri="{FF2B5EF4-FFF2-40B4-BE49-F238E27FC236}">
                  <a16:creationId xmlns:a16="http://schemas.microsoft.com/office/drawing/2014/main" id="{0E8A8BB1-4887-43E7-8AB2-10A88C4DD766}"/>
                </a:ext>
              </a:extLst>
            </p:cNvPr>
            <p:cNvGrpSpPr/>
            <p:nvPr userDrawn="1"/>
          </p:nvGrpSpPr>
          <p:grpSpPr>
            <a:xfrm>
              <a:off x="1910896" y="5680374"/>
              <a:ext cx="955954" cy="696398"/>
              <a:chOff x="-275161" y="5680374"/>
              <a:chExt cx="955954" cy="696398"/>
            </a:xfrm>
          </p:grpSpPr>
          <p:sp>
            <p:nvSpPr>
              <p:cNvPr id="307" name="Shape 119">
                <a:extLst>
                  <a:ext uri="{FF2B5EF4-FFF2-40B4-BE49-F238E27FC236}">
                    <a16:creationId xmlns:a16="http://schemas.microsoft.com/office/drawing/2014/main" id="{8C311D21-F888-4F88-85D1-408F454091DF}"/>
                  </a:ext>
                </a:extLst>
              </p:cNvPr>
              <p:cNvSpPr txBox="1"/>
              <p:nvPr userDrawn="1"/>
            </p:nvSpPr>
            <p:spPr>
              <a:xfrm>
                <a:off x="-177290" y="6099773"/>
                <a:ext cx="76021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>
                <a:defPPr>
                  <a:defRPr lang="en-US"/>
                </a:defPPr>
                <a:lvl1pPr algn="ctr">
                  <a:defRPr sz="599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나눔고딕" panose="020D0604000000000000" pitchFamily="50" charset="-127"/>
                    <a:cs typeface="Arial"/>
                  </a:defRPr>
                </a:lvl1pPr>
              </a:lstStyle>
              <a:p>
                <a:pPr lvl="0"/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Member of the International Transport Forum CPB </a:t>
                </a:r>
                <a:endParaRPr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grpSp>
            <p:nvGrpSpPr>
              <p:cNvPr id="308" name="그룹 307">
                <a:extLst>
                  <a:ext uri="{FF2B5EF4-FFF2-40B4-BE49-F238E27FC236}">
                    <a16:creationId xmlns:a16="http://schemas.microsoft.com/office/drawing/2014/main" id="{B62BBDB6-F720-40F8-B337-F17AAD89B6D3}"/>
                  </a:ext>
                </a:extLst>
              </p:cNvPr>
              <p:cNvGrpSpPr/>
              <p:nvPr userDrawn="1"/>
            </p:nvGrpSpPr>
            <p:grpSpPr>
              <a:xfrm>
                <a:off x="-275161" y="5680374"/>
                <a:ext cx="955954" cy="212837"/>
                <a:chOff x="807391" y="817949"/>
                <a:chExt cx="5627964" cy="1253030"/>
              </a:xfrm>
            </p:grpSpPr>
            <p:sp>
              <p:nvSpPr>
                <p:cNvPr id="309" name="자유형: 도형 308">
                  <a:extLst>
                    <a:ext uri="{FF2B5EF4-FFF2-40B4-BE49-F238E27FC236}">
                      <a16:creationId xmlns:a16="http://schemas.microsoft.com/office/drawing/2014/main" id="{F1D7E7A8-2D6C-4D15-AF1A-4317B14180CF}"/>
                    </a:ext>
                  </a:extLst>
                </p:cNvPr>
                <p:cNvSpPr/>
                <p:nvPr/>
              </p:nvSpPr>
              <p:spPr>
                <a:xfrm>
                  <a:off x="2117672" y="937504"/>
                  <a:ext cx="185356" cy="448913"/>
                </a:xfrm>
                <a:custGeom>
                  <a:avLst/>
                  <a:gdLst>
                    <a:gd name="connsiteX0" fmla="*/ 185357 w 185356"/>
                    <a:gd name="connsiteY0" fmla="*/ 395954 h 448913"/>
                    <a:gd name="connsiteX1" fmla="*/ 142113 w 185356"/>
                    <a:gd name="connsiteY1" fmla="*/ 386334 h 448913"/>
                    <a:gd name="connsiteX2" fmla="*/ 142113 w 185356"/>
                    <a:gd name="connsiteY2" fmla="*/ 63341 h 448913"/>
                    <a:gd name="connsiteX3" fmla="*/ 185357 w 185356"/>
                    <a:gd name="connsiteY3" fmla="*/ 53626 h 448913"/>
                    <a:gd name="connsiteX4" fmla="*/ 185357 w 185356"/>
                    <a:gd name="connsiteY4" fmla="*/ 0 h 448913"/>
                    <a:gd name="connsiteX5" fmla="*/ 0 w 185356"/>
                    <a:gd name="connsiteY5" fmla="*/ 0 h 448913"/>
                    <a:gd name="connsiteX6" fmla="*/ 0 w 185356"/>
                    <a:gd name="connsiteY6" fmla="*/ 53626 h 448913"/>
                    <a:gd name="connsiteX7" fmla="*/ 43244 w 185356"/>
                    <a:gd name="connsiteY7" fmla="*/ 63341 h 448913"/>
                    <a:gd name="connsiteX8" fmla="*/ 43244 w 185356"/>
                    <a:gd name="connsiteY8" fmla="*/ 386334 h 448913"/>
                    <a:gd name="connsiteX9" fmla="*/ 0 w 185356"/>
                    <a:gd name="connsiteY9" fmla="*/ 395954 h 448913"/>
                    <a:gd name="connsiteX10" fmla="*/ 0 w 185356"/>
                    <a:gd name="connsiteY10" fmla="*/ 448913 h 448913"/>
                    <a:gd name="connsiteX11" fmla="*/ 185357 w 185356"/>
                    <a:gd name="connsiteY11" fmla="*/ 448913 h 448913"/>
                    <a:gd name="connsiteX12" fmla="*/ 185357 w 185356"/>
                    <a:gd name="connsiteY12" fmla="*/ 395954 h 44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5356" h="448913">
                      <a:moveTo>
                        <a:pt x="185357" y="395954"/>
                      </a:moveTo>
                      <a:lnTo>
                        <a:pt x="142113" y="386334"/>
                      </a:lnTo>
                      <a:lnTo>
                        <a:pt x="142113" y="63341"/>
                      </a:lnTo>
                      <a:lnTo>
                        <a:pt x="185357" y="53626"/>
                      </a:lnTo>
                      <a:lnTo>
                        <a:pt x="185357" y="0"/>
                      </a:lnTo>
                      <a:lnTo>
                        <a:pt x="0" y="0"/>
                      </a:lnTo>
                      <a:lnTo>
                        <a:pt x="0" y="53626"/>
                      </a:lnTo>
                      <a:lnTo>
                        <a:pt x="43244" y="63341"/>
                      </a:lnTo>
                      <a:lnTo>
                        <a:pt x="43244" y="386334"/>
                      </a:lnTo>
                      <a:lnTo>
                        <a:pt x="0" y="395954"/>
                      </a:lnTo>
                      <a:lnTo>
                        <a:pt x="0" y="448913"/>
                      </a:lnTo>
                      <a:lnTo>
                        <a:pt x="185357" y="448913"/>
                      </a:lnTo>
                      <a:lnTo>
                        <a:pt x="185357" y="395954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10" name="자유형: 도형 309">
                  <a:extLst>
                    <a:ext uri="{FF2B5EF4-FFF2-40B4-BE49-F238E27FC236}">
                      <a16:creationId xmlns:a16="http://schemas.microsoft.com/office/drawing/2014/main" id="{586B8BA2-48CD-4C63-82E7-CC5F8F511E4F}"/>
                    </a:ext>
                  </a:extLst>
                </p:cNvPr>
                <p:cNvSpPr/>
                <p:nvPr/>
              </p:nvSpPr>
              <p:spPr>
                <a:xfrm>
                  <a:off x="2372847" y="1047899"/>
                  <a:ext cx="260984" cy="338709"/>
                </a:xfrm>
                <a:custGeom>
                  <a:avLst/>
                  <a:gdLst>
                    <a:gd name="connsiteX0" fmla="*/ 91059 w 260984"/>
                    <a:gd name="connsiteY0" fmla="*/ 92488 h 338709"/>
                    <a:gd name="connsiteX1" fmla="*/ 113347 w 260984"/>
                    <a:gd name="connsiteY1" fmla="*/ 78296 h 338709"/>
                    <a:gd name="connsiteX2" fmla="*/ 138779 w 260984"/>
                    <a:gd name="connsiteY2" fmla="*/ 73152 h 338709"/>
                    <a:gd name="connsiteX3" fmla="*/ 161163 w 260984"/>
                    <a:gd name="connsiteY3" fmla="*/ 80581 h 338709"/>
                    <a:gd name="connsiteX4" fmla="*/ 169164 w 260984"/>
                    <a:gd name="connsiteY4" fmla="*/ 111919 h 338709"/>
                    <a:gd name="connsiteX5" fmla="*/ 169164 w 260984"/>
                    <a:gd name="connsiteY5" fmla="*/ 338709 h 338709"/>
                    <a:gd name="connsiteX6" fmla="*/ 260985 w 260984"/>
                    <a:gd name="connsiteY6" fmla="*/ 338709 h 338709"/>
                    <a:gd name="connsiteX7" fmla="*/ 260985 w 260984"/>
                    <a:gd name="connsiteY7" fmla="*/ 91154 h 338709"/>
                    <a:gd name="connsiteX8" fmla="*/ 239363 w 260984"/>
                    <a:gd name="connsiteY8" fmla="*/ 20384 h 338709"/>
                    <a:gd name="connsiteX9" fmla="*/ 175069 w 260984"/>
                    <a:gd name="connsiteY9" fmla="*/ 0 h 338709"/>
                    <a:gd name="connsiteX10" fmla="*/ 122396 w 260984"/>
                    <a:gd name="connsiteY10" fmla="*/ 11335 h 338709"/>
                    <a:gd name="connsiteX11" fmla="*/ 82010 w 260984"/>
                    <a:gd name="connsiteY11" fmla="*/ 40100 h 338709"/>
                    <a:gd name="connsiteX12" fmla="*/ 74295 w 260984"/>
                    <a:gd name="connsiteY12" fmla="*/ 8477 h 338709"/>
                    <a:gd name="connsiteX13" fmla="*/ 0 w 260984"/>
                    <a:gd name="connsiteY13" fmla="*/ 8477 h 338709"/>
                    <a:gd name="connsiteX14" fmla="*/ 0 w 260984"/>
                    <a:gd name="connsiteY14" fmla="*/ 338614 h 338709"/>
                    <a:gd name="connsiteX15" fmla="*/ 91154 w 260984"/>
                    <a:gd name="connsiteY15" fmla="*/ 338614 h 338709"/>
                    <a:gd name="connsiteX16" fmla="*/ 91154 w 260984"/>
                    <a:gd name="connsiteY16" fmla="*/ 92488 h 338709"/>
                    <a:gd name="connsiteX17" fmla="*/ 91059 w 260984"/>
                    <a:gd name="connsiteY17" fmla="*/ 92488 h 338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0984" h="338709">
                      <a:moveTo>
                        <a:pt x="91059" y="92488"/>
                      </a:moveTo>
                      <a:cubicBezTo>
                        <a:pt x="98774" y="86487"/>
                        <a:pt x="106204" y="81725"/>
                        <a:pt x="113347" y="78296"/>
                      </a:cubicBezTo>
                      <a:cubicBezTo>
                        <a:pt x="120491" y="74867"/>
                        <a:pt x="128968" y="73152"/>
                        <a:pt x="138779" y="73152"/>
                      </a:cubicBezTo>
                      <a:cubicBezTo>
                        <a:pt x="148304" y="73152"/>
                        <a:pt x="155734" y="75629"/>
                        <a:pt x="161163" y="80581"/>
                      </a:cubicBezTo>
                      <a:cubicBezTo>
                        <a:pt x="166402" y="85534"/>
                        <a:pt x="169164" y="96012"/>
                        <a:pt x="169164" y="111919"/>
                      </a:cubicBezTo>
                      <a:lnTo>
                        <a:pt x="169164" y="338709"/>
                      </a:lnTo>
                      <a:lnTo>
                        <a:pt x="260985" y="338709"/>
                      </a:lnTo>
                      <a:lnTo>
                        <a:pt x="260985" y="91154"/>
                      </a:lnTo>
                      <a:cubicBezTo>
                        <a:pt x="260985" y="57531"/>
                        <a:pt x="253746" y="33909"/>
                        <a:pt x="239363" y="20384"/>
                      </a:cubicBezTo>
                      <a:cubicBezTo>
                        <a:pt x="224980" y="6858"/>
                        <a:pt x="203454" y="0"/>
                        <a:pt x="175069" y="0"/>
                      </a:cubicBezTo>
                      <a:cubicBezTo>
                        <a:pt x="154400" y="0"/>
                        <a:pt x="136874" y="3810"/>
                        <a:pt x="122396" y="11335"/>
                      </a:cubicBezTo>
                      <a:cubicBezTo>
                        <a:pt x="107918" y="18860"/>
                        <a:pt x="94488" y="28480"/>
                        <a:pt x="82010" y="40100"/>
                      </a:cubicBezTo>
                      <a:lnTo>
                        <a:pt x="74295" y="8477"/>
                      </a:lnTo>
                      <a:lnTo>
                        <a:pt x="0" y="8477"/>
                      </a:lnTo>
                      <a:lnTo>
                        <a:pt x="0" y="338614"/>
                      </a:lnTo>
                      <a:lnTo>
                        <a:pt x="91154" y="338614"/>
                      </a:lnTo>
                      <a:lnTo>
                        <a:pt x="91154" y="92488"/>
                      </a:lnTo>
                      <a:lnTo>
                        <a:pt x="91059" y="9248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11" name="자유형: 도형 310">
                  <a:extLst>
                    <a:ext uri="{FF2B5EF4-FFF2-40B4-BE49-F238E27FC236}">
                      <a16:creationId xmlns:a16="http://schemas.microsoft.com/office/drawing/2014/main" id="{B72C533B-0155-4C57-A1D3-5E5AB6273160}"/>
                    </a:ext>
                  </a:extLst>
                </p:cNvPr>
                <p:cNvSpPr/>
                <p:nvPr/>
              </p:nvSpPr>
              <p:spPr>
                <a:xfrm>
                  <a:off x="2685458" y="960174"/>
                  <a:ext cx="189928" cy="434625"/>
                </a:xfrm>
                <a:custGeom>
                  <a:avLst/>
                  <a:gdLst>
                    <a:gd name="connsiteX0" fmla="*/ 166307 w 189928"/>
                    <a:gd name="connsiteY0" fmla="*/ 362617 h 434625"/>
                    <a:gd name="connsiteX1" fmla="*/ 149257 w 189928"/>
                    <a:gd name="connsiteY1" fmla="*/ 365570 h 434625"/>
                    <a:gd name="connsiteX2" fmla="*/ 130874 w 189928"/>
                    <a:gd name="connsiteY2" fmla="*/ 358712 h 434625"/>
                    <a:gd name="connsiteX3" fmla="*/ 124682 w 189928"/>
                    <a:gd name="connsiteY3" fmla="*/ 330613 h 434625"/>
                    <a:gd name="connsiteX4" fmla="*/ 124682 w 189928"/>
                    <a:gd name="connsiteY4" fmla="*/ 165259 h 434625"/>
                    <a:gd name="connsiteX5" fmla="*/ 185452 w 189928"/>
                    <a:gd name="connsiteY5" fmla="*/ 165259 h 434625"/>
                    <a:gd name="connsiteX6" fmla="*/ 185452 w 189928"/>
                    <a:gd name="connsiteY6" fmla="*/ 96203 h 434625"/>
                    <a:gd name="connsiteX7" fmla="*/ 124682 w 189928"/>
                    <a:gd name="connsiteY7" fmla="*/ 96203 h 434625"/>
                    <a:gd name="connsiteX8" fmla="*/ 124682 w 189928"/>
                    <a:gd name="connsiteY8" fmla="*/ 0 h 434625"/>
                    <a:gd name="connsiteX9" fmla="*/ 33623 w 189928"/>
                    <a:gd name="connsiteY9" fmla="*/ 15430 h 434625"/>
                    <a:gd name="connsiteX10" fmla="*/ 33623 w 189928"/>
                    <a:gd name="connsiteY10" fmla="*/ 96203 h 434625"/>
                    <a:gd name="connsiteX11" fmla="*/ 0 w 189928"/>
                    <a:gd name="connsiteY11" fmla="*/ 96203 h 434625"/>
                    <a:gd name="connsiteX12" fmla="*/ 0 w 189928"/>
                    <a:gd name="connsiteY12" fmla="*/ 165259 h 434625"/>
                    <a:gd name="connsiteX13" fmla="*/ 33623 w 189928"/>
                    <a:gd name="connsiteY13" fmla="*/ 165259 h 434625"/>
                    <a:gd name="connsiteX14" fmla="*/ 33623 w 189928"/>
                    <a:gd name="connsiteY14" fmla="*/ 351949 h 434625"/>
                    <a:gd name="connsiteX15" fmla="*/ 40386 w 189928"/>
                    <a:gd name="connsiteY15" fmla="*/ 391668 h 434625"/>
                    <a:gd name="connsiteX16" fmla="*/ 59150 w 189928"/>
                    <a:gd name="connsiteY16" fmla="*/ 417195 h 434625"/>
                    <a:gd name="connsiteX17" fmla="*/ 88201 w 189928"/>
                    <a:gd name="connsiteY17" fmla="*/ 430721 h 434625"/>
                    <a:gd name="connsiteX18" fmla="*/ 126683 w 189928"/>
                    <a:gd name="connsiteY18" fmla="*/ 434626 h 434625"/>
                    <a:gd name="connsiteX19" fmla="*/ 164401 w 189928"/>
                    <a:gd name="connsiteY19" fmla="*/ 430054 h 434625"/>
                    <a:gd name="connsiteX20" fmla="*/ 189929 w 189928"/>
                    <a:gd name="connsiteY20" fmla="*/ 420434 h 434625"/>
                    <a:gd name="connsiteX21" fmla="*/ 177546 w 189928"/>
                    <a:gd name="connsiteY21" fmla="*/ 358426 h 434625"/>
                    <a:gd name="connsiteX22" fmla="*/ 166307 w 189928"/>
                    <a:gd name="connsiteY22" fmla="*/ 362617 h 434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9928" h="434625">
                      <a:moveTo>
                        <a:pt x="166307" y="362617"/>
                      </a:moveTo>
                      <a:cubicBezTo>
                        <a:pt x="161830" y="364617"/>
                        <a:pt x="156020" y="365570"/>
                        <a:pt x="149257" y="365570"/>
                      </a:cubicBezTo>
                      <a:cubicBezTo>
                        <a:pt x="141065" y="365570"/>
                        <a:pt x="134874" y="363379"/>
                        <a:pt x="130874" y="358712"/>
                      </a:cubicBezTo>
                      <a:cubicBezTo>
                        <a:pt x="126683" y="354235"/>
                        <a:pt x="124682" y="344900"/>
                        <a:pt x="124682" y="330613"/>
                      </a:cubicBezTo>
                      <a:lnTo>
                        <a:pt x="124682" y="165259"/>
                      </a:lnTo>
                      <a:lnTo>
                        <a:pt x="185452" y="165259"/>
                      </a:lnTo>
                      <a:lnTo>
                        <a:pt x="185452" y="96203"/>
                      </a:lnTo>
                      <a:lnTo>
                        <a:pt x="124682" y="96203"/>
                      </a:lnTo>
                      <a:lnTo>
                        <a:pt x="124682" y="0"/>
                      </a:lnTo>
                      <a:lnTo>
                        <a:pt x="33623" y="15430"/>
                      </a:lnTo>
                      <a:lnTo>
                        <a:pt x="33623" y="96203"/>
                      </a:lnTo>
                      <a:lnTo>
                        <a:pt x="0" y="96203"/>
                      </a:lnTo>
                      <a:lnTo>
                        <a:pt x="0" y="165259"/>
                      </a:lnTo>
                      <a:lnTo>
                        <a:pt x="33623" y="165259"/>
                      </a:lnTo>
                      <a:lnTo>
                        <a:pt x="33623" y="351949"/>
                      </a:lnTo>
                      <a:cubicBezTo>
                        <a:pt x="33623" y="367856"/>
                        <a:pt x="35909" y="381095"/>
                        <a:pt x="40386" y="391668"/>
                      </a:cubicBezTo>
                      <a:cubicBezTo>
                        <a:pt x="44958" y="402241"/>
                        <a:pt x="51149" y="410718"/>
                        <a:pt x="59150" y="417195"/>
                      </a:cubicBezTo>
                      <a:cubicBezTo>
                        <a:pt x="67056" y="423672"/>
                        <a:pt x="76771" y="428149"/>
                        <a:pt x="88201" y="430721"/>
                      </a:cubicBezTo>
                      <a:cubicBezTo>
                        <a:pt x="99536" y="433292"/>
                        <a:pt x="112395" y="434626"/>
                        <a:pt x="126683" y="434626"/>
                      </a:cubicBezTo>
                      <a:cubicBezTo>
                        <a:pt x="142208" y="434626"/>
                        <a:pt x="154781" y="433102"/>
                        <a:pt x="164401" y="430054"/>
                      </a:cubicBezTo>
                      <a:cubicBezTo>
                        <a:pt x="174022" y="427006"/>
                        <a:pt x="182594" y="423863"/>
                        <a:pt x="189929" y="420434"/>
                      </a:cubicBezTo>
                      <a:lnTo>
                        <a:pt x="177546" y="358426"/>
                      </a:lnTo>
                      <a:cubicBezTo>
                        <a:pt x="174688" y="359378"/>
                        <a:pt x="170879" y="360807"/>
                        <a:pt x="166307" y="362617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12" name="자유형: 도형 311">
                  <a:extLst>
                    <a:ext uri="{FF2B5EF4-FFF2-40B4-BE49-F238E27FC236}">
                      <a16:creationId xmlns:a16="http://schemas.microsoft.com/office/drawing/2014/main" id="{AD68D609-4DB0-4524-8A4A-B9ABFD18E661}"/>
                    </a:ext>
                  </a:extLst>
                </p:cNvPr>
                <p:cNvSpPr/>
                <p:nvPr/>
              </p:nvSpPr>
              <p:spPr>
                <a:xfrm>
                  <a:off x="2913391" y="1047994"/>
                  <a:ext cx="276510" cy="346900"/>
                </a:xfrm>
                <a:custGeom>
                  <a:avLst/>
                  <a:gdLst>
                    <a:gd name="connsiteX0" fmla="*/ 160210 w 276510"/>
                    <a:gd name="connsiteY0" fmla="*/ 346901 h 346900"/>
                    <a:gd name="connsiteX1" fmla="*/ 223838 w 276510"/>
                    <a:gd name="connsiteY1" fmla="*/ 335566 h 346900"/>
                    <a:gd name="connsiteX2" fmla="*/ 270034 w 276510"/>
                    <a:gd name="connsiteY2" fmla="*/ 307467 h 346900"/>
                    <a:gd name="connsiteX3" fmla="*/ 230600 w 276510"/>
                    <a:gd name="connsiteY3" fmla="*/ 246698 h 346900"/>
                    <a:gd name="connsiteX4" fmla="*/ 198882 w 276510"/>
                    <a:gd name="connsiteY4" fmla="*/ 266795 h 346900"/>
                    <a:gd name="connsiteX5" fmla="*/ 158210 w 276510"/>
                    <a:gd name="connsiteY5" fmla="*/ 275177 h 346900"/>
                    <a:gd name="connsiteX6" fmla="*/ 132683 w 276510"/>
                    <a:gd name="connsiteY6" fmla="*/ 272320 h 346900"/>
                    <a:gd name="connsiteX7" fmla="*/ 114871 w 276510"/>
                    <a:gd name="connsiteY7" fmla="*/ 261366 h 346900"/>
                    <a:gd name="connsiteX8" fmla="*/ 103918 w 276510"/>
                    <a:gd name="connsiteY8" fmla="*/ 238982 h 346900"/>
                    <a:gd name="connsiteX9" fmla="*/ 98774 w 276510"/>
                    <a:gd name="connsiteY9" fmla="*/ 202216 h 346900"/>
                    <a:gd name="connsiteX10" fmla="*/ 276511 w 276510"/>
                    <a:gd name="connsiteY10" fmla="*/ 202216 h 346900"/>
                    <a:gd name="connsiteX11" fmla="*/ 276511 w 276510"/>
                    <a:gd name="connsiteY11" fmla="*/ 175736 h 346900"/>
                    <a:gd name="connsiteX12" fmla="*/ 244507 w 276510"/>
                    <a:gd name="connsiteY12" fmla="*/ 42291 h 346900"/>
                    <a:gd name="connsiteX13" fmla="*/ 138208 w 276510"/>
                    <a:gd name="connsiteY13" fmla="*/ 0 h 346900"/>
                    <a:gd name="connsiteX14" fmla="*/ 80105 w 276510"/>
                    <a:gd name="connsiteY14" fmla="*/ 9334 h 346900"/>
                    <a:gd name="connsiteX15" fmla="*/ 36481 w 276510"/>
                    <a:gd name="connsiteY15" fmla="*/ 39053 h 346900"/>
                    <a:gd name="connsiteX16" fmla="*/ 9334 w 276510"/>
                    <a:gd name="connsiteY16" fmla="*/ 92297 h 346900"/>
                    <a:gd name="connsiteX17" fmla="*/ 0 w 276510"/>
                    <a:gd name="connsiteY17" fmla="*/ 171736 h 346900"/>
                    <a:gd name="connsiteX18" fmla="*/ 38767 w 276510"/>
                    <a:gd name="connsiteY18" fmla="*/ 305753 h 346900"/>
                    <a:gd name="connsiteX19" fmla="*/ 160210 w 276510"/>
                    <a:gd name="connsiteY19" fmla="*/ 346901 h 346900"/>
                    <a:gd name="connsiteX20" fmla="*/ 102489 w 276510"/>
                    <a:gd name="connsiteY20" fmla="*/ 103727 h 346900"/>
                    <a:gd name="connsiteX21" fmla="*/ 110299 w 276510"/>
                    <a:gd name="connsiteY21" fmla="*/ 80772 h 346900"/>
                    <a:gd name="connsiteX22" fmla="*/ 122872 w 276510"/>
                    <a:gd name="connsiteY22" fmla="*/ 69152 h 346900"/>
                    <a:gd name="connsiteX23" fmla="*/ 141637 w 276510"/>
                    <a:gd name="connsiteY23" fmla="*/ 65913 h 346900"/>
                    <a:gd name="connsiteX24" fmla="*/ 162592 w 276510"/>
                    <a:gd name="connsiteY24" fmla="*/ 70104 h 346900"/>
                    <a:gd name="connsiteX25" fmla="*/ 175450 w 276510"/>
                    <a:gd name="connsiteY25" fmla="*/ 83344 h 346900"/>
                    <a:gd name="connsiteX26" fmla="*/ 181927 w 276510"/>
                    <a:gd name="connsiteY26" fmla="*/ 106299 h 346900"/>
                    <a:gd name="connsiteX27" fmla="*/ 184213 w 276510"/>
                    <a:gd name="connsiteY27" fmla="*/ 140208 h 346900"/>
                    <a:gd name="connsiteX28" fmla="*/ 98965 w 276510"/>
                    <a:gd name="connsiteY28" fmla="*/ 140208 h 346900"/>
                    <a:gd name="connsiteX29" fmla="*/ 102489 w 276510"/>
                    <a:gd name="connsiteY29" fmla="*/ 103727 h 346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76510" h="346900">
                      <a:moveTo>
                        <a:pt x="160210" y="346901"/>
                      </a:moveTo>
                      <a:cubicBezTo>
                        <a:pt x="183928" y="346901"/>
                        <a:pt x="205168" y="343186"/>
                        <a:pt x="223838" y="335566"/>
                      </a:cubicBezTo>
                      <a:cubicBezTo>
                        <a:pt x="242602" y="328041"/>
                        <a:pt x="257937" y="318611"/>
                        <a:pt x="270034" y="307467"/>
                      </a:cubicBezTo>
                      <a:lnTo>
                        <a:pt x="230600" y="246698"/>
                      </a:lnTo>
                      <a:cubicBezTo>
                        <a:pt x="220694" y="254508"/>
                        <a:pt x="210121" y="261176"/>
                        <a:pt x="198882" y="266795"/>
                      </a:cubicBezTo>
                      <a:cubicBezTo>
                        <a:pt x="187642" y="272415"/>
                        <a:pt x="174212" y="275177"/>
                        <a:pt x="158210" y="275177"/>
                      </a:cubicBezTo>
                      <a:cubicBezTo>
                        <a:pt x="148304" y="275177"/>
                        <a:pt x="139827" y="274225"/>
                        <a:pt x="132683" y="272320"/>
                      </a:cubicBezTo>
                      <a:cubicBezTo>
                        <a:pt x="125539" y="270320"/>
                        <a:pt x="119634" y="266795"/>
                        <a:pt x="114871" y="261366"/>
                      </a:cubicBezTo>
                      <a:cubicBezTo>
                        <a:pt x="110109" y="255937"/>
                        <a:pt x="106489" y="248507"/>
                        <a:pt x="103918" y="238982"/>
                      </a:cubicBezTo>
                      <a:cubicBezTo>
                        <a:pt x="101251" y="229553"/>
                        <a:pt x="99631" y="217265"/>
                        <a:pt x="98774" y="202216"/>
                      </a:cubicBezTo>
                      <a:lnTo>
                        <a:pt x="276511" y="202216"/>
                      </a:lnTo>
                      <a:lnTo>
                        <a:pt x="276511" y="175736"/>
                      </a:lnTo>
                      <a:cubicBezTo>
                        <a:pt x="276511" y="114967"/>
                        <a:pt x="265843" y="70580"/>
                        <a:pt x="244507" y="42291"/>
                      </a:cubicBezTo>
                      <a:cubicBezTo>
                        <a:pt x="223171" y="14192"/>
                        <a:pt x="187738" y="0"/>
                        <a:pt x="138208" y="0"/>
                      </a:cubicBezTo>
                      <a:cubicBezTo>
                        <a:pt x="116681" y="0"/>
                        <a:pt x="97250" y="3143"/>
                        <a:pt x="80105" y="9334"/>
                      </a:cubicBezTo>
                      <a:cubicBezTo>
                        <a:pt x="62865" y="15621"/>
                        <a:pt x="48292" y="25527"/>
                        <a:pt x="36481" y="39053"/>
                      </a:cubicBezTo>
                      <a:cubicBezTo>
                        <a:pt x="24574" y="52578"/>
                        <a:pt x="15526" y="70390"/>
                        <a:pt x="9334" y="92297"/>
                      </a:cubicBezTo>
                      <a:cubicBezTo>
                        <a:pt x="3048" y="114205"/>
                        <a:pt x="0" y="140780"/>
                        <a:pt x="0" y="171736"/>
                      </a:cubicBezTo>
                      <a:cubicBezTo>
                        <a:pt x="0" y="233743"/>
                        <a:pt x="12954" y="278416"/>
                        <a:pt x="38767" y="305753"/>
                      </a:cubicBezTo>
                      <a:cubicBezTo>
                        <a:pt x="64675" y="333280"/>
                        <a:pt x="105061" y="346901"/>
                        <a:pt x="160210" y="346901"/>
                      </a:cubicBezTo>
                      <a:moveTo>
                        <a:pt x="102489" y="103727"/>
                      </a:moveTo>
                      <a:cubicBezTo>
                        <a:pt x="104394" y="94012"/>
                        <a:pt x="107061" y="86392"/>
                        <a:pt x="110299" y="80772"/>
                      </a:cubicBezTo>
                      <a:cubicBezTo>
                        <a:pt x="113443" y="75152"/>
                        <a:pt x="117729" y="71342"/>
                        <a:pt x="122872" y="69152"/>
                      </a:cubicBezTo>
                      <a:cubicBezTo>
                        <a:pt x="128016" y="66961"/>
                        <a:pt x="134302" y="65913"/>
                        <a:pt x="141637" y="65913"/>
                      </a:cubicBezTo>
                      <a:cubicBezTo>
                        <a:pt x="150209" y="65913"/>
                        <a:pt x="157163" y="67342"/>
                        <a:pt x="162592" y="70104"/>
                      </a:cubicBezTo>
                      <a:cubicBezTo>
                        <a:pt x="167926" y="72866"/>
                        <a:pt x="172307" y="77343"/>
                        <a:pt x="175450" y="83344"/>
                      </a:cubicBezTo>
                      <a:cubicBezTo>
                        <a:pt x="178689" y="89344"/>
                        <a:pt x="180784" y="97060"/>
                        <a:pt x="181927" y="106299"/>
                      </a:cubicBezTo>
                      <a:cubicBezTo>
                        <a:pt x="182975" y="115538"/>
                        <a:pt x="183737" y="126873"/>
                        <a:pt x="184213" y="140208"/>
                      </a:cubicBezTo>
                      <a:lnTo>
                        <a:pt x="98965" y="140208"/>
                      </a:lnTo>
                      <a:cubicBezTo>
                        <a:pt x="99250" y="125540"/>
                        <a:pt x="100489" y="113348"/>
                        <a:pt x="102489" y="103727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13" name="자유형: 도형 312">
                  <a:extLst>
                    <a:ext uri="{FF2B5EF4-FFF2-40B4-BE49-F238E27FC236}">
                      <a16:creationId xmlns:a16="http://schemas.microsoft.com/office/drawing/2014/main" id="{82A08256-5E12-4B7F-9812-65CBC1850047}"/>
                    </a:ext>
                  </a:extLst>
                </p:cNvPr>
                <p:cNvSpPr/>
                <p:nvPr/>
              </p:nvSpPr>
              <p:spPr>
                <a:xfrm>
                  <a:off x="3252672" y="1050566"/>
                  <a:ext cx="188023" cy="335946"/>
                </a:xfrm>
                <a:custGeom>
                  <a:avLst/>
                  <a:gdLst>
                    <a:gd name="connsiteX0" fmla="*/ 91059 w 188023"/>
                    <a:gd name="connsiteY0" fmla="*/ 101346 h 335946"/>
                    <a:gd name="connsiteX1" fmla="*/ 112014 w 188023"/>
                    <a:gd name="connsiteY1" fmla="*/ 89726 h 335946"/>
                    <a:gd name="connsiteX2" fmla="*/ 138874 w 188023"/>
                    <a:gd name="connsiteY2" fmla="*/ 85820 h 335946"/>
                    <a:gd name="connsiteX3" fmla="*/ 156972 w 188023"/>
                    <a:gd name="connsiteY3" fmla="*/ 88297 h 335946"/>
                    <a:gd name="connsiteX4" fmla="*/ 171831 w 188023"/>
                    <a:gd name="connsiteY4" fmla="*/ 94298 h 335946"/>
                    <a:gd name="connsiteX5" fmla="*/ 188023 w 188023"/>
                    <a:gd name="connsiteY5" fmla="*/ 3239 h 335946"/>
                    <a:gd name="connsiteX6" fmla="*/ 176403 w 188023"/>
                    <a:gd name="connsiteY6" fmla="*/ 953 h 335946"/>
                    <a:gd name="connsiteX7" fmla="*/ 162115 w 188023"/>
                    <a:gd name="connsiteY7" fmla="*/ 0 h 335946"/>
                    <a:gd name="connsiteX8" fmla="*/ 117824 w 188023"/>
                    <a:gd name="connsiteY8" fmla="*/ 11430 h 335946"/>
                    <a:gd name="connsiteX9" fmla="*/ 82677 w 188023"/>
                    <a:gd name="connsiteY9" fmla="*/ 43625 h 335946"/>
                    <a:gd name="connsiteX10" fmla="*/ 74295 w 188023"/>
                    <a:gd name="connsiteY10" fmla="*/ 5810 h 335946"/>
                    <a:gd name="connsiteX11" fmla="*/ 0 w 188023"/>
                    <a:gd name="connsiteY11" fmla="*/ 5810 h 335946"/>
                    <a:gd name="connsiteX12" fmla="*/ 0 w 188023"/>
                    <a:gd name="connsiteY12" fmla="*/ 335947 h 335946"/>
                    <a:gd name="connsiteX13" fmla="*/ 91059 w 188023"/>
                    <a:gd name="connsiteY13" fmla="*/ 335947 h 335946"/>
                    <a:gd name="connsiteX14" fmla="*/ 91059 w 188023"/>
                    <a:gd name="connsiteY14" fmla="*/ 101346 h 335946"/>
                    <a:gd name="connsiteX15" fmla="*/ 91059 w 188023"/>
                    <a:gd name="connsiteY15" fmla="*/ 101346 h 335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8023" h="335946">
                      <a:moveTo>
                        <a:pt x="91059" y="101346"/>
                      </a:moveTo>
                      <a:cubicBezTo>
                        <a:pt x="98393" y="96203"/>
                        <a:pt x="105346" y="92297"/>
                        <a:pt x="112014" y="89726"/>
                      </a:cubicBezTo>
                      <a:cubicBezTo>
                        <a:pt x="118681" y="87154"/>
                        <a:pt x="127635" y="85820"/>
                        <a:pt x="138874" y="85820"/>
                      </a:cubicBezTo>
                      <a:cubicBezTo>
                        <a:pt x="145256" y="85820"/>
                        <a:pt x="151352" y="86678"/>
                        <a:pt x="156972" y="88297"/>
                      </a:cubicBezTo>
                      <a:cubicBezTo>
                        <a:pt x="162496" y="89916"/>
                        <a:pt x="167545" y="91916"/>
                        <a:pt x="171831" y="94298"/>
                      </a:cubicBezTo>
                      <a:lnTo>
                        <a:pt x="188023" y="3239"/>
                      </a:lnTo>
                      <a:cubicBezTo>
                        <a:pt x="184976" y="2381"/>
                        <a:pt x="181070" y="1619"/>
                        <a:pt x="176403" y="953"/>
                      </a:cubicBezTo>
                      <a:cubicBezTo>
                        <a:pt x="171640" y="381"/>
                        <a:pt x="166878" y="0"/>
                        <a:pt x="162115" y="0"/>
                      </a:cubicBezTo>
                      <a:cubicBezTo>
                        <a:pt x="146209" y="0"/>
                        <a:pt x="131445" y="3810"/>
                        <a:pt x="117824" y="11430"/>
                      </a:cubicBezTo>
                      <a:cubicBezTo>
                        <a:pt x="104299" y="18955"/>
                        <a:pt x="92488" y="29813"/>
                        <a:pt x="82677" y="43625"/>
                      </a:cubicBezTo>
                      <a:lnTo>
                        <a:pt x="74295" y="5810"/>
                      </a:lnTo>
                      <a:lnTo>
                        <a:pt x="0" y="5810"/>
                      </a:lnTo>
                      <a:lnTo>
                        <a:pt x="0" y="335947"/>
                      </a:lnTo>
                      <a:lnTo>
                        <a:pt x="91059" y="335947"/>
                      </a:lnTo>
                      <a:lnTo>
                        <a:pt x="91059" y="101346"/>
                      </a:lnTo>
                      <a:lnTo>
                        <a:pt x="91059" y="101346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14" name="자유형: 도형 313">
                  <a:extLst>
                    <a:ext uri="{FF2B5EF4-FFF2-40B4-BE49-F238E27FC236}">
                      <a16:creationId xmlns:a16="http://schemas.microsoft.com/office/drawing/2014/main" id="{275B1B6D-EE12-4731-A47E-B8B207A0C6EA}"/>
                    </a:ext>
                  </a:extLst>
                </p:cNvPr>
                <p:cNvSpPr/>
                <p:nvPr/>
              </p:nvSpPr>
              <p:spPr>
                <a:xfrm>
                  <a:off x="3487653" y="1047899"/>
                  <a:ext cx="261079" cy="338709"/>
                </a:xfrm>
                <a:custGeom>
                  <a:avLst/>
                  <a:gdLst>
                    <a:gd name="connsiteX0" fmla="*/ 91154 w 261079"/>
                    <a:gd name="connsiteY0" fmla="*/ 92488 h 338709"/>
                    <a:gd name="connsiteX1" fmla="*/ 113442 w 261079"/>
                    <a:gd name="connsiteY1" fmla="*/ 78296 h 338709"/>
                    <a:gd name="connsiteX2" fmla="*/ 138970 w 261079"/>
                    <a:gd name="connsiteY2" fmla="*/ 73152 h 338709"/>
                    <a:gd name="connsiteX3" fmla="*/ 161163 w 261079"/>
                    <a:gd name="connsiteY3" fmla="*/ 80581 h 338709"/>
                    <a:gd name="connsiteX4" fmla="*/ 169354 w 261079"/>
                    <a:gd name="connsiteY4" fmla="*/ 111919 h 338709"/>
                    <a:gd name="connsiteX5" fmla="*/ 169354 w 261079"/>
                    <a:gd name="connsiteY5" fmla="*/ 338709 h 338709"/>
                    <a:gd name="connsiteX6" fmla="*/ 261080 w 261079"/>
                    <a:gd name="connsiteY6" fmla="*/ 338709 h 338709"/>
                    <a:gd name="connsiteX7" fmla="*/ 261080 w 261079"/>
                    <a:gd name="connsiteY7" fmla="*/ 91154 h 338709"/>
                    <a:gd name="connsiteX8" fmla="*/ 239458 w 261079"/>
                    <a:gd name="connsiteY8" fmla="*/ 20384 h 338709"/>
                    <a:gd name="connsiteX9" fmla="*/ 175069 w 261079"/>
                    <a:gd name="connsiteY9" fmla="*/ 0 h 338709"/>
                    <a:gd name="connsiteX10" fmla="*/ 122491 w 261079"/>
                    <a:gd name="connsiteY10" fmla="*/ 11335 h 338709"/>
                    <a:gd name="connsiteX11" fmla="*/ 82105 w 261079"/>
                    <a:gd name="connsiteY11" fmla="*/ 40100 h 338709"/>
                    <a:gd name="connsiteX12" fmla="*/ 74295 w 261079"/>
                    <a:gd name="connsiteY12" fmla="*/ 8477 h 338709"/>
                    <a:gd name="connsiteX13" fmla="*/ 0 w 261079"/>
                    <a:gd name="connsiteY13" fmla="*/ 8477 h 338709"/>
                    <a:gd name="connsiteX14" fmla="*/ 0 w 261079"/>
                    <a:gd name="connsiteY14" fmla="*/ 338614 h 338709"/>
                    <a:gd name="connsiteX15" fmla="*/ 91059 w 261079"/>
                    <a:gd name="connsiteY15" fmla="*/ 338614 h 338709"/>
                    <a:gd name="connsiteX16" fmla="*/ 91059 w 261079"/>
                    <a:gd name="connsiteY16" fmla="*/ 92488 h 338709"/>
                    <a:gd name="connsiteX17" fmla="*/ 91154 w 261079"/>
                    <a:gd name="connsiteY17" fmla="*/ 92488 h 338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1079" h="338709">
                      <a:moveTo>
                        <a:pt x="91154" y="92488"/>
                      </a:moveTo>
                      <a:cubicBezTo>
                        <a:pt x="98965" y="86487"/>
                        <a:pt x="106394" y="81725"/>
                        <a:pt x="113442" y="78296"/>
                      </a:cubicBezTo>
                      <a:cubicBezTo>
                        <a:pt x="120491" y="74867"/>
                        <a:pt x="129064" y="73152"/>
                        <a:pt x="138970" y="73152"/>
                      </a:cubicBezTo>
                      <a:cubicBezTo>
                        <a:pt x="148399" y="73152"/>
                        <a:pt x="155829" y="75629"/>
                        <a:pt x="161163" y="80581"/>
                      </a:cubicBezTo>
                      <a:cubicBezTo>
                        <a:pt x="166592" y="85534"/>
                        <a:pt x="169354" y="96012"/>
                        <a:pt x="169354" y="111919"/>
                      </a:cubicBezTo>
                      <a:lnTo>
                        <a:pt x="169354" y="338709"/>
                      </a:lnTo>
                      <a:lnTo>
                        <a:pt x="261080" y="338709"/>
                      </a:lnTo>
                      <a:lnTo>
                        <a:pt x="261080" y="91154"/>
                      </a:lnTo>
                      <a:cubicBezTo>
                        <a:pt x="261080" y="57531"/>
                        <a:pt x="253746" y="33909"/>
                        <a:pt x="239458" y="20384"/>
                      </a:cubicBezTo>
                      <a:cubicBezTo>
                        <a:pt x="224980" y="6858"/>
                        <a:pt x="203549" y="0"/>
                        <a:pt x="175069" y="0"/>
                      </a:cubicBezTo>
                      <a:cubicBezTo>
                        <a:pt x="154495" y="0"/>
                        <a:pt x="136969" y="3810"/>
                        <a:pt x="122491" y="11335"/>
                      </a:cubicBezTo>
                      <a:cubicBezTo>
                        <a:pt x="108013" y="18860"/>
                        <a:pt x="94583" y="28480"/>
                        <a:pt x="82105" y="40100"/>
                      </a:cubicBezTo>
                      <a:lnTo>
                        <a:pt x="74295" y="8477"/>
                      </a:lnTo>
                      <a:lnTo>
                        <a:pt x="0" y="8477"/>
                      </a:lnTo>
                      <a:lnTo>
                        <a:pt x="0" y="338614"/>
                      </a:lnTo>
                      <a:lnTo>
                        <a:pt x="91059" y="338614"/>
                      </a:lnTo>
                      <a:lnTo>
                        <a:pt x="91059" y="92488"/>
                      </a:lnTo>
                      <a:lnTo>
                        <a:pt x="91154" y="9248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15" name="자유형: 도형 314">
                  <a:extLst>
                    <a:ext uri="{FF2B5EF4-FFF2-40B4-BE49-F238E27FC236}">
                      <a16:creationId xmlns:a16="http://schemas.microsoft.com/office/drawing/2014/main" id="{FBC628B8-6D20-4557-B2AA-B389DCB6EB9C}"/>
                    </a:ext>
                  </a:extLst>
                </p:cNvPr>
                <p:cNvSpPr/>
                <p:nvPr/>
              </p:nvSpPr>
              <p:spPr>
                <a:xfrm>
                  <a:off x="3806836" y="1047994"/>
                  <a:ext cx="254603" cy="346900"/>
                </a:xfrm>
                <a:custGeom>
                  <a:avLst/>
                  <a:gdLst>
                    <a:gd name="connsiteX0" fmla="*/ 142780 w 254603"/>
                    <a:gd name="connsiteY0" fmla="*/ 336804 h 346900"/>
                    <a:gd name="connsiteX1" fmla="*/ 173831 w 254603"/>
                    <a:gd name="connsiteY1" fmla="*/ 312611 h 346900"/>
                    <a:gd name="connsiteX2" fmla="*/ 179642 w 254603"/>
                    <a:gd name="connsiteY2" fmla="*/ 330327 h 346900"/>
                    <a:gd name="connsiteX3" fmla="*/ 182880 w 254603"/>
                    <a:gd name="connsiteY3" fmla="*/ 338423 h 346900"/>
                    <a:gd name="connsiteX4" fmla="*/ 254603 w 254603"/>
                    <a:gd name="connsiteY4" fmla="*/ 338423 h 346900"/>
                    <a:gd name="connsiteX5" fmla="*/ 254603 w 254603"/>
                    <a:gd name="connsiteY5" fmla="*/ 106585 h 346900"/>
                    <a:gd name="connsiteX6" fmla="*/ 226124 w 254603"/>
                    <a:gd name="connsiteY6" fmla="*/ 24194 h 346900"/>
                    <a:gd name="connsiteX7" fmla="*/ 135636 w 254603"/>
                    <a:gd name="connsiteY7" fmla="*/ 0 h 346900"/>
                    <a:gd name="connsiteX8" fmla="*/ 65532 w 254603"/>
                    <a:gd name="connsiteY8" fmla="*/ 10668 h 346900"/>
                    <a:gd name="connsiteX9" fmla="*/ 7715 w 254603"/>
                    <a:gd name="connsiteY9" fmla="*/ 40005 h 346900"/>
                    <a:gd name="connsiteX10" fmla="*/ 40672 w 254603"/>
                    <a:gd name="connsiteY10" fmla="*/ 102013 h 346900"/>
                    <a:gd name="connsiteX11" fmla="*/ 81058 w 254603"/>
                    <a:gd name="connsiteY11" fmla="*/ 82296 h 346900"/>
                    <a:gd name="connsiteX12" fmla="*/ 126587 w 254603"/>
                    <a:gd name="connsiteY12" fmla="*/ 73628 h 346900"/>
                    <a:gd name="connsiteX13" fmla="*/ 156591 w 254603"/>
                    <a:gd name="connsiteY13" fmla="*/ 84963 h 346900"/>
                    <a:gd name="connsiteX14" fmla="*/ 163354 w 254603"/>
                    <a:gd name="connsiteY14" fmla="*/ 120777 h 346900"/>
                    <a:gd name="connsiteX15" fmla="*/ 163354 w 254603"/>
                    <a:gd name="connsiteY15" fmla="*/ 132969 h 346900"/>
                    <a:gd name="connsiteX16" fmla="*/ 143351 w 254603"/>
                    <a:gd name="connsiteY16" fmla="*/ 132969 h 346900"/>
                    <a:gd name="connsiteX17" fmla="*/ 34576 w 254603"/>
                    <a:gd name="connsiteY17" fmla="*/ 157829 h 346900"/>
                    <a:gd name="connsiteX18" fmla="*/ 0 w 254603"/>
                    <a:gd name="connsiteY18" fmla="*/ 240887 h 346900"/>
                    <a:gd name="connsiteX19" fmla="*/ 22955 w 254603"/>
                    <a:gd name="connsiteY19" fmla="*/ 318421 h 346900"/>
                    <a:gd name="connsiteX20" fmla="*/ 97536 w 254603"/>
                    <a:gd name="connsiteY20" fmla="*/ 346901 h 346900"/>
                    <a:gd name="connsiteX21" fmla="*/ 142780 w 254603"/>
                    <a:gd name="connsiteY21" fmla="*/ 336804 h 346900"/>
                    <a:gd name="connsiteX22" fmla="*/ 93059 w 254603"/>
                    <a:gd name="connsiteY22" fmla="*/ 216694 h 346900"/>
                    <a:gd name="connsiteX23" fmla="*/ 102775 w 254603"/>
                    <a:gd name="connsiteY23" fmla="*/ 201168 h 346900"/>
                    <a:gd name="connsiteX24" fmla="*/ 123444 w 254603"/>
                    <a:gd name="connsiteY24" fmla="*/ 192119 h 346900"/>
                    <a:gd name="connsiteX25" fmla="*/ 158972 w 254603"/>
                    <a:gd name="connsiteY25" fmla="*/ 189262 h 346900"/>
                    <a:gd name="connsiteX26" fmla="*/ 163449 w 254603"/>
                    <a:gd name="connsiteY26" fmla="*/ 189262 h 346900"/>
                    <a:gd name="connsiteX27" fmla="*/ 163449 w 254603"/>
                    <a:gd name="connsiteY27" fmla="*/ 266795 h 346900"/>
                    <a:gd name="connsiteX28" fmla="*/ 146018 w 254603"/>
                    <a:gd name="connsiteY28" fmla="*/ 279083 h 346900"/>
                    <a:gd name="connsiteX29" fmla="*/ 122777 w 254603"/>
                    <a:gd name="connsiteY29" fmla="*/ 284226 h 346900"/>
                    <a:gd name="connsiteX30" fmla="*/ 97536 w 254603"/>
                    <a:gd name="connsiteY30" fmla="*/ 274225 h 346900"/>
                    <a:gd name="connsiteX31" fmla="*/ 90392 w 254603"/>
                    <a:gd name="connsiteY31" fmla="*/ 239649 h 346900"/>
                    <a:gd name="connsiteX32" fmla="*/ 93059 w 254603"/>
                    <a:gd name="connsiteY32" fmla="*/ 216694 h 346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254603" h="346900">
                      <a:moveTo>
                        <a:pt x="142780" y="336804"/>
                      </a:moveTo>
                      <a:cubicBezTo>
                        <a:pt x="154877" y="330232"/>
                        <a:pt x="165163" y="322040"/>
                        <a:pt x="173831" y="312611"/>
                      </a:cubicBezTo>
                      <a:cubicBezTo>
                        <a:pt x="175927" y="319088"/>
                        <a:pt x="177927" y="324993"/>
                        <a:pt x="179642" y="330327"/>
                      </a:cubicBezTo>
                      <a:cubicBezTo>
                        <a:pt x="181356" y="335756"/>
                        <a:pt x="182404" y="338423"/>
                        <a:pt x="182880" y="338423"/>
                      </a:cubicBezTo>
                      <a:lnTo>
                        <a:pt x="254603" y="338423"/>
                      </a:lnTo>
                      <a:lnTo>
                        <a:pt x="254603" y="106585"/>
                      </a:lnTo>
                      <a:cubicBezTo>
                        <a:pt x="254603" y="67818"/>
                        <a:pt x="245174" y="40291"/>
                        <a:pt x="226124" y="24194"/>
                      </a:cubicBezTo>
                      <a:cubicBezTo>
                        <a:pt x="207169" y="8001"/>
                        <a:pt x="176975" y="0"/>
                        <a:pt x="135636" y="0"/>
                      </a:cubicBezTo>
                      <a:cubicBezTo>
                        <a:pt x="109442" y="0"/>
                        <a:pt x="86106" y="3620"/>
                        <a:pt x="65532" y="10668"/>
                      </a:cubicBezTo>
                      <a:cubicBezTo>
                        <a:pt x="45149" y="17812"/>
                        <a:pt x="25813" y="27527"/>
                        <a:pt x="7715" y="40005"/>
                      </a:cubicBezTo>
                      <a:lnTo>
                        <a:pt x="40672" y="102013"/>
                      </a:lnTo>
                      <a:cubicBezTo>
                        <a:pt x="53150" y="94774"/>
                        <a:pt x="66675" y="88202"/>
                        <a:pt x="81058" y="82296"/>
                      </a:cubicBezTo>
                      <a:cubicBezTo>
                        <a:pt x="95441" y="76486"/>
                        <a:pt x="110680" y="73628"/>
                        <a:pt x="126587" y="73628"/>
                      </a:cubicBezTo>
                      <a:cubicBezTo>
                        <a:pt x="142113" y="73628"/>
                        <a:pt x="152114" y="77438"/>
                        <a:pt x="156591" y="84963"/>
                      </a:cubicBezTo>
                      <a:cubicBezTo>
                        <a:pt x="161068" y="92488"/>
                        <a:pt x="163354" y="104489"/>
                        <a:pt x="163354" y="120777"/>
                      </a:cubicBezTo>
                      <a:lnTo>
                        <a:pt x="163354" y="132969"/>
                      </a:lnTo>
                      <a:lnTo>
                        <a:pt x="143351" y="132969"/>
                      </a:lnTo>
                      <a:cubicBezTo>
                        <a:pt x="93821" y="132969"/>
                        <a:pt x="57626" y="141256"/>
                        <a:pt x="34576" y="157829"/>
                      </a:cubicBezTo>
                      <a:cubicBezTo>
                        <a:pt x="11430" y="174498"/>
                        <a:pt x="0" y="202121"/>
                        <a:pt x="0" y="240887"/>
                      </a:cubicBezTo>
                      <a:cubicBezTo>
                        <a:pt x="0" y="273558"/>
                        <a:pt x="7715" y="299466"/>
                        <a:pt x="22955" y="318421"/>
                      </a:cubicBezTo>
                      <a:cubicBezTo>
                        <a:pt x="38291" y="337376"/>
                        <a:pt x="63055" y="346901"/>
                        <a:pt x="97536" y="346901"/>
                      </a:cubicBezTo>
                      <a:cubicBezTo>
                        <a:pt x="115634" y="346901"/>
                        <a:pt x="130683" y="343567"/>
                        <a:pt x="142780" y="336804"/>
                      </a:cubicBezTo>
                      <a:moveTo>
                        <a:pt x="93059" y="216694"/>
                      </a:moveTo>
                      <a:cubicBezTo>
                        <a:pt x="94774" y="210503"/>
                        <a:pt x="98012" y="205264"/>
                        <a:pt x="102775" y="201168"/>
                      </a:cubicBezTo>
                      <a:cubicBezTo>
                        <a:pt x="107442" y="197072"/>
                        <a:pt x="114395" y="194119"/>
                        <a:pt x="123444" y="192119"/>
                      </a:cubicBezTo>
                      <a:cubicBezTo>
                        <a:pt x="132493" y="190214"/>
                        <a:pt x="144304" y="189262"/>
                        <a:pt x="158972" y="189262"/>
                      </a:cubicBezTo>
                      <a:lnTo>
                        <a:pt x="163449" y="189262"/>
                      </a:lnTo>
                      <a:lnTo>
                        <a:pt x="163449" y="266795"/>
                      </a:lnTo>
                      <a:cubicBezTo>
                        <a:pt x="158401" y="271558"/>
                        <a:pt x="152495" y="275558"/>
                        <a:pt x="146018" y="279083"/>
                      </a:cubicBezTo>
                      <a:cubicBezTo>
                        <a:pt x="139541" y="282512"/>
                        <a:pt x="131826" y="284226"/>
                        <a:pt x="122777" y="284226"/>
                      </a:cubicBezTo>
                      <a:cubicBezTo>
                        <a:pt x="110680" y="284226"/>
                        <a:pt x="102299" y="280892"/>
                        <a:pt x="97536" y="274225"/>
                      </a:cubicBezTo>
                      <a:cubicBezTo>
                        <a:pt x="92774" y="267557"/>
                        <a:pt x="90392" y="256127"/>
                        <a:pt x="90392" y="239649"/>
                      </a:cubicBezTo>
                      <a:cubicBezTo>
                        <a:pt x="90488" y="230600"/>
                        <a:pt x="91345" y="222980"/>
                        <a:pt x="93059" y="216694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16" name="자유형: 도형 315">
                  <a:extLst>
                    <a:ext uri="{FF2B5EF4-FFF2-40B4-BE49-F238E27FC236}">
                      <a16:creationId xmlns:a16="http://schemas.microsoft.com/office/drawing/2014/main" id="{40FC19E7-3DC4-4F5A-936D-0D873A2F25CF}"/>
                    </a:ext>
                  </a:extLst>
                </p:cNvPr>
                <p:cNvSpPr/>
                <p:nvPr/>
              </p:nvSpPr>
              <p:spPr>
                <a:xfrm>
                  <a:off x="4113160" y="960174"/>
                  <a:ext cx="189833" cy="434720"/>
                </a:xfrm>
                <a:custGeom>
                  <a:avLst/>
                  <a:gdLst>
                    <a:gd name="connsiteX0" fmla="*/ 164306 w 189833"/>
                    <a:gd name="connsiteY0" fmla="*/ 430149 h 434720"/>
                    <a:gd name="connsiteX1" fmla="*/ 189833 w 189833"/>
                    <a:gd name="connsiteY1" fmla="*/ 420434 h 434720"/>
                    <a:gd name="connsiteX2" fmla="*/ 177546 w 189833"/>
                    <a:gd name="connsiteY2" fmla="*/ 358426 h 434720"/>
                    <a:gd name="connsiteX3" fmla="*/ 166306 w 189833"/>
                    <a:gd name="connsiteY3" fmla="*/ 362617 h 434720"/>
                    <a:gd name="connsiteX4" fmla="*/ 149162 w 189833"/>
                    <a:gd name="connsiteY4" fmla="*/ 365570 h 434720"/>
                    <a:gd name="connsiteX5" fmla="*/ 130778 w 189833"/>
                    <a:gd name="connsiteY5" fmla="*/ 358712 h 434720"/>
                    <a:gd name="connsiteX6" fmla="*/ 124682 w 189833"/>
                    <a:gd name="connsiteY6" fmla="*/ 330613 h 434720"/>
                    <a:gd name="connsiteX7" fmla="*/ 124682 w 189833"/>
                    <a:gd name="connsiteY7" fmla="*/ 165259 h 434720"/>
                    <a:gd name="connsiteX8" fmla="*/ 185452 w 189833"/>
                    <a:gd name="connsiteY8" fmla="*/ 165259 h 434720"/>
                    <a:gd name="connsiteX9" fmla="*/ 185452 w 189833"/>
                    <a:gd name="connsiteY9" fmla="*/ 96203 h 434720"/>
                    <a:gd name="connsiteX10" fmla="*/ 124682 w 189833"/>
                    <a:gd name="connsiteY10" fmla="*/ 96203 h 434720"/>
                    <a:gd name="connsiteX11" fmla="*/ 124682 w 189833"/>
                    <a:gd name="connsiteY11" fmla="*/ 0 h 434720"/>
                    <a:gd name="connsiteX12" fmla="*/ 33623 w 189833"/>
                    <a:gd name="connsiteY12" fmla="*/ 15430 h 434720"/>
                    <a:gd name="connsiteX13" fmla="*/ 33623 w 189833"/>
                    <a:gd name="connsiteY13" fmla="*/ 96203 h 434720"/>
                    <a:gd name="connsiteX14" fmla="*/ 0 w 189833"/>
                    <a:gd name="connsiteY14" fmla="*/ 96203 h 434720"/>
                    <a:gd name="connsiteX15" fmla="*/ 0 w 189833"/>
                    <a:gd name="connsiteY15" fmla="*/ 165259 h 434720"/>
                    <a:gd name="connsiteX16" fmla="*/ 33623 w 189833"/>
                    <a:gd name="connsiteY16" fmla="*/ 165259 h 434720"/>
                    <a:gd name="connsiteX17" fmla="*/ 33623 w 189833"/>
                    <a:gd name="connsiteY17" fmla="*/ 352044 h 434720"/>
                    <a:gd name="connsiteX18" fmla="*/ 40386 w 189833"/>
                    <a:gd name="connsiteY18" fmla="*/ 391763 h 434720"/>
                    <a:gd name="connsiteX19" fmla="*/ 59150 w 189833"/>
                    <a:gd name="connsiteY19" fmla="*/ 417290 h 434720"/>
                    <a:gd name="connsiteX20" fmla="*/ 88202 w 189833"/>
                    <a:gd name="connsiteY20" fmla="*/ 430816 h 434720"/>
                    <a:gd name="connsiteX21" fmla="*/ 126587 w 189833"/>
                    <a:gd name="connsiteY21" fmla="*/ 434721 h 434720"/>
                    <a:gd name="connsiteX22" fmla="*/ 164306 w 189833"/>
                    <a:gd name="connsiteY22" fmla="*/ 430149 h 434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9833" h="434720">
                      <a:moveTo>
                        <a:pt x="164306" y="430149"/>
                      </a:moveTo>
                      <a:cubicBezTo>
                        <a:pt x="173927" y="427101"/>
                        <a:pt x="182499" y="423958"/>
                        <a:pt x="189833" y="420434"/>
                      </a:cubicBezTo>
                      <a:lnTo>
                        <a:pt x="177546" y="358426"/>
                      </a:lnTo>
                      <a:cubicBezTo>
                        <a:pt x="174498" y="359283"/>
                        <a:pt x="170783" y="360712"/>
                        <a:pt x="166306" y="362617"/>
                      </a:cubicBezTo>
                      <a:cubicBezTo>
                        <a:pt x="161830" y="364617"/>
                        <a:pt x="156020" y="365570"/>
                        <a:pt x="149162" y="365570"/>
                      </a:cubicBezTo>
                      <a:cubicBezTo>
                        <a:pt x="140970" y="365570"/>
                        <a:pt x="134779" y="363284"/>
                        <a:pt x="130778" y="358712"/>
                      </a:cubicBezTo>
                      <a:cubicBezTo>
                        <a:pt x="126682" y="354235"/>
                        <a:pt x="124682" y="344900"/>
                        <a:pt x="124682" y="330613"/>
                      </a:cubicBezTo>
                      <a:lnTo>
                        <a:pt x="124682" y="165259"/>
                      </a:lnTo>
                      <a:lnTo>
                        <a:pt x="185452" y="165259"/>
                      </a:lnTo>
                      <a:lnTo>
                        <a:pt x="185452" y="96203"/>
                      </a:lnTo>
                      <a:lnTo>
                        <a:pt x="124682" y="96203"/>
                      </a:lnTo>
                      <a:lnTo>
                        <a:pt x="124682" y="0"/>
                      </a:lnTo>
                      <a:lnTo>
                        <a:pt x="33623" y="15430"/>
                      </a:lnTo>
                      <a:lnTo>
                        <a:pt x="33623" y="96203"/>
                      </a:lnTo>
                      <a:lnTo>
                        <a:pt x="0" y="96203"/>
                      </a:lnTo>
                      <a:lnTo>
                        <a:pt x="0" y="165259"/>
                      </a:lnTo>
                      <a:lnTo>
                        <a:pt x="33623" y="165259"/>
                      </a:lnTo>
                      <a:lnTo>
                        <a:pt x="33623" y="352044"/>
                      </a:lnTo>
                      <a:cubicBezTo>
                        <a:pt x="33623" y="367951"/>
                        <a:pt x="35814" y="381191"/>
                        <a:pt x="40386" y="391763"/>
                      </a:cubicBezTo>
                      <a:cubicBezTo>
                        <a:pt x="44958" y="402336"/>
                        <a:pt x="51149" y="410813"/>
                        <a:pt x="59150" y="417290"/>
                      </a:cubicBezTo>
                      <a:cubicBezTo>
                        <a:pt x="67056" y="423672"/>
                        <a:pt x="76867" y="428244"/>
                        <a:pt x="88202" y="430816"/>
                      </a:cubicBezTo>
                      <a:cubicBezTo>
                        <a:pt x="99631" y="433388"/>
                        <a:pt x="112395" y="434721"/>
                        <a:pt x="126587" y="434721"/>
                      </a:cubicBezTo>
                      <a:cubicBezTo>
                        <a:pt x="142018" y="434721"/>
                        <a:pt x="154591" y="433197"/>
                        <a:pt x="164306" y="430149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17" name="자유형: 도형 316">
                  <a:extLst>
                    <a:ext uri="{FF2B5EF4-FFF2-40B4-BE49-F238E27FC236}">
                      <a16:creationId xmlns:a16="http://schemas.microsoft.com/office/drawing/2014/main" id="{052A2782-93D7-415C-A542-AC3FA9B0F5DF}"/>
                    </a:ext>
                  </a:extLst>
                </p:cNvPr>
                <p:cNvSpPr/>
                <p:nvPr/>
              </p:nvSpPr>
              <p:spPr>
                <a:xfrm>
                  <a:off x="4335855" y="1056376"/>
                  <a:ext cx="129254" cy="330136"/>
                </a:xfrm>
                <a:custGeom>
                  <a:avLst/>
                  <a:gdLst>
                    <a:gd name="connsiteX0" fmla="*/ 37529 w 129254"/>
                    <a:gd name="connsiteY0" fmla="*/ 330136 h 330136"/>
                    <a:gd name="connsiteX1" fmla="*/ 129254 w 129254"/>
                    <a:gd name="connsiteY1" fmla="*/ 330136 h 330136"/>
                    <a:gd name="connsiteX2" fmla="*/ 129254 w 129254"/>
                    <a:gd name="connsiteY2" fmla="*/ 0 h 330136"/>
                    <a:gd name="connsiteX3" fmla="*/ 0 w 129254"/>
                    <a:gd name="connsiteY3" fmla="*/ 0 h 330136"/>
                    <a:gd name="connsiteX4" fmla="*/ 0 w 129254"/>
                    <a:gd name="connsiteY4" fmla="*/ 59436 h 330136"/>
                    <a:gd name="connsiteX5" fmla="*/ 37529 w 129254"/>
                    <a:gd name="connsiteY5" fmla="*/ 68485 h 330136"/>
                    <a:gd name="connsiteX6" fmla="*/ 37529 w 129254"/>
                    <a:gd name="connsiteY6" fmla="*/ 330136 h 330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9254" h="330136">
                      <a:moveTo>
                        <a:pt x="37529" y="330136"/>
                      </a:moveTo>
                      <a:lnTo>
                        <a:pt x="129254" y="330136"/>
                      </a:lnTo>
                      <a:lnTo>
                        <a:pt x="129254" y="0"/>
                      </a:lnTo>
                      <a:lnTo>
                        <a:pt x="0" y="0"/>
                      </a:lnTo>
                      <a:lnTo>
                        <a:pt x="0" y="59436"/>
                      </a:lnTo>
                      <a:lnTo>
                        <a:pt x="37529" y="68485"/>
                      </a:lnTo>
                      <a:lnTo>
                        <a:pt x="37529" y="330136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18" name="자유형: 도형 317">
                  <a:extLst>
                    <a:ext uri="{FF2B5EF4-FFF2-40B4-BE49-F238E27FC236}">
                      <a16:creationId xmlns:a16="http://schemas.microsoft.com/office/drawing/2014/main" id="{8A70C616-DDD4-407C-AAA9-0046E84A3573}"/>
                    </a:ext>
                  </a:extLst>
                </p:cNvPr>
                <p:cNvSpPr/>
                <p:nvPr/>
              </p:nvSpPr>
              <p:spPr>
                <a:xfrm>
                  <a:off x="4364334" y="908453"/>
                  <a:ext cx="109823" cy="109823"/>
                </a:xfrm>
                <a:custGeom>
                  <a:avLst/>
                  <a:gdLst>
                    <a:gd name="connsiteX0" fmla="*/ 54864 w 109823"/>
                    <a:gd name="connsiteY0" fmla="*/ 109823 h 109823"/>
                    <a:gd name="connsiteX1" fmla="*/ 93631 w 109823"/>
                    <a:gd name="connsiteY1" fmla="*/ 93726 h 109823"/>
                    <a:gd name="connsiteX2" fmla="*/ 109823 w 109823"/>
                    <a:gd name="connsiteY2" fmla="*/ 55054 h 109823"/>
                    <a:gd name="connsiteX3" fmla="*/ 93631 w 109823"/>
                    <a:gd name="connsiteY3" fmla="*/ 16192 h 109823"/>
                    <a:gd name="connsiteX4" fmla="*/ 54293 w 109823"/>
                    <a:gd name="connsiteY4" fmla="*/ 0 h 109823"/>
                    <a:gd name="connsiteX5" fmla="*/ 15812 w 109823"/>
                    <a:gd name="connsiteY5" fmla="*/ 16192 h 109823"/>
                    <a:gd name="connsiteX6" fmla="*/ 0 w 109823"/>
                    <a:gd name="connsiteY6" fmla="*/ 55626 h 109823"/>
                    <a:gd name="connsiteX7" fmla="*/ 15812 w 109823"/>
                    <a:gd name="connsiteY7" fmla="*/ 94107 h 109823"/>
                    <a:gd name="connsiteX8" fmla="*/ 54864 w 109823"/>
                    <a:gd name="connsiteY8" fmla="*/ 109823 h 109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9823" h="109823">
                      <a:moveTo>
                        <a:pt x="54864" y="109823"/>
                      </a:moveTo>
                      <a:cubicBezTo>
                        <a:pt x="69913" y="109823"/>
                        <a:pt x="82868" y="104489"/>
                        <a:pt x="93631" y="93726"/>
                      </a:cubicBezTo>
                      <a:cubicBezTo>
                        <a:pt x="104394" y="82963"/>
                        <a:pt x="109823" y="70009"/>
                        <a:pt x="109823" y="55054"/>
                      </a:cubicBezTo>
                      <a:cubicBezTo>
                        <a:pt x="109823" y="39910"/>
                        <a:pt x="104489" y="27051"/>
                        <a:pt x="93631" y="16192"/>
                      </a:cubicBezTo>
                      <a:cubicBezTo>
                        <a:pt x="82868" y="5429"/>
                        <a:pt x="69723" y="0"/>
                        <a:pt x="54293" y="0"/>
                      </a:cubicBezTo>
                      <a:cubicBezTo>
                        <a:pt x="39243" y="0"/>
                        <a:pt x="26479" y="5429"/>
                        <a:pt x="15812" y="16192"/>
                      </a:cubicBezTo>
                      <a:cubicBezTo>
                        <a:pt x="5239" y="26956"/>
                        <a:pt x="0" y="40100"/>
                        <a:pt x="0" y="55626"/>
                      </a:cubicBezTo>
                      <a:cubicBezTo>
                        <a:pt x="0" y="70676"/>
                        <a:pt x="5239" y="83439"/>
                        <a:pt x="15812" y="94107"/>
                      </a:cubicBezTo>
                      <a:cubicBezTo>
                        <a:pt x="26384" y="104489"/>
                        <a:pt x="39434" y="109823"/>
                        <a:pt x="54864" y="109823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19" name="자유형: 도형 318">
                  <a:extLst>
                    <a:ext uri="{FF2B5EF4-FFF2-40B4-BE49-F238E27FC236}">
                      <a16:creationId xmlns:a16="http://schemas.microsoft.com/office/drawing/2014/main" id="{BED3B212-AC51-4E94-990D-76BD1DCA1E8B}"/>
                    </a:ext>
                  </a:extLst>
                </p:cNvPr>
                <p:cNvSpPr/>
                <p:nvPr/>
              </p:nvSpPr>
              <p:spPr>
                <a:xfrm>
                  <a:off x="4529688" y="1047994"/>
                  <a:ext cx="286797" cy="346995"/>
                </a:xfrm>
                <a:custGeom>
                  <a:avLst/>
                  <a:gdLst>
                    <a:gd name="connsiteX0" fmla="*/ 248983 w 286797"/>
                    <a:gd name="connsiteY0" fmla="*/ 40291 h 346995"/>
                    <a:gd name="connsiteX1" fmla="*/ 204121 w 286797"/>
                    <a:gd name="connsiteY1" fmla="*/ 9620 h 346995"/>
                    <a:gd name="connsiteX2" fmla="*/ 143446 w 286797"/>
                    <a:gd name="connsiteY2" fmla="*/ 0 h 346995"/>
                    <a:gd name="connsiteX3" fmla="*/ 82677 w 286797"/>
                    <a:gd name="connsiteY3" fmla="*/ 9334 h 346995"/>
                    <a:gd name="connsiteX4" fmla="*/ 37814 w 286797"/>
                    <a:gd name="connsiteY4" fmla="*/ 39434 h 346995"/>
                    <a:gd name="connsiteX5" fmla="*/ 9715 w 286797"/>
                    <a:gd name="connsiteY5" fmla="*/ 92678 h 346995"/>
                    <a:gd name="connsiteX6" fmla="*/ 0 w 286797"/>
                    <a:gd name="connsiteY6" fmla="*/ 171831 h 346995"/>
                    <a:gd name="connsiteX7" fmla="*/ 37433 w 286797"/>
                    <a:gd name="connsiteY7" fmla="*/ 305943 h 346995"/>
                    <a:gd name="connsiteX8" fmla="*/ 143446 w 286797"/>
                    <a:gd name="connsiteY8" fmla="*/ 346996 h 346995"/>
                    <a:gd name="connsiteX9" fmla="*/ 204121 w 286797"/>
                    <a:gd name="connsiteY9" fmla="*/ 337661 h 346995"/>
                    <a:gd name="connsiteX10" fmla="*/ 248983 w 286797"/>
                    <a:gd name="connsiteY10" fmla="*/ 307277 h 346995"/>
                    <a:gd name="connsiteX11" fmla="*/ 277082 w 286797"/>
                    <a:gd name="connsiteY11" fmla="*/ 253651 h 346995"/>
                    <a:gd name="connsiteX12" fmla="*/ 286798 w 286797"/>
                    <a:gd name="connsiteY12" fmla="*/ 174498 h 346995"/>
                    <a:gd name="connsiteX13" fmla="*/ 277082 w 286797"/>
                    <a:gd name="connsiteY13" fmla="*/ 94774 h 346995"/>
                    <a:gd name="connsiteX14" fmla="*/ 248983 w 286797"/>
                    <a:gd name="connsiteY14" fmla="*/ 40291 h 346995"/>
                    <a:gd name="connsiteX15" fmla="*/ 187357 w 286797"/>
                    <a:gd name="connsiteY15" fmla="*/ 224504 h 346995"/>
                    <a:gd name="connsiteX16" fmla="*/ 180213 w 286797"/>
                    <a:gd name="connsiteY16" fmla="*/ 257747 h 346995"/>
                    <a:gd name="connsiteX17" fmla="*/ 166402 w 286797"/>
                    <a:gd name="connsiteY17" fmla="*/ 274892 h 346995"/>
                    <a:gd name="connsiteX18" fmla="*/ 144018 w 286797"/>
                    <a:gd name="connsiteY18" fmla="*/ 279749 h 346995"/>
                    <a:gd name="connsiteX19" fmla="*/ 121825 w 286797"/>
                    <a:gd name="connsiteY19" fmla="*/ 275177 h 346995"/>
                    <a:gd name="connsiteX20" fmla="*/ 107537 w 286797"/>
                    <a:gd name="connsiteY20" fmla="*/ 258699 h 346995"/>
                    <a:gd name="connsiteX21" fmla="*/ 100203 w 286797"/>
                    <a:gd name="connsiteY21" fmla="*/ 226409 h 346995"/>
                    <a:gd name="connsiteX22" fmla="*/ 98203 w 286797"/>
                    <a:gd name="connsiteY22" fmla="*/ 174403 h 346995"/>
                    <a:gd name="connsiteX23" fmla="*/ 100203 w 286797"/>
                    <a:gd name="connsiteY23" fmla="*/ 120777 h 346995"/>
                    <a:gd name="connsiteX24" fmla="*/ 107251 w 286797"/>
                    <a:gd name="connsiteY24" fmla="*/ 88202 h 346995"/>
                    <a:gd name="connsiteX25" fmla="*/ 121158 w 286797"/>
                    <a:gd name="connsiteY25" fmla="*/ 72009 h 346995"/>
                    <a:gd name="connsiteX26" fmla="*/ 143446 w 286797"/>
                    <a:gd name="connsiteY26" fmla="*/ 67818 h 346995"/>
                    <a:gd name="connsiteX27" fmla="*/ 165735 w 286797"/>
                    <a:gd name="connsiteY27" fmla="*/ 71723 h 346995"/>
                    <a:gd name="connsiteX28" fmla="*/ 179641 w 286797"/>
                    <a:gd name="connsiteY28" fmla="*/ 86868 h 346995"/>
                    <a:gd name="connsiteX29" fmla="*/ 187071 w 286797"/>
                    <a:gd name="connsiteY29" fmla="*/ 118586 h 346995"/>
                    <a:gd name="connsiteX30" fmla="*/ 189357 w 286797"/>
                    <a:gd name="connsiteY30" fmla="*/ 171831 h 346995"/>
                    <a:gd name="connsiteX31" fmla="*/ 187357 w 286797"/>
                    <a:gd name="connsiteY31" fmla="*/ 224504 h 346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286797" h="346995">
                      <a:moveTo>
                        <a:pt x="248983" y="40291"/>
                      </a:moveTo>
                      <a:cubicBezTo>
                        <a:pt x="236696" y="26384"/>
                        <a:pt x="221742" y="16097"/>
                        <a:pt x="204121" y="9620"/>
                      </a:cubicBezTo>
                      <a:cubicBezTo>
                        <a:pt x="186404" y="3239"/>
                        <a:pt x="166211" y="0"/>
                        <a:pt x="143446" y="0"/>
                      </a:cubicBezTo>
                      <a:cubicBezTo>
                        <a:pt x="120587" y="0"/>
                        <a:pt x="100298" y="3143"/>
                        <a:pt x="82677" y="9334"/>
                      </a:cubicBezTo>
                      <a:cubicBezTo>
                        <a:pt x="65056" y="15621"/>
                        <a:pt x="50101" y="25622"/>
                        <a:pt x="37814" y="39434"/>
                      </a:cubicBezTo>
                      <a:cubicBezTo>
                        <a:pt x="25527" y="53150"/>
                        <a:pt x="16097" y="70961"/>
                        <a:pt x="9715" y="92678"/>
                      </a:cubicBezTo>
                      <a:cubicBezTo>
                        <a:pt x="3238" y="114395"/>
                        <a:pt x="0" y="140875"/>
                        <a:pt x="0" y="171831"/>
                      </a:cubicBezTo>
                      <a:cubicBezTo>
                        <a:pt x="0" y="233839"/>
                        <a:pt x="12382" y="278511"/>
                        <a:pt x="37433" y="305943"/>
                      </a:cubicBezTo>
                      <a:cubicBezTo>
                        <a:pt x="62389" y="333280"/>
                        <a:pt x="97822" y="346996"/>
                        <a:pt x="143446" y="346996"/>
                      </a:cubicBezTo>
                      <a:cubicBezTo>
                        <a:pt x="166306" y="346996"/>
                        <a:pt x="186499" y="343853"/>
                        <a:pt x="204121" y="337661"/>
                      </a:cubicBezTo>
                      <a:cubicBezTo>
                        <a:pt x="221837" y="331375"/>
                        <a:pt x="236696" y="321278"/>
                        <a:pt x="248983" y="307277"/>
                      </a:cubicBezTo>
                      <a:cubicBezTo>
                        <a:pt x="261271" y="293275"/>
                        <a:pt x="270700" y="275368"/>
                        <a:pt x="277082" y="253651"/>
                      </a:cubicBezTo>
                      <a:cubicBezTo>
                        <a:pt x="283559" y="231934"/>
                        <a:pt x="286798" y="205550"/>
                        <a:pt x="286798" y="174498"/>
                      </a:cubicBezTo>
                      <a:cubicBezTo>
                        <a:pt x="286798" y="143542"/>
                        <a:pt x="283559" y="116967"/>
                        <a:pt x="277082" y="94774"/>
                      </a:cubicBezTo>
                      <a:cubicBezTo>
                        <a:pt x="270700" y="72390"/>
                        <a:pt x="261271" y="54388"/>
                        <a:pt x="248983" y="40291"/>
                      </a:cubicBezTo>
                      <a:moveTo>
                        <a:pt x="187357" y="224504"/>
                      </a:moveTo>
                      <a:cubicBezTo>
                        <a:pt x="186023" y="238506"/>
                        <a:pt x="183642" y="249555"/>
                        <a:pt x="180213" y="257747"/>
                      </a:cubicBezTo>
                      <a:cubicBezTo>
                        <a:pt x="176784" y="265938"/>
                        <a:pt x="172117" y="271653"/>
                        <a:pt x="166402" y="274892"/>
                      </a:cubicBezTo>
                      <a:cubicBezTo>
                        <a:pt x="160496" y="278130"/>
                        <a:pt x="153162" y="279749"/>
                        <a:pt x="144018" y="279749"/>
                      </a:cubicBezTo>
                      <a:cubicBezTo>
                        <a:pt x="134969" y="279749"/>
                        <a:pt x="127635" y="278225"/>
                        <a:pt x="121825" y="275177"/>
                      </a:cubicBezTo>
                      <a:cubicBezTo>
                        <a:pt x="116014" y="272225"/>
                        <a:pt x="111252" y="266700"/>
                        <a:pt x="107537" y="258699"/>
                      </a:cubicBezTo>
                      <a:cubicBezTo>
                        <a:pt x="103918" y="250793"/>
                        <a:pt x="101441" y="240030"/>
                        <a:pt x="100203" y="226409"/>
                      </a:cubicBezTo>
                      <a:cubicBezTo>
                        <a:pt x="98870" y="212884"/>
                        <a:pt x="98203" y="195548"/>
                        <a:pt x="98203" y="174403"/>
                      </a:cubicBezTo>
                      <a:cubicBezTo>
                        <a:pt x="98203" y="152495"/>
                        <a:pt x="98774" y="134588"/>
                        <a:pt x="100203" y="120777"/>
                      </a:cubicBezTo>
                      <a:cubicBezTo>
                        <a:pt x="101441" y="106966"/>
                        <a:pt x="103822" y="96107"/>
                        <a:pt x="107251" y="88202"/>
                      </a:cubicBezTo>
                      <a:cubicBezTo>
                        <a:pt x="110776" y="80201"/>
                        <a:pt x="115348" y="74866"/>
                        <a:pt x="121158" y="72009"/>
                      </a:cubicBezTo>
                      <a:cubicBezTo>
                        <a:pt x="126968" y="69152"/>
                        <a:pt x="134398" y="67818"/>
                        <a:pt x="143446" y="67818"/>
                      </a:cubicBezTo>
                      <a:cubicBezTo>
                        <a:pt x="152495" y="67818"/>
                        <a:pt x="159925" y="69152"/>
                        <a:pt x="165735" y="71723"/>
                      </a:cubicBezTo>
                      <a:cubicBezTo>
                        <a:pt x="171545" y="74295"/>
                        <a:pt x="176213" y="79439"/>
                        <a:pt x="179641" y="86868"/>
                      </a:cubicBezTo>
                      <a:cubicBezTo>
                        <a:pt x="183166" y="94393"/>
                        <a:pt x="185547" y="104965"/>
                        <a:pt x="187071" y="118586"/>
                      </a:cubicBezTo>
                      <a:cubicBezTo>
                        <a:pt x="188595" y="132112"/>
                        <a:pt x="189357" y="149924"/>
                        <a:pt x="189357" y="171831"/>
                      </a:cubicBezTo>
                      <a:cubicBezTo>
                        <a:pt x="189262" y="192977"/>
                        <a:pt x="188595" y="210503"/>
                        <a:pt x="187357" y="224504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20" name="자유형: 도형 319">
                  <a:extLst>
                    <a:ext uri="{FF2B5EF4-FFF2-40B4-BE49-F238E27FC236}">
                      <a16:creationId xmlns:a16="http://schemas.microsoft.com/office/drawing/2014/main" id="{5347EBAA-7E15-49C7-A69C-5D5C5D1D51BE}"/>
                    </a:ext>
                  </a:extLst>
                </p:cNvPr>
                <p:cNvSpPr/>
                <p:nvPr/>
              </p:nvSpPr>
              <p:spPr>
                <a:xfrm>
                  <a:off x="4879827" y="1047899"/>
                  <a:ext cx="261080" cy="338709"/>
                </a:xfrm>
                <a:custGeom>
                  <a:avLst/>
                  <a:gdLst>
                    <a:gd name="connsiteX0" fmla="*/ 91059 w 261080"/>
                    <a:gd name="connsiteY0" fmla="*/ 92488 h 338709"/>
                    <a:gd name="connsiteX1" fmla="*/ 113443 w 261080"/>
                    <a:gd name="connsiteY1" fmla="*/ 78296 h 338709"/>
                    <a:gd name="connsiteX2" fmla="*/ 138875 w 261080"/>
                    <a:gd name="connsiteY2" fmla="*/ 73152 h 338709"/>
                    <a:gd name="connsiteX3" fmla="*/ 161258 w 261080"/>
                    <a:gd name="connsiteY3" fmla="*/ 80581 h 338709"/>
                    <a:gd name="connsiteX4" fmla="*/ 169354 w 261080"/>
                    <a:gd name="connsiteY4" fmla="*/ 111919 h 338709"/>
                    <a:gd name="connsiteX5" fmla="*/ 169354 w 261080"/>
                    <a:gd name="connsiteY5" fmla="*/ 338709 h 338709"/>
                    <a:gd name="connsiteX6" fmla="*/ 261080 w 261080"/>
                    <a:gd name="connsiteY6" fmla="*/ 338709 h 338709"/>
                    <a:gd name="connsiteX7" fmla="*/ 261080 w 261080"/>
                    <a:gd name="connsiteY7" fmla="*/ 91154 h 338709"/>
                    <a:gd name="connsiteX8" fmla="*/ 239459 w 261080"/>
                    <a:gd name="connsiteY8" fmla="*/ 20384 h 338709"/>
                    <a:gd name="connsiteX9" fmla="*/ 175165 w 261080"/>
                    <a:gd name="connsiteY9" fmla="*/ 0 h 338709"/>
                    <a:gd name="connsiteX10" fmla="*/ 122492 w 261080"/>
                    <a:gd name="connsiteY10" fmla="*/ 11335 h 338709"/>
                    <a:gd name="connsiteX11" fmla="*/ 82010 w 261080"/>
                    <a:gd name="connsiteY11" fmla="*/ 40100 h 338709"/>
                    <a:gd name="connsiteX12" fmla="*/ 74295 w 261080"/>
                    <a:gd name="connsiteY12" fmla="*/ 8477 h 338709"/>
                    <a:gd name="connsiteX13" fmla="*/ 0 w 261080"/>
                    <a:gd name="connsiteY13" fmla="*/ 8477 h 338709"/>
                    <a:gd name="connsiteX14" fmla="*/ 0 w 261080"/>
                    <a:gd name="connsiteY14" fmla="*/ 338614 h 338709"/>
                    <a:gd name="connsiteX15" fmla="*/ 91059 w 261080"/>
                    <a:gd name="connsiteY15" fmla="*/ 338614 h 338709"/>
                    <a:gd name="connsiteX16" fmla="*/ 91059 w 261080"/>
                    <a:gd name="connsiteY16" fmla="*/ 92488 h 338709"/>
                    <a:gd name="connsiteX17" fmla="*/ 91059 w 261080"/>
                    <a:gd name="connsiteY17" fmla="*/ 92488 h 338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1080" h="338709">
                      <a:moveTo>
                        <a:pt x="91059" y="92488"/>
                      </a:moveTo>
                      <a:cubicBezTo>
                        <a:pt x="98774" y="86487"/>
                        <a:pt x="106299" y="81725"/>
                        <a:pt x="113443" y="78296"/>
                      </a:cubicBezTo>
                      <a:cubicBezTo>
                        <a:pt x="120491" y="74867"/>
                        <a:pt x="128969" y="73152"/>
                        <a:pt x="138875" y="73152"/>
                      </a:cubicBezTo>
                      <a:cubicBezTo>
                        <a:pt x="148400" y="73152"/>
                        <a:pt x="155829" y="75629"/>
                        <a:pt x="161258" y="80581"/>
                      </a:cubicBezTo>
                      <a:cubicBezTo>
                        <a:pt x="166592" y="85534"/>
                        <a:pt x="169354" y="96012"/>
                        <a:pt x="169354" y="111919"/>
                      </a:cubicBezTo>
                      <a:lnTo>
                        <a:pt x="169354" y="338709"/>
                      </a:lnTo>
                      <a:lnTo>
                        <a:pt x="261080" y="338709"/>
                      </a:lnTo>
                      <a:lnTo>
                        <a:pt x="261080" y="91154"/>
                      </a:lnTo>
                      <a:cubicBezTo>
                        <a:pt x="261080" y="57531"/>
                        <a:pt x="253841" y="33909"/>
                        <a:pt x="239459" y="20384"/>
                      </a:cubicBezTo>
                      <a:cubicBezTo>
                        <a:pt x="224981" y="6858"/>
                        <a:pt x="203550" y="0"/>
                        <a:pt x="175165" y="0"/>
                      </a:cubicBezTo>
                      <a:cubicBezTo>
                        <a:pt x="154496" y="0"/>
                        <a:pt x="136970" y="3810"/>
                        <a:pt x="122492" y="11335"/>
                      </a:cubicBezTo>
                      <a:cubicBezTo>
                        <a:pt x="108109" y="18860"/>
                        <a:pt x="94583" y="28480"/>
                        <a:pt x="82010" y="40100"/>
                      </a:cubicBezTo>
                      <a:lnTo>
                        <a:pt x="74295" y="8477"/>
                      </a:lnTo>
                      <a:lnTo>
                        <a:pt x="0" y="8477"/>
                      </a:lnTo>
                      <a:lnTo>
                        <a:pt x="0" y="338614"/>
                      </a:lnTo>
                      <a:lnTo>
                        <a:pt x="91059" y="338614"/>
                      </a:lnTo>
                      <a:lnTo>
                        <a:pt x="91059" y="92488"/>
                      </a:lnTo>
                      <a:lnTo>
                        <a:pt x="91059" y="9248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21" name="자유형: 도형 320">
                  <a:extLst>
                    <a:ext uri="{FF2B5EF4-FFF2-40B4-BE49-F238E27FC236}">
                      <a16:creationId xmlns:a16="http://schemas.microsoft.com/office/drawing/2014/main" id="{73A4134D-9F26-478F-8917-2DE8A1E10E06}"/>
                    </a:ext>
                  </a:extLst>
                </p:cNvPr>
                <p:cNvSpPr/>
                <p:nvPr/>
              </p:nvSpPr>
              <p:spPr>
                <a:xfrm>
                  <a:off x="5198820" y="1047994"/>
                  <a:ext cx="254508" cy="346995"/>
                </a:xfrm>
                <a:custGeom>
                  <a:avLst/>
                  <a:gdLst>
                    <a:gd name="connsiteX0" fmla="*/ 143446 w 254508"/>
                    <a:gd name="connsiteY0" fmla="*/ 133064 h 346995"/>
                    <a:gd name="connsiteX1" fmla="*/ 34576 w 254508"/>
                    <a:gd name="connsiteY1" fmla="*/ 157925 h 346995"/>
                    <a:gd name="connsiteX2" fmla="*/ 0 w 254508"/>
                    <a:gd name="connsiteY2" fmla="*/ 240983 h 346995"/>
                    <a:gd name="connsiteX3" fmla="*/ 22955 w 254508"/>
                    <a:gd name="connsiteY3" fmla="*/ 318516 h 346995"/>
                    <a:gd name="connsiteX4" fmla="*/ 97536 w 254508"/>
                    <a:gd name="connsiteY4" fmla="*/ 346996 h 346995"/>
                    <a:gd name="connsiteX5" fmla="*/ 142780 w 254508"/>
                    <a:gd name="connsiteY5" fmla="*/ 336899 h 346995"/>
                    <a:gd name="connsiteX6" fmla="*/ 173736 w 254508"/>
                    <a:gd name="connsiteY6" fmla="*/ 312706 h 346995"/>
                    <a:gd name="connsiteX7" fmla="*/ 179546 w 254508"/>
                    <a:gd name="connsiteY7" fmla="*/ 330518 h 346995"/>
                    <a:gd name="connsiteX8" fmla="*/ 182785 w 254508"/>
                    <a:gd name="connsiteY8" fmla="*/ 338614 h 346995"/>
                    <a:gd name="connsiteX9" fmla="*/ 254508 w 254508"/>
                    <a:gd name="connsiteY9" fmla="*/ 338614 h 346995"/>
                    <a:gd name="connsiteX10" fmla="*/ 254508 w 254508"/>
                    <a:gd name="connsiteY10" fmla="*/ 106585 h 346995"/>
                    <a:gd name="connsiteX11" fmla="*/ 226123 w 254508"/>
                    <a:gd name="connsiteY11" fmla="*/ 24194 h 346995"/>
                    <a:gd name="connsiteX12" fmla="*/ 135636 w 254508"/>
                    <a:gd name="connsiteY12" fmla="*/ 0 h 346995"/>
                    <a:gd name="connsiteX13" fmla="*/ 65532 w 254508"/>
                    <a:gd name="connsiteY13" fmla="*/ 10668 h 346995"/>
                    <a:gd name="connsiteX14" fmla="*/ 7715 w 254508"/>
                    <a:gd name="connsiteY14" fmla="*/ 40005 h 346995"/>
                    <a:gd name="connsiteX15" fmla="*/ 40672 w 254508"/>
                    <a:gd name="connsiteY15" fmla="*/ 102013 h 346995"/>
                    <a:gd name="connsiteX16" fmla="*/ 81058 w 254508"/>
                    <a:gd name="connsiteY16" fmla="*/ 82296 h 346995"/>
                    <a:gd name="connsiteX17" fmla="*/ 126587 w 254508"/>
                    <a:gd name="connsiteY17" fmla="*/ 73628 h 346995"/>
                    <a:gd name="connsiteX18" fmla="*/ 156686 w 254508"/>
                    <a:gd name="connsiteY18" fmla="*/ 84963 h 346995"/>
                    <a:gd name="connsiteX19" fmla="*/ 163354 w 254508"/>
                    <a:gd name="connsiteY19" fmla="*/ 120872 h 346995"/>
                    <a:gd name="connsiteX20" fmla="*/ 163354 w 254508"/>
                    <a:gd name="connsiteY20" fmla="*/ 133064 h 346995"/>
                    <a:gd name="connsiteX21" fmla="*/ 143446 w 254508"/>
                    <a:gd name="connsiteY21" fmla="*/ 133064 h 346995"/>
                    <a:gd name="connsiteX22" fmla="*/ 143446 w 254508"/>
                    <a:gd name="connsiteY22" fmla="*/ 133064 h 346995"/>
                    <a:gd name="connsiteX23" fmla="*/ 163449 w 254508"/>
                    <a:gd name="connsiteY23" fmla="*/ 266795 h 346995"/>
                    <a:gd name="connsiteX24" fmla="*/ 146018 w 254508"/>
                    <a:gd name="connsiteY24" fmla="*/ 279083 h 346995"/>
                    <a:gd name="connsiteX25" fmla="*/ 122777 w 254508"/>
                    <a:gd name="connsiteY25" fmla="*/ 284226 h 346995"/>
                    <a:gd name="connsiteX26" fmla="*/ 97631 w 254508"/>
                    <a:gd name="connsiteY26" fmla="*/ 274225 h 346995"/>
                    <a:gd name="connsiteX27" fmla="*/ 90488 w 254508"/>
                    <a:gd name="connsiteY27" fmla="*/ 239649 h 346995"/>
                    <a:gd name="connsiteX28" fmla="*/ 93059 w 254508"/>
                    <a:gd name="connsiteY28" fmla="*/ 216789 h 346995"/>
                    <a:gd name="connsiteX29" fmla="*/ 102775 w 254508"/>
                    <a:gd name="connsiteY29" fmla="*/ 201168 h 346995"/>
                    <a:gd name="connsiteX30" fmla="*/ 123539 w 254508"/>
                    <a:gd name="connsiteY30" fmla="*/ 192119 h 346995"/>
                    <a:gd name="connsiteX31" fmla="*/ 158972 w 254508"/>
                    <a:gd name="connsiteY31" fmla="*/ 189262 h 346995"/>
                    <a:gd name="connsiteX32" fmla="*/ 163449 w 254508"/>
                    <a:gd name="connsiteY32" fmla="*/ 189262 h 346995"/>
                    <a:gd name="connsiteX33" fmla="*/ 163449 w 254508"/>
                    <a:gd name="connsiteY33" fmla="*/ 266795 h 346995"/>
                    <a:gd name="connsiteX34" fmla="*/ 163449 w 254508"/>
                    <a:gd name="connsiteY34" fmla="*/ 266795 h 346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54508" h="346995">
                      <a:moveTo>
                        <a:pt x="143446" y="133064"/>
                      </a:moveTo>
                      <a:cubicBezTo>
                        <a:pt x="93916" y="133064"/>
                        <a:pt x="57626" y="141351"/>
                        <a:pt x="34576" y="157925"/>
                      </a:cubicBezTo>
                      <a:cubicBezTo>
                        <a:pt x="11430" y="174593"/>
                        <a:pt x="0" y="202216"/>
                        <a:pt x="0" y="240983"/>
                      </a:cubicBezTo>
                      <a:cubicBezTo>
                        <a:pt x="0" y="273653"/>
                        <a:pt x="7620" y="299561"/>
                        <a:pt x="22955" y="318516"/>
                      </a:cubicBezTo>
                      <a:cubicBezTo>
                        <a:pt x="38195" y="337471"/>
                        <a:pt x="63055" y="346996"/>
                        <a:pt x="97536" y="346996"/>
                      </a:cubicBezTo>
                      <a:cubicBezTo>
                        <a:pt x="115538" y="346996"/>
                        <a:pt x="130683" y="343662"/>
                        <a:pt x="142780" y="336899"/>
                      </a:cubicBezTo>
                      <a:cubicBezTo>
                        <a:pt x="154781" y="330327"/>
                        <a:pt x="165163" y="322136"/>
                        <a:pt x="173736" y="312706"/>
                      </a:cubicBezTo>
                      <a:cubicBezTo>
                        <a:pt x="175927" y="319183"/>
                        <a:pt x="177832" y="325088"/>
                        <a:pt x="179546" y="330518"/>
                      </a:cubicBezTo>
                      <a:cubicBezTo>
                        <a:pt x="181261" y="335947"/>
                        <a:pt x="182308" y="338614"/>
                        <a:pt x="182785" y="338614"/>
                      </a:cubicBezTo>
                      <a:lnTo>
                        <a:pt x="254508" y="338614"/>
                      </a:lnTo>
                      <a:lnTo>
                        <a:pt x="254508" y="106585"/>
                      </a:lnTo>
                      <a:cubicBezTo>
                        <a:pt x="254508" y="67818"/>
                        <a:pt x="245078" y="40386"/>
                        <a:pt x="226123" y="24194"/>
                      </a:cubicBezTo>
                      <a:cubicBezTo>
                        <a:pt x="207169" y="8001"/>
                        <a:pt x="176974" y="0"/>
                        <a:pt x="135636" y="0"/>
                      </a:cubicBezTo>
                      <a:cubicBezTo>
                        <a:pt x="109347" y="0"/>
                        <a:pt x="86011" y="3524"/>
                        <a:pt x="65532" y="10668"/>
                      </a:cubicBezTo>
                      <a:cubicBezTo>
                        <a:pt x="45053" y="17812"/>
                        <a:pt x="25813" y="27527"/>
                        <a:pt x="7715" y="40005"/>
                      </a:cubicBezTo>
                      <a:lnTo>
                        <a:pt x="40672" y="102013"/>
                      </a:lnTo>
                      <a:cubicBezTo>
                        <a:pt x="53149" y="94774"/>
                        <a:pt x="66675" y="88202"/>
                        <a:pt x="81058" y="82296"/>
                      </a:cubicBezTo>
                      <a:cubicBezTo>
                        <a:pt x="95440" y="76486"/>
                        <a:pt x="110680" y="73628"/>
                        <a:pt x="126587" y="73628"/>
                      </a:cubicBezTo>
                      <a:cubicBezTo>
                        <a:pt x="142113" y="73628"/>
                        <a:pt x="152114" y="77438"/>
                        <a:pt x="156686" y="84963"/>
                      </a:cubicBezTo>
                      <a:cubicBezTo>
                        <a:pt x="161163" y="92488"/>
                        <a:pt x="163354" y="104489"/>
                        <a:pt x="163354" y="120872"/>
                      </a:cubicBezTo>
                      <a:lnTo>
                        <a:pt x="163354" y="133064"/>
                      </a:lnTo>
                      <a:lnTo>
                        <a:pt x="143446" y="133064"/>
                      </a:lnTo>
                      <a:lnTo>
                        <a:pt x="143446" y="133064"/>
                      </a:lnTo>
                      <a:close/>
                      <a:moveTo>
                        <a:pt x="163449" y="266795"/>
                      </a:moveTo>
                      <a:cubicBezTo>
                        <a:pt x="158305" y="271463"/>
                        <a:pt x="152495" y="275558"/>
                        <a:pt x="146018" y="279083"/>
                      </a:cubicBezTo>
                      <a:cubicBezTo>
                        <a:pt x="139541" y="282512"/>
                        <a:pt x="131826" y="284226"/>
                        <a:pt x="122777" y="284226"/>
                      </a:cubicBezTo>
                      <a:cubicBezTo>
                        <a:pt x="110680" y="284226"/>
                        <a:pt x="102298" y="280892"/>
                        <a:pt x="97631" y="274225"/>
                      </a:cubicBezTo>
                      <a:cubicBezTo>
                        <a:pt x="92869" y="267557"/>
                        <a:pt x="90488" y="256032"/>
                        <a:pt x="90488" y="239649"/>
                      </a:cubicBezTo>
                      <a:cubicBezTo>
                        <a:pt x="90488" y="230600"/>
                        <a:pt x="91249" y="223076"/>
                        <a:pt x="93059" y="216789"/>
                      </a:cubicBezTo>
                      <a:cubicBezTo>
                        <a:pt x="94774" y="210503"/>
                        <a:pt x="98107" y="205359"/>
                        <a:pt x="102775" y="201168"/>
                      </a:cubicBezTo>
                      <a:cubicBezTo>
                        <a:pt x="107537" y="197072"/>
                        <a:pt x="114395" y="194119"/>
                        <a:pt x="123539" y="192119"/>
                      </a:cubicBezTo>
                      <a:cubicBezTo>
                        <a:pt x="132493" y="190214"/>
                        <a:pt x="144399" y="189262"/>
                        <a:pt x="158972" y="189262"/>
                      </a:cubicBezTo>
                      <a:lnTo>
                        <a:pt x="163449" y="189262"/>
                      </a:lnTo>
                      <a:lnTo>
                        <a:pt x="163449" y="266795"/>
                      </a:lnTo>
                      <a:lnTo>
                        <a:pt x="163449" y="26679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22" name="자유형: 도형 321">
                  <a:extLst>
                    <a:ext uri="{FF2B5EF4-FFF2-40B4-BE49-F238E27FC236}">
                      <a16:creationId xmlns:a16="http://schemas.microsoft.com/office/drawing/2014/main" id="{1888A8B7-85C3-4962-B793-D9B49EFBF7B5}"/>
                    </a:ext>
                  </a:extLst>
                </p:cNvPr>
                <p:cNvSpPr/>
                <p:nvPr/>
              </p:nvSpPr>
              <p:spPr>
                <a:xfrm>
                  <a:off x="5528956" y="913596"/>
                  <a:ext cx="133064" cy="479964"/>
                </a:xfrm>
                <a:custGeom>
                  <a:avLst/>
                  <a:gdLst>
                    <a:gd name="connsiteX0" fmla="*/ 120872 w 133064"/>
                    <a:gd name="connsiteY0" fmla="*/ 411480 h 479964"/>
                    <a:gd name="connsiteX1" fmla="*/ 116300 w 133064"/>
                    <a:gd name="connsiteY1" fmla="*/ 411480 h 479964"/>
                    <a:gd name="connsiteX2" fmla="*/ 95631 w 133064"/>
                    <a:gd name="connsiteY2" fmla="*/ 406622 h 479964"/>
                    <a:gd name="connsiteX3" fmla="*/ 91059 w 133064"/>
                    <a:gd name="connsiteY3" fmla="*/ 383000 h 479964"/>
                    <a:gd name="connsiteX4" fmla="*/ 91059 w 133064"/>
                    <a:gd name="connsiteY4" fmla="*/ 0 h 479964"/>
                    <a:gd name="connsiteX5" fmla="*/ 0 w 133064"/>
                    <a:gd name="connsiteY5" fmla="*/ 0 h 479964"/>
                    <a:gd name="connsiteX6" fmla="*/ 0 w 133064"/>
                    <a:gd name="connsiteY6" fmla="*/ 375952 h 479964"/>
                    <a:gd name="connsiteX7" fmla="*/ 2857 w 133064"/>
                    <a:gd name="connsiteY7" fmla="*/ 422529 h 479964"/>
                    <a:gd name="connsiteX8" fmla="*/ 14478 w 133064"/>
                    <a:gd name="connsiteY8" fmla="*/ 454819 h 479964"/>
                    <a:gd name="connsiteX9" fmla="*/ 38671 w 133064"/>
                    <a:gd name="connsiteY9" fmla="*/ 473869 h 479964"/>
                    <a:gd name="connsiteX10" fmla="*/ 80010 w 133064"/>
                    <a:gd name="connsiteY10" fmla="*/ 479965 h 479964"/>
                    <a:gd name="connsiteX11" fmla="*/ 111061 w 133064"/>
                    <a:gd name="connsiteY11" fmla="*/ 476726 h 479964"/>
                    <a:gd name="connsiteX12" fmla="*/ 133064 w 133064"/>
                    <a:gd name="connsiteY12" fmla="*/ 470249 h 479964"/>
                    <a:gd name="connsiteX13" fmla="*/ 124015 w 133064"/>
                    <a:gd name="connsiteY13" fmla="*/ 410909 h 479964"/>
                    <a:gd name="connsiteX14" fmla="*/ 120872 w 133064"/>
                    <a:gd name="connsiteY14" fmla="*/ 411480 h 479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33064" h="479964">
                      <a:moveTo>
                        <a:pt x="120872" y="411480"/>
                      </a:moveTo>
                      <a:lnTo>
                        <a:pt x="116300" y="411480"/>
                      </a:lnTo>
                      <a:cubicBezTo>
                        <a:pt x="105537" y="411480"/>
                        <a:pt x="98679" y="409861"/>
                        <a:pt x="95631" y="406622"/>
                      </a:cubicBezTo>
                      <a:cubicBezTo>
                        <a:pt x="92583" y="403384"/>
                        <a:pt x="91059" y="395478"/>
                        <a:pt x="91059" y="383000"/>
                      </a:cubicBezTo>
                      <a:lnTo>
                        <a:pt x="91059" y="0"/>
                      </a:lnTo>
                      <a:lnTo>
                        <a:pt x="0" y="0"/>
                      </a:lnTo>
                      <a:lnTo>
                        <a:pt x="0" y="375952"/>
                      </a:lnTo>
                      <a:cubicBezTo>
                        <a:pt x="0" y="394049"/>
                        <a:pt x="952" y="409575"/>
                        <a:pt x="2857" y="422529"/>
                      </a:cubicBezTo>
                      <a:cubicBezTo>
                        <a:pt x="4858" y="435483"/>
                        <a:pt x="8763" y="446246"/>
                        <a:pt x="14478" y="454819"/>
                      </a:cubicBezTo>
                      <a:cubicBezTo>
                        <a:pt x="20288" y="463391"/>
                        <a:pt x="28384" y="469773"/>
                        <a:pt x="38671" y="473869"/>
                      </a:cubicBezTo>
                      <a:cubicBezTo>
                        <a:pt x="49054" y="477965"/>
                        <a:pt x="62865" y="479965"/>
                        <a:pt x="80010" y="479965"/>
                      </a:cubicBezTo>
                      <a:cubicBezTo>
                        <a:pt x="91249" y="479965"/>
                        <a:pt x="101536" y="478822"/>
                        <a:pt x="111061" y="476726"/>
                      </a:cubicBezTo>
                      <a:cubicBezTo>
                        <a:pt x="120586" y="474631"/>
                        <a:pt x="127825" y="472440"/>
                        <a:pt x="133064" y="470249"/>
                      </a:cubicBezTo>
                      <a:lnTo>
                        <a:pt x="124015" y="410909"/>
                      </a:lnTo>
                      <a:cubicBezTo>
                        <a:pt x="123254" y="411290"/>
                        <a:pt x="122110" y="411480"/>
                        <a:pt x="120872" y="411480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23" name="자유형: 도형 322">
                  <a:extLst>
                    <a:ext uri="{FF2B5EF4-FFF2-40B4-BE49-F238E27FC236}">
                      <a16:creationId xmlns:a16="http://schemas.microsoft.com/office/drawing/2014/main" id="{54529F8D-9E33-490D-9AC1-0CF0058CE730}"/>
                    </a:ext>
                  </a:extLst>
                </p:cNvPr>
                <p:cNvSpPr/>
                <p:nvPr/>
              </p:nvSpPr>
              <p:spPr>
                <a:xfrm>
                  <a:off x="2059475" y="1497384"/>
                  <a:ext cx="289369" cy="448913"/>
                </a:xfrm>
                <a:custGeom>
                  <a:avLst/>
                  <a:gdLst>
                    <a:gd name="connsiteX0" fmla="*/ 0 w 289369"/>
                    <a:gd name="connsiteY0" fmla="*/ 82582 h 448913"/>
                    <a:gd name="connsiteX1" fmla="*/ 96965 w 289369"/>
                    <a:gd name="connsiteY1" fmla="*/ 82582 h 448913"/>
                    <a:gd name="connsiteX2" fmla="*/ 96965 w 289369"/>
                    <a:gd name="connsiteY2" fmla="*/ 448913 h 448913"/>
                    <a:gd name="connsiteX3" fmla="*/ 192500 w 289369"/>
                    <a:gd name="connsiteY3" fmla="*/ 448913 h 448913"/>
                    <a:gd name="connsiteX4" fmla="*/ 192500 w 289369"/>
                    <a:gd name="connsiteY4" fmla="*/ 82582 h 448913"/>
                    <a:gd name="connsiteX5" fmla="*/ 289370 w 289369"/>
                    <a:gd name="connsiteY5" fmla="*/ 82582 h 448913"/>
                    <a:gd name="connsiteX6" fmla="*/ 289370 w 289369"/>
                    <a:gd name="connsiteY6" fmla="*/ 0 h 448913"/>
                    <a:gd name="connsiteX7" fmla="*/ 0 w 289369"/>
                    <a:gd name="connsiteY7" fmla="*/ 0 h 448913"/>
                    <a:gd name="connsiteX8" fmla="*/ 0 w 289369"/>
                    <a:gd name="connsiteY8" fmla="*/ 82582 h 44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9369" h="448913">
                      <a:moveTo>
                        <a:pt x="0" y="82582"/>
                      </a:moveTo>
                      <a:lnTo>
                        <a:pt x="96965" y="82582"/>
                      </a:lnTo>
                      <a:lnTo>
                        <a:pt x="96965" y="448913"/>
                      </a:lnTo>
                      <a:lnTo>
                        <a:pt x="192500" y="448913"/>
                      </a:lnTo>
                      <a:lnTo>
                        <a:pt x="192500" y="82582"/>
                      </a:lnTo>
                      <a:lnTo>
                        <a:pt x="289370" y="82582"/>
                      </a:lnTo>
                      <a:lnTo>
                        <a:pt x="289370" y="0"/>
                      </a:lnTo>
                      <a:lnTo>
                        <a:pt x="0" y="0"/>
                      </a:lnTo>
                      <a:lnTo>
                        <a:pt x="0" y="82582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24" name="자유형: 도형 323">
                  <a:extLst>
                    <a:ext uri="{FF2B5EF4-FFF2-40B4-BE49-F238E27FC236}">
                      <a16:creationId xmlns:a16="http://schemas.microsoft.com/office/drawing/2014/main" id="{54A1F686-2FFF-432F-9B05-6F4D83DDC377}"/>
                    </a:ext>
                  </a:extLst>
                </p:cNvPr>
                <p:cNvSpPr/>
                <p:nvPr/>
              </p:nvSpPr>
              <p:spPr>
                <a:xfrm>
                  <a:off x="2385611" y="1610445"/>
                  <a:ext cx="188023" cy="335946"/>
                </a:xfrm>
                <a:custGeom>
                  <a:avLst/>
                  <a:gdLst>
                    <a:gd name="connsiteX0" fmla="*/ 162211 w 188023"/>
                    <a:gd name="connsiteY0" fmla="*/ 0 h 335946"/>
                    <a:gd name="connsiteX1" fmla="*/ 117920 w 188023"/>
                    <a:gd name="connsiteY1" fmla="*/ 11430 h 335946"/>
                    <a:gd name="connsiteX2" fmla="*/ 82772 w 188023"/>
                    <a:gd name="connsiteY2" fmla="*/ 43625 h 335946"/>
                    <a:gd name="connsiteX3" fmla="*/ 74295 w 188023"/>
                    <a:gd name="connsiteY3" fmla="*/ 5906 h 335946"/>
                    <a:gd name="connsiteX4" fmla="*/ 0 w 188023"/>
                    <a:gd name="connsiteY4" fmla="*/ 5906 h 335946"/>
                    <a:gd name="connsiteX5" fmla="*/ 0 w 188023"/>
                    <a:gd name="connsiteY5" fmla="*/ 335947 h 335946"/>
                    <a:gd name="connsiteX6" fmla="*/ 91059 w 188023"/>
                    <a:gd name="connsiteY6" fmla="*/ 335947 h 335946"/>
                    <a:gd name="connsiteX7" fmla="*/ 91059 w 188023"/>
                    <a:gd name="connsiteY7" fmla="*/ 101346 h 335946"/>
                    <a:gd name="connsiteX8" fmla="*/ 112014 w 188023"/>
                    <a:gd name="connsiteY8" fmla="*/ 89726 h 335946"/>
                    <a:gd name="connsiteX9" fmla="*/ 138875 w 188023"/>
                    <a:gd name="connsiteY9" fmla="*/ 85820 h 335946"/>
                    <a:gd name="connsiteX10" fmla="*/ 156972 w 188023"/>
                    <a:gd name="connsiteY10" fmla="*/ 88297 h 335946"/>
                    <a:gd name="connsiteX11" fmla="*/ 171831 w 188023"/>
                    <a:gd name="connsiteY11" fmla="*/ 94298 h 335946"/>
                    <a:gd name="connsiteX12" fmla="*/ 188023 w 188023"/>
                    <a:gd name="connsiteY12" fmla="*/ 3239 h 335946"/>
                    <a:gd name="connsiteX13" fmla="*/ 176403 w 188023"/>
                    <a:gd name="connsiteY13" fmla="*/ 953 h 335946"/>
                    <a:gd name="connsiteX14" fmla="*/ 162211 w 188023"/>
                    <a:gd name="connsiteY14" fmla="*/ 0 h 335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88023" h="335946">
                      <a:moveTo>
                        <a:pt x="162211" y="0"/>
                      </a:moveTo>
                      <a:cubicBezTo>
                        <a:pt x="146304" y="0"/>
                        <a:pt x="131540" y="3810"/>
                        <a:pt x="117920" y="11430"/>
                      </a:cubicBezTo>
                      <a:cubicBezTo>
                        <a:pt x="104394" y="18955"/>
                        <a:pt x="92678" y="29813"/>
                        <a:pt x="82772" y="43625"/>
                      </a:cubicBezTo>
                      <a:lnTo>
                        <a:pt x="74295" y="5906"/>
                      </a:lnTo>
                      <a:lnTo>
                        <a:pt x="0" y="5906"/>
                      </a:lnTo>
                      <a:lnTo>
                        <a:pt x="0" y="335947"/>
                      </a:lnTo>
                      <a:lnTo>
                        <a:pt x="91059" y="335947"/>
                      </a:lnTo>
                      <a:lnTo>
                        <a:pt x="91059" y="101346"/>
                      </a:lnTo>
                      <a:cubicBezTo>
                        <a:pt x="98393" y="96203"/>
                        <a:pt x="105346" y="92393"/>
                        <a:pt x="112014" y="89726"/>
                      </a:cubicBezTo>
                      <a:cubicBezTo>
                        <a:pt x="118777" y="87249"/>
                        <a:pt x="127730" y="85820"/>
                        <a:pt x="138875" y="85820"/>
                      </a:cubicBezTo>
                      <a:cubicBezTo>
                        <a:pt x="145351" y="85820"/>
                        <a:pt x="151352" y="86678"/>
                        <a:pt x="156972" y="88297"/>
                      </a:cubicBezTo>
                      <a:cubicBezTo>
                        <a:pt x="162592" y="89916"/>
                        <a:pt x="167545" y="91916"/>
                        <a:pt x="171831" y="94298"/>
                      </a:cubicBezTo>
                      <a:lnTo>
                        <a:pt x="188023" y="3239"/>
                      </a:lnTo>
                      <a:cubicBezTo>
                        <a:pt x="184975" y="2381"/>
                        <a:pt x="181166" y="1619"/>
                        <a:pt x="176403" y="953"/>
                      </a:cubicBezTo>
                      <a:cubicBezTo>
                        <a:pt x="171736" y="286"/>
                        <a:pt x="166973" y="0"/>
                        <a:pt x="162211" y="0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25" name="자유형: 도형 324">
                  <a:extLst>
                    <a:ext uri="{FF2B5EF4-FFF2-40B4-BE49-F238E27FC236}">
                      <a16:creationId xmlns:a16="http://schemas.microsoft.com/office/drawing/2014/main" id="{6B643938-4253-4061-B732-0D3E38672318}"/>
                    </a:ext>
                  </a:extLst>
                </p:cNvPr>
                <p:cNvSpPr/>
                <p:nvPr/>
              </p:nvSpPr>
              <p:spPr>
                <a:xfrm>
                  <a:off x="2603447" y="1607874"/>
                  <a:ext cx="254413" cy="346805"/>
                </a:xfrm>
                <a:custGeom>
                  <a:avLst/>
                  <a:gdLst>
                    <a:gd name="connsiteX0" fmla="*/ 226028 w 254413"/>
                    <a:gd name="connsiteY0" fmla="*/ 24194 h 346805"/>
                    <a:gd name="connsiteX1" fmla="*/ 135636 w 254413"/>
                    <a:gd name="connsiteY1" fmla="*/ 0 h 346805"/>
                    <a:gd name="connsiteX2" fmla="*/ 65532 w 254413"/>
                    <a:gd name="connsiteY2" fmla="*/ 10668 h 346805"/>
                    <a:gd name="connsiteX3" fmla="*/ 7715 w 254413"/>
                    <a:gd name="connsiteY3" fmla="*/ 40005 h 346805"/>
                    <a:gd name="connsiteX4" fmla="*/ 40577 w 254413"/>
                    <a:gd name="connsiteY4" fmla="*/ 102013 h 346805"/>
                    <a:gd name="connsiteX5" fmla="*/ 81058 w 254413"/>
                    <a:gd name="connsiteY5" fmla="*/ 82296 h 346805"/>
                    <a:gd name="connsiteX6" fmla="*/ 126587 w 254413"/>
                    <a:gd name="connsiteY6" fmla="*/ 73533 h 346805"/>
                    <a:gd name="connsiteX7" fmla="*/ 156686 w 254413"/>
                    <a:gd name="connsiteY7" fmla="*/ 84868 h 346805"/>
                    <a:gd name="connsiteX8" fmla="*/ 163449 w 254413"/>
                    <a:gd name="connsiteY8" fmla="*/ 120682 h 346805"/>
                    <a:gd name="connsiteX9" fmla="*/ 163449 w 254413"/>
                    <a:gd name="connsiteY9" fmla="*/ 132969 h 346805"/>
                    <a:gd name="connsiteX10" fmla="*/ 143351 w 254413"/>
                    <a:gd name="connsiteY10" fmla="*/ 132969 h 346805"/>
                    <a:gd name="connsiteX11" fmla="*/ 34480 w 254413"/>
                    <a:gd name="connsiteY11" fmla="*/ 157829 h 346805"/>
                    <a:gd name="connsiteX12" fmla="*/ 0 w 254413"/>
                    <a:gd name="connsiteY12" fmla="*/ 240792 h 346805"/>
                    <a:gd name="connsiteX13" fmla="*/ 22955 w 254413"/>
                    <a:gd name="connsiteY13" fmla="*/ 318325 h 346805"/>
                    <a:gd name="connsiteX14" fmla="*/ 97536 w 254413"/>
                    <a:gd name="connsiteY14" fmla="*/ 346805 h 346805"/>
                    <a:gd name="connsiteX15" fmla="*/ 142780 w 254413"/>
                    <a:gd name="connsiteY15" fmla="*/ 336804 h 346805"/>
                    <a:gd name="connsiteX16" fmla="*/ 173736 w 254413"/>
                    <a:gd name="connsiteY16" fmla="*/ 312515 h 346805"/>
                    <a:gd name="connsiteX17" fmla="*/ 179546 w 254413"/>
                    <a:gd name="connsiteY17" fmla="*/ 330327 h 346805"/>
                    <a:gd name="connsiteX18" fmla="*/ 182785 w 254413"/>
                    <a:gd name="connsiteY18" fmla="*/ 338328 h 346805"/>
                    <a:gd name="connsiteX19" fmla="*/ 254413 w 254413"/>
                    <a:gd name="connsiteY19" fmla="*/ 338328 h 346805"/>
                    <a:gd name="connsiteX20" fmla="*/ 254413 w 254413"/>
                    <a:gd name="connsiteY20" fmla="*/ 106490 h 346805"/>
                    <a:gd name="connsiteX21" fmla="*/ 226028 w 254413"/>
                    <a:gd name="connsiteY21" fmla="*/ 24194 h 346805"/>
                    <a:gd name="connsiteX22" fmla="*/ 163449 w 254413"/>
                    <a:gd name="connsiteY22" fmla="*/ 266795 h 346805"/>
                    <a:gd name="connsiteX23" fmla="*/ 146018 w 254413"/>
                    <a:gd name="connsiteY23" fmla="*/ 279083 h 346805"/>
                    <a:gd name="connsiteX24" fmla="*/ 122777 w 254413"/>
                    <a:gd name="connsiteY24" fmla="*/ 284226 h 346805"/>
                    <a:gd name="connsiteX25" fmla="*/ 97536 w 254413"/>
                    <a:gd name="connsiteY25" fmla="*/ 274225 h 346805"/>
                    <a:gd name="connsiteX26" fmla="*/ 90488 w 254413"/>
                    <a:gd name="connsiteY26" fmla="*/ 239744 h 346805"/>
                    <a:gd name="connsiteX27" fmla="*/ 93059 w 254413"/>
                    <a:gd name="connsiteY27" fmla="*/ 216789 h 346805"/>
                    <a:gd name="connsiteX28" fmla="*/ 102775 w 254413"/>
                    <a:gd name="connsiteY28" fmla="*/ 201263 h 346805"/>
                    <a:gd name="connsiteX29" fmla="*/ 123349 w 254413"/>
                    <a:gd name="connsiteY29" fmla="*/ 192215 h 346805"/>
                    <a:gd name="connsiteX30" fmla="*/ 158972 w 254413"/>
                    <a:gd name="connsiteY30" fmla="*/ 189357 h 346805"/>
                    <a:gd name="connsiteX31" fmla="*/ 163544 w 254413"/>
                    <a:gd name="connsiteY31" fmla="*/ 189357 h 346805"/>
                    <a:gd name="connsiteX32" fmla="*/ 163544 w 254413"/>
                    <a:gd name="connsiteY32" fmla="*/ 266795 h 346805"/>
                    <a:gd name="connsiteX33" fmla="*/ 163449 w 254413"/>
                    <a:gd name="connsiteY33" fmla="*/ 266795 h 346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54413" h="346805">
                      <a:moveTo>
                        <a:pt x="226028" y="24194"/>
                      </a:moveTo>
                      <a:cubicBezTo>
                        <a:pt x="207169" y="8001"/>
                        <a:pt x="176975" y="0"/>
                        <a:pt x="135636" y="0"/>
                      </a:cubicBezTo>
                      <a:cubicBezTo>
                        <a:pt x="109347" y="0"/>
                        <a:pt x="86011" y="3524"/>
                        <a:pt x="65532" y="10668"/>
                      </a:cubicBezTo>
                      <a:cubicBezTo>
                        <a:pt x="45053" y="17812"/>
                        <a:pt x="25717" y="27623"/>
                        <a:pt x="7715" y="40005"/>
                      </a:cubicBezTo>
                      <a:lnTo>
                        <a:pt x="40577" y="102013"/>
                      </a:lnTo>
                      <a:cubicBezTo>
                        <a:pt x="53054" y="94679"/>
                        <a:pt x="66580" y="88106"/>
                        <a:pt x="81058" y="82296"/>
                      </a:cubicBezTo>
                      <a:cubicBezTo>
                        <a:pt x="95441" y="76390"/>
                        <a:pt x="110585" y="73533"/>
                        <a:pt x="126587" y="73533"/>
                      </a:cubicBezTo>
                      <a:cubicBezTo>
                        <a:pt x="142113" y="73533"/>
                        <a:pt x="152019" y="77343"/>
                        <a:pt x="156686" y="84868"/>
                      </a:cubicBezTo>
                      <a:cubicBezTo>
                        <a:pt x="161163" y="92392"/>
                        <a:pt x="163449" y="104394"/>
                        <a:pt x="163449" y="120682"/>
                      </a:cubicBezTo>
                      <a:lnTo>
                        <a:pt x="163449" y="132969"/>
                      </a:lnTo>
                      <a:lnTo>
                        <a:pt x="143351" y="132969"/>
                      </a:lnTo>
                      <a:cubicBezTo>
                        <a:pt x="93821" y="132969"/>
                        <a:pt x="57531" y="141256"/>
                        <a:pt x="34480" y="157829"/>
                      </a:cubicBezTo>
                      <a:cubicBezTo>
                        <a:pt x="11430" y="174403"/>
                        <a:pt x="0" y="202121"/>
                        <a:pt x="0" y="240792"/>
                      </a:cubicBezTo>
                      <a:cubicBezTo>
                        <a:pt x="0" y="273558"/>
                        <a:pt x="7620" y="299371"/>
                        <a:pt x="22955" y="318325"/>
                      </a:cubicBezTo>
                      <a:cubicBezTo>
                        <a:pt x="38195" y="337280"/>
                        <a:pt x="63151" y="346805"/>
                        <a:pt x="97536" y="346805"/>
                      </a:cubicBezTo>
                      <a:cubicBezTo>
                        <a:pt x="115633" y="346805"/>
                        <a:pt x="130683" y="343471"/>
                        <a:pt x="142780" y="336804"/>
                      </a:cubicBezTo>
                      <a:cubicBezTo>
                        <a:pt x="154877" y="330041"/>
                        <a:pt x="165163" y="321945"/>
                        <a:pt x="173736" y="312515"/>
                      </a:cubicBezTo>
                      <a:cubicBezTo>
                        <a:pt x="175927" y="318992"/>
                        <a:pt x="177832" y="324898"/>
                        <a:pt x="179546" y="330327"/>
                      </a:cubicBezTo>
                      <a:cubicBezTo>
                        <a:pt x="181261" y="335756"/>
                        <a:pt x="182309" y="338328"/>
                        <a:pt x="182785" y="338328"/>
                      </a:cubicBezTo>
                      <a:lnTo>
                        <a:pt x="254413" y="338328"/>
                      </a:lnTo>
                      <a:lnTo>
                        <a:pt x="254413" y="106490"/>
                      </a:lnTo>
                      <a:cubicBezTo>
                        <a:pt x="254508" y="67818"/>
                        <a:pt x="244983" y="40291"/>
                        <a:pt x="226028" y="24194"/>
                      </a:cubicBezTo>
                      <a:moveTo>
                        <a:pt x="163449" y="266795"/>
                      </a:moveTo>
                      <a:cubicBezTo>
                        <a:pt x="158210" y="271463"/>
                        <a:pt x="152400" y="275558"/>
                        <a:pt x="146018" y="279083"/>
                      </a:cubicBezTo>
                      <a:cubicBezTo>
                        <a:pt x="139541" y="282511"/>
                        <a:pt x="131826" y="284226"/>
                        <a:pt x="122777" y="284226"/>
                      </a:cubicBezTo>
                      <a:cubicBezTo>
                        <a:pt x="110680" y="284226"/>
                        <a:pt x="102394" y="280892"/>
                        <a:pt x="97536" y="274225"/>
                      </a:cubicBezTo>
                      <a:cubicBezTo>
                        <a:pt x="92774" y="267557"/>
                        <a:pt x="90488" y="256127"/>
                        <a:pt x="90488" y="239744"/>
                      </a:cubicBezTo>
                      <a:cubicBezTo>
                        <a:pt x="90488" y="230696"/>
                        <a:pt x="91440" y="223075"/>
                        <a:pt x="93059" y="216789"/>
                      </a:cubicBezTo>
                      <a:cubicBezTo>
                        <a:pt x="94774" y="210598"/>
                        <a:pt x="98012" y="205359"/>
                        <a:pt x="102775" y="201263"/>
                      </a:cubicBezTo>
                      <a:cubicBezTo>
                        <a:pt x="107442" y="197167"/>
                        <a:pt x="114300" y="194119"/>
                        <a:pt x="123349" y="192215"/>
                      </a:cubicBezTo>
                      <a:cubicBezTo>
                        <a:pt x="132398" y="190310"/>
                        <a:pt x="144304" y="189357"/>
                        <a:pt x="158972" y="189357"/>
                      </a:cubicBezTo>
                      <a:lnTo>
                        <a:pt x="163544" y="189357"/>
                      </a:lnTo>
                      <a:lnTo>
                        <a:pt x="163544" y="266795"/>
                      </a:lnTo>
                      <a:lnTo>
                        <a:pt x="163449" y="26679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26" name="자유형: 도형 325">
                  <a:extLst>
                    <a:ext uri="{FF2B5EF4-FFF2-40B4-BE49-F238E27FC236}">
                      <a16:creationId xmlns:a16="http://schemas.microsoft.com/office/drawing/2014/main" id="{93091B80-3E77-4659-B50E-09F91D140BF2}"/>
                    </a:ext>
                  </a:extLst>
                </p:cNvPr>
                <p:cNvSpPr/>
                <p:nvPr/>
              </p:nvSpPr>
              <p:spPr>
                <a:xfrm>
                  <a:off x="2933489" y="1607874"/>
                  <a:ext cx="260984" cy="338423"/>
                </a:xfrm>
                <a:custGeom>
                  <a:avLst/>
                  <a:gdLst>
                    <a:gd name="connsiteX0" fmla="*/ 175069 w 260984"/>
                    <a:gd name="connsiteY0" fmla="*/ 0 h 338423"/>
                    <a:gd name="connsiteX1" fmla="*/ 122396 w 260984"/>
                    <a:gd name="connsiteY1" fmla="*/ 11240 h 338423"/>
                    <a:gd name="connsiteX2" fmla="*/ 82010 w 260984"/>
                    <a:gd name="connsiteY2" fmla="*/ 40005 h 338423"/>
                    <a:gd name="connsiteX3" fmla="*/ 74295 w 260984"/>
                    <a:gd name="connsiteY3" fmla="*/ 8382 h 338423"/>
                    <a:gd name="connsiteX4" fmla="*/ 0 w 260984"/>
                    <a:gd name="connsiteY4" fmla="*/ 8382 h 338423"/>
                    <a:gd name="connsiteX5" fmla="*/ 0 w 260984"/>
                    <a:gd name="connsiteY5" fmla="*/ 338423 h 338423"/>
                    <a:gd name="connsiteX6" fmla="*/ 91059 w 260984"/>
                    <a:gd name="connsiteY6" fmla="*/ 338423 h 338423"/>
                    <a:gd name="connsiteX7" fmla="*/ 91059 w 260984"/>
                    <a:gd name="connsiteY7" fmla="*/ 92297 h 338423"/>
                    <a:gd name="connsiteX8" fmla="*/ 113347 w 260984"/>
                    <a:gd name="connsiteY8" fmla="*/ 78105 h 338423"/>
                    <a:gd name="connsiteX9" fmla="*/ 138874 w 260984"/>
                    <a:gd name="connsiteY9" fmla="*/ 72866 h 338423"/>
                    <a:gd name="connsiteX10" fmla="*/ 161258 w 260984"/>
                    <a:gd name="connsiteY10" fmla="*/ 80296 h 338423"/>
                    <a:gd name="connsiteX11" fmla="*/ 169259 w 260984"/>
                    <a:gd name="connsiteY11" fmla="*/ 111538 h 338423"/>
                    <a:gd name="connsiteX12" fmla="*/ 169259 w 260984"/>
                    <a:gd name="connsiteY12" fmla="*/ 338328 h 338423"/>
                    <a:gd name="connsiteX13" fmla="*/ 260985 w 260984"/>
                    <a:gd name="connsiteY13" fmla="*/ 338328 h 338423"/>
                    <a:gd name="connsiteX14" fmla="*/ 260985 w 260984"/>
                    <a:gd name="connsiteY14" fmla="*/ 91059 h 338423"/>
                    <a:gd name="connsiteX15" fmla="*/ 239363 w 260984"/>
                    <a:gd name="connsiteY15" fmla="*/ 20288 h 338423"/>
                    <a:gd name="connsiteX16" fmla="*/ 175069 w 260984"/>
                    <a:gd name="connsiteY16" fmla="*/ 0 h 338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60984" h="338423">
                      <a:moveTo>
                        <a:pt x="175069" y="0"/>
                      </a:moveTo>
                      <a:cubicBezTo>
                        <a:pt x="154400" y="0"/>
                        <a:pt x="136779" y="3715"/>
                        <a:pt x="122396" y="11240"/>
                      </a:cubicBezTo>
                      <a:cubicBezTo>
                        <a:pt x="107918" y="18764"/>
                        <a:pt x="94488" y="28289"/>
                        <a:pt x="82010" y="40005"/>
                      </a:cubicBezTo>
                      <a:lnTo>
                        <a:pt x="74295" y="8382"/>
                      </a:lnTo>
                      <a:lnTo>
                        <a:pt x="0" y="8382"/>
                      </a:lnTo>
                      <a:lnTo>
                        <a:pt x="0" y="338423"/>
                      </a:lnTo>
                      <a:lnTo>
                        <a:pt x="91059" y="338423"/>
                      </a:lnTo>
                      <a:lnTo>
                        <a:pt x="91059" y="92297"/>
                      </a:lnTo>
                      <a:cubicBezTo>
                        <a:pt x="98869" y="86296"/>
                        <a:pt x="106204" y="81534"/>
                        <a:pt x="113347" y="78105"/>
                      </a:cubicBezTo>
                      <a:cubicBezTo>
                        <a:pt x="120491" y="74676"/>
                        <a:pt x="128968" y="72866"/>
                        <a:pt x="138874" y="72866"/>
                      </a:cubicBezTo>
                      <a:cubicBezTo>
                        <a:pt x="148399" y="72866"/>
                        <a:pt x="155734" y="75343"/>
                        <a:pt x="161258" y="80296"/>
                      </a:cubicBezTo>
                      <a:cubicBezTo>
                        <a:pt x="166592" y="85249"/>
                        <a:pt x="169259" y="95726"/>
                        <a:pt x="169259" y="111538"/>
                      </a:cubicBezTo>
                      <a:lnTo>
                        <a:pt x="169259" y="338328"/>
                      </a:lnTo>
                      <a:lnTo>
                        <a:pt x="260985" y="338328"/>
                      </a:lnTo>
                      <a:lnTo>
                        <a:pt x="260985" y="91059"/>
                      </a:lnTo>
                      <a:cubicBezTo>
                        <a:pt x="260985" y="57436"/>
                        <a:pt x="253841" y="33909"/>
                        <a:pt x="239363" y="20288"/>
                      </a:cubicBezTo>
                      <a:cubicBezTo>
                        <a:pt x="224980" y="6763"/>
                        <a:pt x="203454" y="0"/>
                        <a:pt x="175069" y="0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27" name="자유형: 도형 326">
                  <a:extLst>
                    <a:ext uri="{FF2B5EF4-FFF2-40B4-BE49-F238E27FC236}">
                      <a16:creationId xmlns:a16="http://schemas.microsoft.com/office/drawing/2014/main" id="{95BEC6D6-E7FF-4FEF-844F-A5B18064F998}"/>
                    </a:ext>
                  </a:extLst>
                </p:cNvPr>
                <p:cNvSpPr/>
                <p:nvPr/>
              </p:nvSpPr>
              <p:spPr>
                <a:xfrm>
                  <a:off x="3243051" y="1607493"/>
                  <a:ext cx="242315" cy="346900"/>
                </a:xfrm>
                <a:custGeom>
                  <a:avLst/>
                  <a:gdLst>
                    <a:gd name="connsiteX0" fmla="*/ 215932 w 242315"/>
                    <a:gd name="connsiteY0" fmla="*/ 164497 h 346900"/>
                    <a:gd name="connsiteX1" fmla="*/ 187547 w 242315"/>
                    <a:gd name="connsiteY1" fmla="*/ 145637 h 346900"/>
                    <a:gd name="connsiteX2" fmla="*/ 151733 w 242315"/>
                    <a:gd name="connsiteY2" fmla="*/ 133350 h 346900"/>
                    <a:gd name="connsiteX3" fmla="*/ 129064 w 242315"/>
                    <a:gd name="connsiteY3" fmla="*/ 126587 h 346900"/>
                    <a:gd name="connsiteX4" fmla="*/ 114491 w 242315"/>
                    <a:gd name="connsiteY4" fmla="*/ 120301 h 346900"/>
                    <a:gd name="connsiteX5" fmla="*/ 107061 w 242315"/>
                    <a:gd name="connsiteY5" fmla="*/ 111633 h 346900"/>
                    <a:gd name="connsiteX6" fmla="*/ 105156 w 242315"/>
                    <a:gd name="connsiteY6" fmla="*/ 98774 h 346900"/>
                    <a:gd name="connsiteX7" fmla="*/ 114205 w 242315"/>
                    <a:gd name="connsiteY7" fmla="*/ 79248 h 346900"/>
                    <a:gd name="connsiteX8" fmla="*/ 138112 w 242315"/>
                    <a:gd name="connsiteY8" fmla="*/ 73152 h 346900"/>
                    <a:gd name="connsiteX9" fmla="*/ 174022 w 242315"/>
                    <a:gd name="connsiteY9" fmla="*/ 77057 h 346900"/>
                    <a:gd name="connsiteX10" fmla="*/ 207264 w 242315"/>
                    <a:gd name="connsiteY10" fmla="*/ 89249 h 346900"/>
                    <a:gd name="connsiteX11" fmla="*/ 229934 w 242315"/>
                    <a:gd name="connsiteY11" fmla="*/ 20669 h 346900"/>
                    <a:gd name="connsiteX12" fmla="*/ 185737 w 242315"/>
                    <a:gd name="connsiteY12" fmla="*/ 5525 h 346900"/>
                    <a:gd name="connsiteX13" fmla="*/ 128587 w 242315"/>
                    <a:gd name="connsiteY13" fmla="*/ 0 h 346900"/>
                    <a:gd name="connsiteX14" fmla="*/ 45910 w 242315"/>
                    <a:gd name="connsiteY14" fmla="*/ 25241 h 346900"/>
                    <a:gd name="connsiteX15" fmla="*/ 16192 w 242315"/>
                    <a:gd name="connsiteY15" fmla="*/ 100108 h 346900"/>
                    <a:gd name="connsiteX16" fmla="*/ 21717 w 242315"/>
                    <a:gd name="connsiteY16" fmla="*/ 140113 h 346900"/>
                    <a:gd name="connsiteX17" fmla="*/ 37433 w 242315"/>
                    <a:gd name="connsiteY17" fmla="*/ 168878 h 346900"/>
                    <a:gd name="connsiteX18" fmla="*/ 62293 w 242315"/>
                    <a:gd name="connsiteY18" fmla="*/ 188976 h 346900"/>
                    <a:gd name="connsiteX19" fmla="*/ 94869 w 242315"/>
                    <a:gd name="connsiteY19" fmla="*/ 202216 h 346900"/>
                    <a:gd name="connsiteX20" fmla="*/ 138779 w 242315"/>
                    <a:gd name="connsiteY20" fmla="*/ 218313 h 346900"/>
                    <a:gd name="connsiteX21" fmla="*/ 151067 w 242315"/>
                    <a:gd name="connsiteY21" fmla="*/ 242792 h 346900"/>
                    <a:gd name="connsiteX22" fmla="*/ 106585 w 242315"/>
                    <a:gd name="connsiteY22" fmla="*/ 271939 h 346900"/>
                    <a:gd name="connsiteX23" fmla="*/ 65532 w 242315"/>
                    <a:gd name="connsiteY23" fmla="*/ 265176 h 346900"/>
                    <a:gd name="connsiteX24" fmla="*/ 29051 w 242315"/>
                    <a:gd name="connsiteY24" fmla="*/ 247460 h 346900"/>
                    <a:gd name="connsiteX25" fmla="*/ 0 w 242315"/>
                    <a:gd name="connsiteY25" fmla="*/ 316516 h 346900"/>
                    <a:gd name="connsiteX26" fmla="*/ 50387 w 242315"/>
                    <a:gd name="connsiteY26" fmla="*/ 337471 h 346900"/>
                    <a:gd name="connsiteX27" fmla="*/ 121444 w 242315"/>
                    <a:gd name="connsiteY27" fmla="*/ 346900 h 346900"/>
                    <a:gd name="connsiteX28" fmla="*/ 213550 w 242315"/>
                    <a:gd name="connsiteY28" fmla="*/ 318325 h 346900"/>
                    <a:gd name="connsiteX29" fmla="*/ 242316 w 242315"/>
                    <a:gd name="connsiteY29" fmla="*/ 237268 h 346900"/>
                    <a:gd name="connsiteX30" fmla="*/ 235172 w 242315"/>
                    <a:gd name="connsiteY30" fmla="*/ 193548 h 346900"/>
                    <a:gd name="connsiteX31" fmla="*/ 215932 w 242315"/>
                    <a:gd name="connsiteY31" fmla="*/ 164497 h 346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242315" h="346900">
                      <a:moveTo>
                        <a:pt x="215932" y="164497"/>
                      </a:moveTo>
                      <a:cubicBezTo>
                        <a:pt x="207931" y="156686"/>
                        <a:pt x="198501" y="150400"/>
                        <a:pt x="187547" y="145637"/>
                      </a:cubicBezTo>
                      <a:cubicBezTo>
                        <a:pt x="176593" y="140875"/>
                        <a:pt x="164592" y="136779"/>
                        <a:pt x="151733" y="133350"/>
                      </a:cubicBezTo>
                      <a:cubicBezTo>
                        <a:pt x="142684" y="130873"/>
                        <a:pt x="135160" y="128588"/>
                        <a:pt x="129064" y="126587"/>
                      </a:cubicBezTo>
                      <a:cubicBezTo>
                        <a:pt x="123063" y="124777"/>
                        <a:pt x="118205" y="122587"/>
                        <a:pt x="114491" y="120301"/>
                      </a:cubicBezTo>
                      <a:cubicBezTo>
                        <a:pt x="110871" y="117919"/>
                        <a:pt x="108299" y="115062"/>
                        <a:pt x="107061" y="111633"/>
                      </a:cubicBezTo>
                      <a:cubicBezTo>
                        <a:pt x="105727" y="108204"/>
                        <a:pt x="105156" y="103918"/>
                        <a:pt x="105156" y="98774"/>
                      </a:cubicBezTo>
                      <a:cubicBezTo>
                        <a:pt x="105156" y="89916"/>
                        <a:pt x="108204" y="83344"/>
                        <a:pt x="114205" y="79248"/>
                      </a:cubicBezTo>
                      <a:cubicBezTo>
                        <a:pt x="120205" y="75248"/>
                        <a:pt x="128207" y="73152"/>
                        <a:pt x="138112" y="73152"/>
                      </a:cubicBezTo>
                      <a:cubicBezTo>
                        <a:pt x="151067" y="73152"/>
                        <a:pt x="163068" y="74486"/>
                        <a:pt x="174022" y="77057"/>
                      </a:cubicBezTo>
                      <a:cubicBezTo>
                        <a:pt x="184975" y="79629"/>
                        <a:pt x="196120" y="83725"/>
                        <a:pt x="207264" y="89249"/>
                      </a:cubicBezTo>
                      <a:lnTo>
                        <a:pt x="229934" y="20669"/>
                      </a:lnTo>
                      <a:cubicBezTo>
                        <a:pt x="215741" y="14288"/>
                        <a:pt x="200977" y="9239"/>
                        <a:pt x="185737" y="5525"/>
                      </a:cubicBezTo>
                      <a:cubicBezTo>
                        <a:pt x="170402" y="1905"/>
                        <a:pt x="151352" y="0"/>
                        <a:pt x="128587" y="0"/>
                      </a:cubicBezTo>
                      <a:cubicBezTo>
                        <a:pt x="93250" y="0"/>
                        <a:pt x="65722" y="8382"/>
                        <a:pt x="45910" y="25241"/>
                      </a:cubicBezTo>
                      <a:cubicBezTo>
                        <a:pt x="26099" y="42005"/>
                        <a:pt x="16192" y="66961"/>
                        <a:pt x="16192" y="100108"/>
                      </a:cubicBezTo>
                      <a:cubicBezTo>
                        <a:pt x="16192" y="115633"/>
                        <a:pt x="18002" y="129064"/>
                        <a:pt x="21717" y="140113"/>
                      </a:cubicBezTo>
                      <a:cubicBezTo>
                        <a:pt x="25336" y="151352"/>
                        <a:pt x="30670" y="160877"/>
                        <a:pt x="37433" y="168878"/>
                      </a:cubicBezTo>
                      <a:cubicBezTo>
                        <a:pt x="44386" y="176879"/>
                        <a:pt x="52673" y="183547"/>
                        <a:pt x="62293" y="188976"/>
                      </a:cubicBezTo>
                      <a:cubicBezTo>
                        <a:pt x="72009" y="194405"/>
                        <a:pt x="82867" y="198787"/>
                        <a:pt x="94869" y="202216"/>
                      </a:cubicBezTo>
                      <a:cubicBezTo>
                        <a:pt x="116015" y="208217"/>
                        <a:pt x="130683" y="213646"/>
                        <a:pt x="138779" y="218313"/>
                      </a:cubicBezTo>
                      <a:cubicBezTo>
                        <a:pt x="146971" y="223075"/>
                        <a:pt x="151067" y="231267"/>
                        <a:pt x="151067" y="242792"/>
                      </a:cubicBezTo>
                      <a:cubicBezTo>
                        <a:pt x="151067" y="262223"/>
                        <a:pt x="136208" y="271939"/>
                        <a:pt x="106585" y="271939"/>
                      </a:cubicBezTo>
                      <a:cubicBezTo>
                        <a:pt x="92392" y="271939"/>
                        <a:pt x="78676" y="269653"/>
                        <a:pt x="65532" y="265176"/>
                      </a:cubicBezTo>
                      <a:cubicBezTo>
                        <a:pt x="52387" y="260604"/>
                        <a:pt x="40195" y="254698"/>
                        <a:pt x="29051" y="247460"/>
                      </a:cubicBezTo>
                      <a:lnTo>
                        <a:pt x="0" y="316516"/>
                      </a:lnTo>
                      <a:cubicBezTo>
                        <a:pt x="12954" y="324231"/>
                        <a:pt x="29718" y="331280"/>
                        <a:pt x="50387" y="337471"/>
                      </a:cubicBezTo>
                      <a:cubicBezTo>
                        <a:pt x="71057" y="343757"/>
                        <a:pt x="94774" y="346900"/>
                        <a:pt x="121444" y="346900"/>
                      </a:cubicBezTo>
                      <a:cubicBezTo>
                        <a:pt x="163640" y="346900"/>
                        <a:pt x="194405" y="337280"/>
                        <a:pt x="213550" y="318325"/>
                      </a:cubicBezTo>
                      <a:cubicBezTo>
                        <a:pt x="232600" y="299275"/>
                        <a:pt x="242316" y="272320"/>
                        <a:pt x="242316" y="237268"/>
                      </a:cubicBezTo>
                      <a:cubicBezTo>
                        <a:pt x="242316" y="219932"/>
                        <a:pt x="239935" y="205454"/>
                        <a:pt x="235172" y="193548"/>
                      </a:cubicBezTo>
                      <a:cubicBezTo>
                        <a:pt x="230219" y="182118"/>
                        <a:pt x="223933" y="172212"/>
                        <a:pt x="215932" y="164497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28" name="자유형: 도형 327">
                  <a:extLst>
                    <a:ext uri="{FF2B5EF4-FFF2-40B4-BE49-F238E27FC236}">
                      <a16:creationId xmlns:a16="http://schemas.microsoft.com/office/drawing/2014/main" id="{CA38F9CB-EB21-4FF2-95EE-C31F13BDDDE7}"/>
                    </a:ext>
                  </a:extLst>
                </p:cNvPr>
                <p:cNvSpPr/>
                <p:nvPr/>
              </p:nvSpPr>
              <p:spPr>
                <a:xfrm>
                  <a:off x="3546518" y="1607874"/>
                  <a:ext cx="276510" cy="463105"/>
                </a:xfrm>
                <a:custGeom>
                  <a:avLst/>
                  <a:gdLst>
                    <a:gd name="connsiteX0" fmla="*/ 247745 w 276510"/>
                    <a:gd name="connsiteY0" fmla="*/ 34481 h 463105"/>
                    <a:gd name="connsiteX1" fmla="*/ 213265 w 276510"/>
                    <a:gd name="connsiteY1" fmla="*/ 7715 h 463105"/>
                    <a:gd name="connsiteX2" fmla="*/ 166688 w 276510"/>
                    <a:gd name="connsiteY2" fmla="*/ 0 h 463105"/>
                    <a:gd name="connsiteX3" fmla="*/ 121158 w 276510"/>
                    <a:gd name="connsiteY3" fmla="*/ 10287 h 463105"/>
                    <a:gd name="connsiteX4" fmla="*/ 82010 w 276510"/>
                    <a:gd name="connsiteY4" fmla="*/ 40005 h 463105"/>
                    <a:gd name="connsiteX5" fmla="*/ 74295 w 276510"/>
                    <a:gd name="connsiteY5" fmla="*/ 8382 h 463105"/>
                    <a:gd name="connsiteX6" fmla="*/ 0 w 276510"/>
                    <a:gd name="connsiteY6" fmla="*/ 8382 h 463105"/>
                    <a:gd name="connsiteX7" fmla="*/ 0 w 276510"/>
                    <a:gd name="connsiteY7" fmla="*/ 463106 h 463105"/>
                    <a:gd name="connsiteX8" fmla="*/ 90964 w 276510"/>
                    <a:gd name="connsiteY8" fmla="*/ 463106 h 463105"/>
                    <a:gd name="connsiteX9" fmla="*/ 90964 w 276510"/>
                    <a:gd name="connsiteY9" fmla="*/ 316516 h 463105"/>
                    <a:gd name="connsiteX10" fmla="*/ 122111 w 276510"/>
                    <a:gd name="connsiteY10" fmla="*/ 337090 h 463105"/>
                    <a:gd name="connsiteX11" fmla="*/ 167354 w 276510"/>
                    <a:gd name="connsiteY11" fmla="*/ 346805 h 463105"/>
                    <a:gd name="connsiteX12" fmla="*/ 215455 w 276510"/>
                    <a:gd name="connsiteY12" fmla="*/ 338042 h 463105"/>
                    <a:gd name="connsiteX13" fmla="*/ 249364 w 276510"/>
                    <a:gd name="connsiteY13" fmla="*/ 308324 h 463105"/>
                    <a:gd name="connsiteX14" fmla="*/ 269653 w 276510"/>
                    <a:gd name="connsiteY14" fmla="*/ 252794 h 463105"/>
                    <a:gd name="connsiteX15" fmla="*/ 276511 w 276510"/>
                    <a:gd name="connsiteY15" fmla="*/ 165925 h 463105"/>
                    <a:gd name="connsiteX16" fmla="*/ 269081 w 276510"/>
                    <a:gd name="connsiteY16" fmla="*/ 85439 h 463105"/>
                    <a:gd name="connsiteX17" fmla="*/ 247745 w 276510"/>
                    <a:gd name="connsiteY17" fmla="*/ 34481 h 463105"/>
                    <a:gd name="connsiteX18" fmla="*/ 176974 w 276510"/>
                    <a:gd name="connsiteY18" fmla="*/ 222790 h 463105"/>
                    <a:gd name="connsiteX19" fmla="*/ 169831 w 276510"/>
                    <a:gd name="connsiteY19" fmla="*/ 254127 h 463105"/>
                    <a:gd name="connsiteX20" fmla="*/ 156305 w 276510"/>
                    <a:gd name="connsiteY20" fmla="*/ 269653 h 463105"/>
                    <a:gd name="connsiteX21" fmla="*/ 134303 w 276510"/>
                    <a:gd name="connsiteY21" fmla="*/ 273844 h 463105"/>
                    <a:gd name="connsiteX22" fmla="*/ 108871 w 276510"/>
                    <a:gd name="connsiteY22" fmla="*/ 268700 h 463105"/>
                    <a:gd name="connsiteX23" fmla="*/ 90964 w 276510"/>
                    <a:gd name="connsiteY23" fmla="*/ 256508 h 463105"/>
                    <a:gd name="connsiteX24" fmla="*/ 90964 w 276510"/>
                    <a:gd name="connsiteY24" fmla="*/ 91726 h 463105"/>
                    <a:gd name="connsiteX25" fmla="*/ 111062 w 276510"/>
                    <a:gd name="connsiteY25" fmla="*/ 78486 h 463105"/>
                    <a:gd name="connsiteX26" fmla="*/ 137541 w 276510"/>
                    <a:gd name="connsiteY26" fmla="*/ 72961 h 463105"/>
                    <a:gd name="connsiteX27" fmla="*/ 157924 w 276510"/>
                    <a:gd name="connsiteY27" fmla="*/ 76867 h 463105"/>
                    <a:gd name="connsiteX28" fmla="*/ 170879 w 276510"/>
                    <a:gd name="connsiteY28" fmla="*/ 91440 h 463105"/>
                    <a:gd name="connsiteX29" fmla="*/ 177260 w 276510"/>
                    <a:gd name="connsiteY29" fmla="*/ 121444 h 463105"/>
                    <a:gd name="connsiteX30" fmla="*/ 178879 w 276510"/>
                    <a:gd name="connsiteY30" fmla="*/ 171164 h 463105"/>
                    <a:gd name="connsiteX31" fmla="*/ 176974 w 276510"/>
                    <a:gd name="connsiteY31" fmla="*/ 222790 h 463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276510" h="463105">
                      <a:moveTo>
                        <a:pt x="247745" y="34481"/>
                      </a:moveTo>
                      <a:cubicBezTo>
                        <a:pt x="238506" y="21812"/>
                        <a:pt x="226981" y="12859"/>
                        <a:pt x="213265" y="7715"/>
                      </a:cubicBezTo>
                      <a:cubicBezTo>
                        <a:pt x="199454" y="2572"/>
                        <a:pt x="183928" y="0"/>
                        <a:pt x="166688" y="0"/>
                      </a:cubicBezTo>
                      <a:cubicBezTo>
                        <a:pt x="149923" y="0"/>
                        <a:pt x="134779" y="3429"/>
                        <a:pt x="121158" y="10287"/>
                      </a:cubicBezTo>
                      <a:cubicBezTo>
                        <a:pt x="107632" y="17240"/>
                        <a:pt x="94583" y="27051"/>
                        <a:pt x="82010" y="40005"/>
                      </a:cubicBezTo>
                      <a:lnTo>
                        <a:pt x="74295" y="8382"/>
                      </a:lnTo>
                      <a:lnTo>
                        <a:pt x="0" y="8382"/>
                      </a:lnTo>
                      <a:lnTo>
                        <a:pt x="0" y="463106"/>
                      </a:lnTo>
                      <a:lnTo>
                        <a:pt x="90964" y="463106"/>
                      </a:lnTo>
                      <a:lnTo>
                        <a:pt x="90964" y="316516"/>
                      </a:lnTo>
                      <a:cubicBezTo>
                        <a:pt x="99155" y="323850"/>
                        <a:pt x="109538" y="330708"/>
                        <a:pt x="122111" y="337090"/>
                      </a:cubicBezTo>
                      <a:cubicBezTo>
                        <a:pt x="134588" y="343662"/>
                        <a:pt x="149638" y="346805"/>
                        <a:pt x="167354" y="346805"/>
                      </a:cubicBezTo>
                      <a:cubicBezTo>
                        <a:pt x="185833" y="346805"/>
                        <a:pt x="201835" y="343853"/>
                        <a:pt x="215455" y="338042"/>
                      </a:cubicBezTo>
                      <a:cubicBezTo>
                        <a:pt x="229076" y="332232"/>
                        <a:pt x="240316" y="322326"/>
                        <a:pt x="249364" y="308324"/>
                      </a:cubicBezTo>
                      <a:cubicBezTo>
                        <a:pt x="258413" y="294418"/>
                        <a:pt x="265176" y="275844"/>
                        <a:pt x="269653" y="252794"/>
                      </a:cubicBezTo>
                      <a:cubicBezTo>
                        <a:pt x="274225" y="229743"/>
                        <a:pt x="276511" y="200787"/>
                        <a:pt x="276511" y="165925"/>
                      </a:cubicBezTo>
                      <a:cubicBezTo>
                        <a:pt x="276511" y="133540"/>
                        <a:pt x="274034" y="106775"/>
                        <a:pt x="269081" y="85439"/>
                      </a:cubicBezTo>
                      <a:cubicBezTo>
                        <a:pt x="264128" y="64198"/>
                        <a:pt x="256984" y="47244"/>
                        <a:pt x="247745" y="34481"/>
                      </a:cubicBezTo>
                      <a:moveTo>
                        <a:pt x="176974" y="222790"/>
                      </a:moveTo>
                      <a:cubicBezTo>
                        <a:pt x="175641" y="236125"/>
                        <a:pt x="173260" y="246602"/>
                        <a:pt x="169831" y="254127"/>
                      </a:cubicBezTo>
                      <a:cubicBezTo>
                        <a:pt x="166402" y="261747"/>
                        <a:pt x="161830" y="266795"/>
                        <a:pt x="156305" y="269653"/>
                      </a:cubicBezTo>
                      <a:cubicBezTo>
                        <a:pt x="150686" y="272415"/>
                        <a:pt x="143351" y="273844"/>
                        <a:pt x="134303" y="273844"/>
                      </a:cubicBezTo>
                      <a:cubicBezTo>
                        <a:pt x="124396" y="273844"/>
                        <a:pt x="115919" y="272225"/>
                        <a:pt x="108871" y="268700"/>
                      </a:cubicBezTo>
                      <a:cubicBezTo>
                        <a:pt x="101727" y="265271"/>
                        <a:pt x="95821" y="261175"/>
                        <a:pt x="90964" y="256508"/>
                      </a:cubicBezTo>
                      <a:lnTo>
                        <a:pt x="90964" y="91726"/>
                      </a:lnTo>
                      <a:cubicBezTo>
                        <a:pt x="97060" y="86487"/>
                        <a:pt x="103727" y="82106"/>
                        <a:pt x="111062" y="78486"/>
                      </a:cubicBezTo>
                      <a:cubicBezTo>
                        <a:pt x="118396" y="74771"/>
                        <a:pt x="127254" y="72961"/>
                        <a:pt x="137541" y="72961"/>
                      </a:cubicBezTo>
                      <a:cubicBezTo>
                        <a:pt x="145732" y="72961"/>
                        <a:pt x="152495" y="74295"/>
                        <a:pt x="157924" y="76867"/>
                      </a:cubicBezTo>
                      <a:cubicBezTo>
                        <a:pt x="163258" y="79534"/>
                        <a:pt x="167640" y="84296"/>
                        <a:pt x="170879" y="91440"/>
                      </a:cubicBezTo>
                      <a:cubicBezTo>
                        <a:pt x="174117" y="98488"/>
                        <a:pt x="176308" y="108585"/>
                        <a:pt x="177260" y="121444"/>
                      </a:cubicBezTo>
                      <a:cubicBezTo>
                        <a:pt x="178403" y="134398"/>
                        <a:pt x="178879" y="150971"/>
                        <a:pt x="178879" y="171164"/>
                      </a:cubicBezTo>
                      <a:cubicBezTo>
                        <a:pt x="178975" y="192215"/>
                        <a:pt x="178308" y="209550"/>
                        <a:pt x="176974" y="222790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29" name="자유형: 도형 328">
                  <a:extLst>
                    <a:ext uri="{FF2B5EF4-FFF2-40B4-BE49-F238E27FC236}">
                      <a16:creationId xmlns:a16="http://schemas.microsoft.com/office/drawing/2014/main" id="{6C3FF814-9C4F-4568-A855-4E2A6F7A052E}"/>
                    </a:ext>
                  </a:extLst>
                </p:cNvPr>
                <p:cNvSpPr/>
                <p:nvPr/>
              </p:nvSpPr>
              <p:spPr>
                <a:xfrm>
                  <a:off x="3872178" y="1607778"/>
                  <a:ext cx="286702" cy="346900"/>
                </a:xfrm>
                <a:custGeom>
                  <a:avLst/>
                  <a:gdLst>
                    <a:gd name="connsiteX0" fmla="*/ 248888 w 286702"/>
                    <a:gd name="connsiteY0" fmla="*/ 40386 h 346900"/>
                    <a:gd name="connsiteX1" fmla="*/ 204025 w 286702"/>
                    <a:gd name="connsiteY1" fmla="*/ 9716 h 346900"/>
                    <a:gd name="connsiteX2" fmla="*/ 143351 w 286702"/>
                    <a:gd name="connsiteY2" fmla="*/ 0 h 346900"/>
                    <a:gd name="connsiteX3" fmla="*/ 82677 w 286702"/>
                    <a:gd name="connsiteY3" fmla="*/ 9335 h 346900"/>
                    <a:gd name="connsiteX4" fmla="*/ 37719 w 286702"/>
                    <a:gd name="connsiteY4" fmla="*/ 39433 h 346900"/>
                    <a:gd name="connsiteX5" fmla="*/ 9620 w 286702"/>
                    <a:gd name="connsiteY5" fmla="*/ 92678 h 346900"/>
                    <a:gd name="connsiteX6" fmla="*/ 0 w 286702"/>
                    <a:gd name="connsiteY6" fmla="*/ 171736 h 346900"/>
                    <a:gd name="connsiteX7" fmla="*/ 37433 w 286702"/>
                    <a:gd name="connsiteY7" fmla="*/ 305848 h 346900"/>
                    <a:gd name="connsiteX8" fmla="*/ 143351 w 286702"/>
                    <a:gd name="connsiteY8" fmla="*/ 346900 h 346900"/>
                    <a:gd name="connsiteX9" fmla="*/ 204025 w 286702"/>
                    <a:gd name="connsiteY9" fmla="*/ 337471 h 346900"/>
                    <a:gd name="connsiteX10" fmla="*/ 248888 w 286702"/>
                    <a:gd name="connsiteY10" fmla="*/ 307086 h 346900"/>
                    <a:gd name="connsiteX11" fmla="*/ 276987 w 286702"/>
                    <a:gd name="connsiteY11" fmla="*/ 253460 h 346900"/>
                    <a:gd name="connsiteX12" fmla="*/ 286702 w 286702"/>
                    <a:gd name="connsiteY12" fmla="*/ 174308 h 346900"/>
                    <a:gd name="connsiteX13" fmla="*/ 276987 w 286702"/>
                    <a:gd name="connsiteY13" fmla="*/ 94488 h 346900"/>
                    <a:gd name="connsiteX14" fmla="*/ 248888 w 286702"/>
                    <a:gd name="connsiteY14" fmla="*/ 40386 h 346900"/>
                    <a:gd name="connsiteX15" fmla="*/ 187262 w 286702"/>
                    <a:gd name="connsiteY15" fmla="*/ 224504 h 346900"/>
                    <a:gd name="connsiteX16" fmla="*/ 180213 w 286702"/>
                    <a:gd name="connsiteY16" fmla="*/ 257747 h 346900"/>
                    <a:gd name="connsiteX17" fmla="*/ 166306 w 286702"/>
                    <a:gd name="connsiteY17" fmla="*/ 274892 h 346900"/>
                    <a:gd name="connsiteX18" fmla="*/ 144018 w 286702"/>
                    <a:gd name="connsiteY18" fmla="*/ 279654 h 346900"/>
                    <a:gd name="connsiteX19" fmla="*/ 121729 w 286702"/>
                    <a:gd name="connsiteY19" fmla="*/ 275177 h 346900"/>
                    <a:gd name="connsiteX20" fmla="*/ 107537 w 286702"/>
                    <a:gd name="connsiteY20" fmla="*/ 258794 h 346900"/>
                    <a:gd name="connsiteX21" fmla="*/ 100108 w 286702"/>
                    <a:gd name="connsiteY21" fmla="*/ 226409 h 346900"/>
                    <a:gd name="connsiteX22" fmla="*/ 98107 w 286702"/>
                    <a:gd name="connsiteY22" fmla="*/ 174403 h 346900"/>
                    <a:gd name="connsiteX23" fmla="*/ 100108 w 286702"/>
                    <a:gd name="connsiteY23" fmla="*/ 120777 h 346900"/>
                    <a:gd name="connsiteX24" fmla="*/ 107156 w 286702"/>
                    <a:gd name="connsiteY24" fmla="*/ 88202 h 346900"/>
                    <a:gd name="connsiteX25" fmla="*/ 121063 w 286702"/>
                    <a:gd name="connsiteY25" fmla="*/ 72104 h 346900"/>
                    <a:gd name="connsiteX26" fmla="*/ 143351 w 286702"/>
                    <a:gd name="connsiteY26" fmla="*/ 67913 h 346900"/>
                    <a:gd name="connsiteX27" fmla="*/ 165640 w 286702"/>
                    <a:gd name="connsiteY27" fmla="*/ 71819 h 346900"/>
                    <a:gd name="connsiteX28" fmla="*/ 179546 w 286702"/>
                    <a:gd name="connsiteY28" fmla="*/ 86963 h 346900"/>
                    <a:gd name="connsiteX29" fmla="*/ 186976 w 286702"/>
                    <a:gd name="connsiteY29" fmla="*/ 118681 h 346900"/>
                    <a:gd name="connsiteX30" fmla="*/ 189262 w 286702"/>
                    <a:gd name="connsiteY30" fmla="*/ 171926 h 346900"/>
                    <a:gd name="connsiteX31" fmla="*/ 187262 w 286702"/>
                    <a:gd name="connsiteY31" fmla="*/ 224504 h 346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286702" h="346900">
                      <a:moveTo>
                        <a:pt x="248888" y="40386"/>
                      </a:moveTo>
                      <a:cubicBezTo>
                        <a:pt x="236601" y="26384"/>
                        <a:pt x="221647" y="16097"/>
                        <a:pt x="204025" y="9716"/>
                      </a:cubicBezTo>
                      <a:cubicBezTo>
                        <a:pt x="186404" y="3239"/>
                        <a:pt x="166116" y="0"/>
                        <a:pt x="143351" y="0"/>
                      </a:cubicBezTo>
                      <a:cubicBezTo>
                        <a:pt x="120491" y="0"/>
                        <a:pt x="100298" y="3143"/>
                        <a:pt x="82677" y="9335"/>
                      </a:cubicBezTo>
                      <a:cubicBezTo>
                        <a:pt x="65056" y="15621"/>
                        <a:pt x="50006" y="25622"/>
                        <a:pt x="37719" y="39433"/>
                      </a:cubicBezTo>
                      <a:cubicBezTo>
                        <a:pt x="25527" y="53245"/>
                        <a:pt x="16002" y="70961"/>
                        <a:pt x="9620" y="92678"/>
                      </a:cubicBezTo>
                      <a:cubicBezTo>
                        <a:pt x="3143" y="114395"/>
                        <a:pt x="0" y="140779"/>
                        <a:pt x="0" y="171736"/>
                      </a:cubicBezTo>
                      <a:cubicBezTo>
                        <a:pt x="0" y="233744"/>
                        <a:pt x="12478" y="278416"/>
                        <a:pt x="37433" y="305848"/>
                      </a:cubicBezTo>
                      <a:cubicBezTo>
                        <a:pt x="62389" y="333280"/>
                        <a:pt x="97726" y="346900"/>
                        <a:pt x="143351" y="346900"/>
                      </a:cubicBezTo>
                      <a:cubicBezTo>
                        <a:pt x="166116" y="346900"/>
                        <a:pt x="186404" y="343757"/>
                        <a:pt x="204025" y="337471"/>
                      </a:cubicBezTo>
                      <a:cubicBezTo>
                        <a:pt x="221647" y="331184"/>
                        <a:pt x="236696" y="321088"/>
                        <a:pt x="248888" y="307086"/>
                      </a:cubicBezTo>
                      <a:cubicBezTo>
                        <a:pt x="261175" y="293084"/>
                        <a:pt x="270605" y="275177"/>
                        <a:pt x="276987" y="253460"/>
                      </a:cubicBezTo>
                      <a:cubicBezTo>
                        <a:pt x="283464" y="231743"/>
                        <a:pt x="286702" y="205359"/>
                        <a:pt x="286702" y="174308"/>
                      </a:cubicBezTo>
                      <a:cubicBezTo>
                        <a:pt x="286702" y="143256"/>
                        <a:pt x="283464" y="116777"/>
                        <a:pt x="276987" y="94488"/>
                      </a:cubicBezTo>
                      <a:cubicBezTo>
                        <a:pt x="270605" y="72485"/>
                        <a:pt x="261175" y="54483"/>
                        <a:pt x="248888" y="40386"/>
                      </a:cubicBezTo>
                      <a:moveTo>
                        <a:pt x="187262" y="224504"/>
                      </a:moveTo>
                      <a:cubicBezTo>
                        <a:pt x="186023" y="238506"/>
                        <a:pt x="183547" y="249555"/>
                        <a:pt x="180213" y="257747"/>
                      </a:cubicBezTo>
                      <a:cubicBezTo>
                        <a:pt x="176689" y="265938"/>
                        <a:pt x="172212" y="271653"/>
                        <a:pt x="166306" y="274892"/>
                      </a:cubicBezTo>
                      <a:cubicBezTo>
                        <a:pt x="160401" y="278130"/>
                        <a:pt x="152971" y="279654"/>
                        <a:pt x="144018" y="279654"/>
                      </a:cubicBezTo>
                      <a:cubicBezTo>
                        <a:pt x="134969" y="279654"/>
                        <a:pt x="127540" y="278130"/>
                        <a:pt x="121729" y="275177"/>
                      </a:cubicBezTo>
                      <a:cubicBezTo>
                        <a:pt x="115919" y="272225"/>
                        <a:pt x="111157" y="266795"/>
                        <a:pt x="107537" y="258794"/>
                      </a:cubicBezTo>
                      <a:cubicBezTo>
                        <a:pt x="103822" y="250889"/>
                        <a:pt x="101441" y="240125"/>
                        <a:pt x="100108" y="226409"/>
                      </a:cubicBezTo>
                      <a:cubicBezTo>
                        <a:pt x="98774" y="212884"/>
                        <a:pt x="98107" y="195548"/>
                        <a:pt x="98107" y="174403"/>
                      </a:cubicBezTo>
                      <a:cubicBezTo>
                        <a:pt x="98107" y="152495"/>
                        <a:pt x="98679" y="134588"/>
                        <a:pt x="100108" y="120777"/>
                      </a:cubicBezTo>
                      <a:cubicBezTo>
                        <a:pt x="101346" y="106966"/>
                        <a:pt x="103727" y="96107"/>
                        <a:pt x="107156" y="88202"/>
                      </a:cubicBezTo>
                      <a:cubicBezTo>
                        <a:pt x="110680" y="80200"/>
                        <a:pt x="115157" y="74867"/>
                        <a:pt x="121063" y="72104"/>
                      </a:cubicBezTo>
                      <a:cubicBezTo>
                        <a:pt x="126873" y="69247"/>
                        <a:pt x="134302" y="67913"/>
                        <a:pt x="143351" y="67913"/>
                      </a:cubicBezTo>
                      <a:cubicBezTo>
                        <a:pt x="152400" y="67913"/>
                        <a:pt x="159829" y="69152"/>
                        <a:pt x="165640" y="71819"/>
                      </a:cubicBezTo>
                      <a:cubicBezTo>
                        <a:pt x="171545" y="74390"/>
                        <a:pt x="176117" y="79439"/>
                        <a:pt x="179546" y="86963"/>
                      </a:cubicBezTo>
                      <a:cubicBezTo>
                        <a:pt x="183071" y="94488"/>
                        <a:pt x="185452" y="105061"/>
                        <a:pt x="186976" y="118681"/>
                      </a:cubicBezTo>
                      <a:cubicBezTo>
                        <a:pt x="188500" y="132207"/>
                        <a:pt x="189262" y="150019"/>
                        <a:pt x="189262" y="171926"/>
                      </a:cubicBezTo>
                      <a:cubicBezTo>
                        <a:pt x="189166" y="192977"/>
                        <a:pt x="188500" y="210598"/>
                        <a:pt x="187262" y="224504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30" name="자유형: 도형 329">
                  <a:extLst>
                    <a:ext uri="{FF2B5EF4-FFF2-40B4-BE49-F238E27FC236}">
                      <a16:creationId xmlns:a16="http://schemas.microsoft.com/office/drawing/2014/main" id="{FC2BCCB0-DE04-4C1C-9A35-B59B8C50BD28}"/>
                    </a:ext>
                  </a:extLst>
                </p:cNvPr>
                <p:cNvSpPr/>
                <p:nvPr/>
              </p:nvSpPr>
              <p:spPr>
                <a:xfrm>
                  <a:off x="4222316" y="1610445"/>
                  <a:ext cx="187928" cy="335946"/>
                </a:xfrm>
                <a:custGeom>
                  <a:avLst/>
                  <a:gdLst>
                    <a:gd name="connsiteX0" fmla="*/ 162020 w 187928"/>
                    <a:gd name="connsiteY0" fmla="*/ 0 h 335946"/>
                    <a:gd name="connsiteX1" fmla="*/ 117824 w 187928"/>
                    <a:gd name="connsiteY1" fmla="*/ 11430 h 335946"/>
                    <a:gd name="connsiteX2" fmla="*/ 82677 w 187928"/>
                    <a:gd name="connsiteY2" fmla="*/ 43625 h 335946"/>
                    <a:gd name="connsiteX3" fmla="*/ 74295 w 187928"/>
                    <a:gd name="connsiteY3" fmla="*/ 5906 h 335946"/>
                    <a:gd name="connsiteX4" fmla="*/ 0 w 187928"/>
                    <a:gd name="connsiteY4" fmla="*/ 5906 h 335946"/>
                    <a:gd name="connsiteX5" fmla="*/ 0 w 187928"/>
                    <a:gd name="connsiteY5" fmla="*/ 335947 h 335946"/>
                    <a:gd name="connsiteX6" fmla="*/ 91059 w 187928"/>
                    <a:gd name="connsiteY6" fmla="*/ 335947 h 335946"/>
                    <a:gd name="connsiteX7" fmla="*/ 91059 w 187928"/>
                    <a:gd name="connsiteY7" fmla="*/ 101346 h 335946"/>
                    <a:gd name="connsiteX8" fmla="*/ 112109 w 187928"/>
                    <a:gd name="connsiteY8" fmla="*/ 89726 h 335946"/>
                    <a:gd name="connsiteX9" fmla="*/ 138875 w 187928"/>
                    <a:gd name="connsiteY9" fmla="*/ 85820 h 335946"/>
                    <a:gd name="connsiteX10" fmla="*/ 156972 w 187928"/>
                    <a:gd name="connsiteY10" fmla="*/ 88297 h 335946"/>
                    <a:gd name="connsiteX11" fmla="*/ 171831 w 187928"/>
                    <a:gd name="connsiteY11" fmla="*/ 94298 h 335946"/>
                    <a:gd name="connsiteX12" fmla="*/ 187928 w 187928"/>
                    <a:gd name="connsiteY12" fmla="*/ 3239 h 335946"/>
                    <a:gd name="connsiteX13" fmla="*/ 176403 w 187928"/>
                    <a:gd name="connsiteY13" fmla="*/ 953 h 335946"/>
                    <a:gd name="connsiteX14" fmla="*/ 162020 w 187928"/>
                    <a:gd name="connsiteY14" fmla="*/ 0 h 335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87928" h="335946">
                      <a:moveTo>
                        <a:pt x="162020" y="0"/>
                      </a:moveTo>
                      <a:cubicBezTo>
                        <a:pt x="146113" y="0"/>
                        <a:pt x="131350" y="3810"/>
                        <a:pt x="117824" y="11430"/>
                      </a:cubicBezTo>
                      <a:cubicBezTo>
                        <a:pt x="104299" y="18955"/>
                        <a:pt x="92488" y="29813"/>
                        <a:pt x="82677" y="43625"/>
                      </a:cubicBezTo>
                      <a:lnTo>
                        <a:pt x="74295" y="5906"/>
                      </a:lnTo>
                      <a:lnTo>
                        <a:pt x="0" y="5906"/>
                      </a:lnTo>
                      <a:lnTo>
                        <a:pt x="0" y="335947"/>
                      </a:lnTo>
                      <a:lnTo>
                        <a:pt x="91059" y="335947"/>
                      </a:lnTo>
                      <a:lnTo>
                        <a:pt x="91059" y="101346"/>
                      </a:lnTo>
                      <a:cubicBezTo>
                        <a:pt x="98393" y="96203"/>
                        <a:pt x="105346" y="92393"/>
                        <a:pt x="112109" y="89726"/>
                      </a:cubicBezTo>
                      <a:cubicBezTo>
                        <a:pt x="118777" y="87249"/>
                        <a:pt x="127730" y="85820"/>
                        <a:pt x="138875" y="85820"/>
                      </a:cubicBezTo>
                      <a:cubicBezTo>
                        <a:pt x="145352" y="85820"/>
                        <a:pt x="151352" y="86678"/>
                        <a:pt x="156972" y="88297"/>
                      </a:cubicBezTo>
                      <a:cubicBezTo>
                        <a:pt x="162496" y="89916"/>
                        <a:pt x="167545" y="91916"/>
                        <a:pt x="171831" y="94298"/>
                      </a:cubicBezTo>
                      <a:lnTo>
                        <a:pt x="187928" y="3239"/>
                      </a:lnTo>
                      <a:cubicBezTo>
                        <a:pt x="184880" y="2381"/>
                        <a:pt x="181070" y="1619"/>
                        <a:pt x="176403" y="953"/>
                      </a:cubicBezTo>
                      <a:cubicBezTo>
                        <a:pt x="171545" y="286"/>
                        <a:pt x="166688" y="0"/>
                        <a:pt x="162020" y="0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75" name="자유형: 도형 374">
                  <a:extLst>
                    <a:ext uri="{FF2B5EF4-FFF2-40B4-BE49-F238E27FC236}">
                      <a16:creationId xmlns:a16="http://schemas.microsoft.com/office/drawing/2014/main" id="{B0FEF1B3-8871-468D-8CC5-C069CD5420CC}"/>
                    </a:ext>
                  </a:extLst>
                </p:cNvPr>
                <p:cNvSpPr/>
                <p:nvPr/>
              </p:nvSpPr>
              <p:spPr>
                <a:xfrm>
                  <a:off x="4439867" y="1519958"/>
                  <a:ext cx="189833" cy="434911"/>
                </a:xfrm>
                <a:custGeom>
                  <a:avLst/>
                  <a:gdLst>
                    <a:gd name="connsiteX0" fmla="*/ 166402 w 189833"/>
                    <a:gd name="connsiteY0" fmla="*/ 362712 h 434911"/>
                    <a:gd name="connsiteX1" fmla="*/ 149257 w 189833"/>
                    <a:gd name="connsiteY1" fmla="*/ 365570 h 434911"/>
                    <a:gd name="connsiteX2" fmla="*/ 130874 w 189833"/>
                    <a:gd name="connsiteY2" fmla="*/ 358807 h 434911"/>
                    <a:gd name="connsiteX3" fmla="*/ 124683 w 189833"/>
                    <a:gd name="connsiteY3" fmla="*/ 330708 h 434911"/>
                    <a:gd name="connsiteX4" fmla="*/ 124683 w 189833"/>
                    <a:gd name="connsiteY4" fmla="*/ 165354 h 434911"/>
                    <a:gd name="connsiteX5" fmla="*/ 185452 w 189833"/>
                    <a:gd name="connsiteY5" fmla="*/ 165354 h 434911"/>
                    <a:gd name="connsiteX6" fmla="*/ 185452 w 189833"/>
                    <a:gd name="connsiteY6" fmla="*/ 96298 h 434911"/>
                    <a:gd name="connsiteX7" fmla="*/ 124683 w 189833"/>
                    <a:gd name="connsiteY7" fmla="*/ 96298 h 434911"/>
                    <a:gd name="connsiteX8" fmla="*/ 124683 w 189833"/>
                    <a:gd name="connsiteY8" fmla="*/ 0 h 434911"/>
                    <a:gd name="connsiteX9" fmla="*/ 33624 w 189833"/>
                    <a:gd name="connsiteY9" fmla="*/ 15431 h 434911"/>
                    <a:gd name="connsiteX10" fmla="*/ 33624 w 189833"/>
                    <a:gd name="connsiteY10" fmla="*/ 96298 h 434911"/>
                    <a:gd name="connsiteX11" fmla="*/ 0 w 189833"/>
                    <a:gd name="connsiteY11" fmla="*/ 96298 h 434911"/>
                    <a:gd name="connsiteX12" fmla="*/ 0 w 189833"/>
                    <a:gd name="connsiteY12" fmla="*/ 165354 h 434911"/>
                    <a:gd name="connsiteX13" fmla="*/ 33624 w 189833"/>
                    <a:gd name="connsiteY13" fmla="*/ 165354 h 434911"/>
                    <a:gd name="connsiteX14" fmla="*/ 33624 w 189833"/>
                    <a:gd name="connsiteY14" fmla="*/ 352139 h 434911"/>
                    <a:gd name="connsiteX15" fmla="*/ 40386 w 189833"/>
                    <a:gd name="connsiteY15" fmla="*/ 391859 h 434911"/>
                    <a:gd name="connsiteX16" fmla="*/ 59150 w 189833"/>
                    <a:gd name="connsiteY16" fmla="*/ 417386 h 434911"/>
                    <a:gd name="connsiteX17" fmla="*/ 88202 w 189833"/>
                    <a:gd name="connsiteY17" fmla="*/ 430911 h 434911"/>
                    <a:gd name="connsiteX18" fmla="*/ 126587 w 189833"/>
                    <a:gd name="connsiteY18" fmla="*/ 434912 h 434911"/>
                    <a:gd name="connsiteX19" fmla="*/ 164402 w 189833"/>
                    <a:gd name="connsiteY19" fmla="*/ 430340 h 434911"/>
                    <a:gd name="connsiteX20" fmla="*/ 189833 w 189833"/>
                    <a:gd name="connsiteY20" fmla="*/ 420624 h 434911"/>
                    <a:gd name="connsiteX21" fmla="*/ 177546 w 189833"/>
                    <a:gd name="connsiteY21" fmla="*/ 358616 h 434911"/>
                    <a:gd name="connsiteX22" fmla="*/ 166402 w 189833"/>
                    <a:gd name="connsiteY22" fmla="*/ 362712 h 434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9833" h="434911">
                      <a:moveTo>
                        <a:pt x="166402" y="362712"/>
                      </a:moveTo>
                      <a:cubicBezTo>
                        <a:pt x="161925" y="364712"/>
                        <a:pt x="156115" y="365570"/>
                        <a:pt x="149257" y="365570"/>
                      </a:cubicBezTo>
                      <a:cubicBezTo>
                        <a:pt x="141066" y="365570"/>
                        <a:pt x="134969" y="363284"/>
                        <a:pt x="130874" y="358807"/>
                      </a:cubicBezTo>
                      <a:cubicBezTo>
                        <a:pt x="126778" y="354235"/>
                        <a:pt x="124683" y="344805"/>
                        <a:pt x="124683" y="330708"/>
                      </a:cubicBezTo>
                      <a:lnTo>
                        <a:pt x="124683" y="165354"/>
                      </a:lnTo>
                      <a:lnTo>
                        <a:pt x="185452" y="165354"/>
                      </a:lnTo>
                      <a:lnTo>
                        <a:pt x="185452" y="96298"/>
                      </a:lnTo>
                      <a:lnTo>
                        <a:pt x="124683" y="96298"/>
                      </a:lnTo>
                      <a:lnTo>
                        <a:pt x="124683" y="0"/>
                      </a:lnTo>
                      <a:lnTo>
                        <a:pt x="33624" y="15431"/>
                      </a:lnTo>
                      <a:lnTo>
                        <a:pt x="33624" y="96298"/>
                      </a:lnTo>
                      <a:lnTo>
                        <a:pt x="0" y="96298"/>
                      </a:lnTo>
                      <a:lnTo>
                        <a:pt x="0" y="165354"/>
                      </a:lnTo>
                      <a:lnTo>
                        <a:pt x="33624" y="165354"/>
                      </a:lnTo>
                      <a:lnTo>
                        <a:pt x="33624" y="352139"/>
                      </a:lnTo>
                      <a:cubicBezTo>
                        <a:pt x="33624" y="368046"/>
                        <a:pt x="35909" y="381286"/>
                        <a:pt x="40386" y="391859"/>
                      </a:cubicBezTo>
                      <a:cubicBezTo>
                        <a:pt x="44958" y="402431"/>
                        <a:pt x="51149" y="410909"/>
                        <a:pt x="59150" y="417386"/>
                      </a:cubicBezTo>
                      <a:cubicBezTo>
                        <a:pt x="67151" y="423863"/>
                        <a:pt x="76867" y="428435"/>
                        <a:pt x="88202" y="430911"/>
                      </a:cubicBezTo>
                      <a:cubicBezTo>
                        <a:pt x="99536" y="433578"/>
                        <a:pt x="112395" y="434912"/>
                        <a:pt x="126587" y="434912"/>
                      </a:cubicBezTo>
                      <a:cubicBezTo>
                        <a:pt x="142113" y="434912"/>
                        <a:pt x="154686" y="433388"/>
                        <a:pt x="164402" y="430340"/>
                      </a:cubicBezTo>
                      <a:cubicBezTo>
                        <a:pt x="174022" y="427292"/>
                        <a:pt x="182594" y="424053"/>
                        <a:pt x="189833" y="420624"/>
                      </a:cubicBezTo>
                      <a:lnTo>
                        <a:pt x="177546" y="358616"/>
                      </a:lnTo>
                      <a:cubicBezTo>
                        <a:pt x="174593" y="359378"/>
                        <a:pt x="170974" y="360807"/>
                        <a:pt x="166402" y="362712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76" name="자유형: 도형 375">
                  <a:extLst>
                    <a:ext uri="{FF2B5EF4-FFF2-40B4-BE49-F238E27FC236}">
                      <a16:creationId xmlns:a16="http://schemas.microsoft.com/office/drawing/2014/main" id="{8154C2F6-A845-4294-880E-7711B12433E1}"/>
                    </a:ext>
                  </a:extLst>
                </p:cNvPr>
                <p:cNvSpPr/>
                <p:nvPr/>
              </p:nvSpPr>
              <p:spPr>
                <a:xfrm>
                  <a:off x="4835917" y="1497384"/>
                  <a:ext cx="235743" cy="449008"/>
                </a:xfrm>
                <a:custGeom>
                  <a:avLst/>
                  <a:gdLst>
                    <a:gd name="connsiteX0" fmla="*/ 0 w 235743"/>
                    <a:gd name="connsiteY0" fmla="*/ 449009 h 449008"/>
                    <a:gd name="connsiteX1" fmla="*/ 96869 w 235743"/>
                    <a:gd name="connsiteY1" fmla="*/ 449009 h 449008"/>
                    <a:gd name="connsiteX2" fmla="*/ 96869 w 235743"/>
                    <a:gd name="connsiteY2" fmla="*/ 255175 h 449008"/>
                    <a:gd name="connsiteX3" fmla="*/ 206026 w 235743"/>
                    <a:gd name="connsiteY3" fmla="*/ 255175 h 449008"/>
                    <a:gd name="connsiteX4" fmla="*/ 206026 w 235743"/>
                    <a:gd name="connsiteY4" fmla="*/ 175736 h 449008"/>
                    <a:gd name="connsiteX5" fmla="*/ 96869 w 235743"/>
                    <a:gd name="connsiteY5" fmla="*/ 175736 h 449008"/>
                    <a:gd name="connsiteX6" fmla="*/ 96869 w 235743"/>
                    <a:gd name="connsiteY6" fmla="*/ 82010 h 449008"/>
                    <a:gd name="connsiteX7" fmla="*/ 235744 w 235743"/>
                    <a:gd name="connsiteY7" fmla="*/ 82010 h 449008"/>
                    <a:gd name="connsiteX8" fmla="*/ 235744 w 235743"/>
                    <a:gd name="connsiteY8" fmla="*/ 0 h 449008"/>
                    <a:gd name="connsiteX9" fmla="*/ 0 w 235743"/>
                    <a:gd name="connsiteY9" fmla="*/ 0 h 449008"/>
                    <a:gd name="connsiteX10" fmla="*/ 0 w 235743"/>
                    <a:gd name="connsiteY10" fmla="*/ 449009 h 449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35743" h="449008">
                      <a:moveTo>
                        <a:pt x="0" y="449009"/>
                      </a:moveTo>
                      <a:lnTo>
                        <a:pt x="96869" y="449009"/>
                      </a:lnTo>
                      <a:lnTo>
                        <a:pt x="96869" y="255175"/>
                      </a:lnTo>
                      <a:lnTo>
                        <a:pt x="206026" y="255175"/>
                      </a:lnTo>
                      <a:lnTo>
                        <a:pt x="206026" y="175736"/>
                      </a:lnTo>
                      <a:lnTo>
                        <a:pt x="96869" y="175736"/>
                      </a:lnTo>
                      <a:lnTo>
                        <a:pt x="96869" y="82010"/>
                      </a:lnTo>
                      <a:lnTo>
                        <a:pt x="235744" y="82010"/>
                      </a:lnTo>
                      <a:lnTo>
                        <a:pt x="235744" y="0"/>
                      </a:lnTo>
                      <a:lnTo>
                        <a:pt x="0" y="0"/>
                      </a:lnTo>
                      <a:lnTo>
                        <a:pt x="0" y="449009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77" name="자유형: 도형 376">
                  <a:extLst>
                    <a:ext uri="{FF2B5EF4-FFF2-40B4-BE49-F238E27FC236}">
                      <a16:creationId xmlns:a16="http://schemas.microsoft.com/office/drawing/2014/main" id="{7F51403C-F788-4A36-AE39-CF824EA55C85}"/>
                    </a:ext>
                  </a:extLst>
                </p:cNvPr>
                <p:cNvSpPr/>
                <p:nvPr/>
              </p:nvSpPr>
              <p:spPr>
                <a:xfrm>
                  <a:off x="5100617" y="1607778"/>
                  <a:ext cx="286797" cy="346900"/>
                </a:xfrm>
                <a:custGeom>
                  <a:avLst/>
                  <a:gdLst>
                    <a:gd name="connsiteX0" fmla="*/ 249079 w 286797"/>
                    <a:gd name="connsiteY0" fmla="*/ 40386 h 346900"/>
                    <a:gd name="connsiteX1" fmla="*/ 204216 w 286797"/>
                    <a:gd name="connsiteY1" fmla="*/ 9716 h 346900"/>
                    <a:gd name="connsiteX2" fmla="*/ 143446 w 286797"/>
                    <a:gd name="connsiteY2" fmla="*/ 0 h 346900"/>
                    <a:gd name="connsiteX3" fmla="*/ 82677 w 286797"/>
                    <a:gd name="connsiteY3" fmla="*/ 9335 h 346900"/>
                    <a:gd name="connsiteX4" fmla="*/ 37814 w 286797"/>
                    <a:gd name="connsiteY4" fmla="*/ 39433 h 346900"/>
                    <a:gd name="connsiteX5" fmla="*/ 9715 w 286797"/>
                    <a:gd name="connsiteY5" fmla="*/ 92678 h 346900"/>
                    <a:gd name="connsiteX6" fmla="*/ 0 w 286797"/>
                    <a:gd name="connsiteY6" fmla="*/ 171736 h 346900"/>
                    <a:gd name="connsiteX7" fmla="*/ 37433 w 286797"/>
                    <a:gd name="connsiteY7" fmla="*/ 305848 h 346900"/>
                    <a:gd name="connsiteX8" fmla="*/ 143351 w 286797"/>
                    <a:gd name="connsiteY8" fmla="*/ 346900 h 346900"/>
                    <a:gd name="connsiteX9" fmla="*/ 204121 w 286797"/>
                    <a:gd name="connsiteY9" fmla="*/ 337471 h 346900"/>
                    <a:gd name="connsiteX10" fmla="*/ 248983 w 286797"/>
                    <a:gd name="connsiteY10" fmla="*/ 307086 h 346900"/>
                    <a:gd name="connsiteX11" fmla="*/ 277082 w 286797"/>
                    <a:gd name="connsiteY11" fmla="*/ 253460 h 346900"/>
                    <a:gd name="connsiteX12" fmla="*/ 286798 w 286797"/>
                    <a:gd name="connsiteY12" fmla="*/ 174308 h 346900"/>
                    <a:gd name="connsiteX13" fmla="*/ 277082 w 286797"/>
                    <a:gd name="connsiteY13" fmla="*/ 94488 h 346900"/>
                    <a:gd name="connsiteX14" fmla="*/ 249079 w 286797"/>
                    <a:gd name="connsiteY14" fmla="*/ 40386 h 346900"/>
                    <a:gd name="connsiteX15" fmla="*/ 187452 w 286797"/>
                    <a:gd name="connsiteY15" fmla="*/ 224504 h 346900"/>
                    <a:gd name="connsiteX16" fmla="*/ 180308 w 286797"/>
                    <a:gd name="connsiteY16" fmla="*/ 257747 h 346900"/>
                    <a:gd name="connsiteX17" fmla="*/ 166402 w 286797"/>
                    <a:gd name="connsiteY17" fmla="*/ 274892 h 346900"/>
                    <a:gd name="connsiteX18" fmla="*/ 144113 w 286797"/>
                    <a:gd name="connsiteY18" fmla="*/ 279654 h 346900"/>
                    <a:gd name="connsiteX19" fmla="*/ 121825 w 286797"/>
                    <a:gd name="connsiteY19" fmla="*/ 275177 h 346900"/>
                    <a:gd name="connsiteX20" fmla="*/ 107632 w 286797"/>
                    <a:gd name="connsiteY20" fmla="*/ 258794 h 346900"/>
                    <a:gd name="connsiteX21" fmla="*/ 100203 w 286797"/>
                    <a:gd name="connsiteY21" fmla="*/ 226409 h 346900"/>
                    <a:gd name="connsiteX22" fmla="*/ 98203 w 286797"/>
                    <a:gd name="connsiteY22" fmla="*/ 174403 h 346900"/>
                    <a:gd name="connsiteX23" fmla="*/ 100203 w 286797"/>
                    <a:gd name="connsiteY23" fmla="*/ 120777 h 346900"/>
                    <a:gd name="connsiteX24" fmla="*/ 107251 w 286797"/>
                    <a:gd name="connsiteY24" fmla="*/ 88202 h 346900"/>
                    <a:gd name="connsiteX25" fmla="*/ 121253 w 286797"/>
                    <a:gd name="connsiteY25" fmla="*/ 72104 h 346900"/>
                    <a:gd name="connsiteX26" fmla="*/ 143446 w 286797"/>
                    <a:gd name="connsiteY26" fmla="*/ 67913 h 346900"/>
                    <a:gd name="connsiteX27" fmla="*/ 165735 w 286797"/>
                    <a:gd name="connsiteY27" fmla="*/ 71819 h 346900"/>
                    <a:gd name="connsiteX28" fmla="*/ 179641 w 286797"/>
                    <a:gd name="connsiteY28" fmla="*/ 86963 h 346900"/>
                    <a:gd name="connsiteX29" fmla="*/ 187071 w 286797"/>
                    <a:gd name="connsiteY29" fmla="*/ 118681 h 346900"/>
                    <a:gd name="connsiteX30" fmla="*/ 189262 w 286797"/>
                    <a:gd name="connsiteY30" fmla="*/ 171926 h 346900"/>
                    <a:gd name="connsiteX31" fmla="*/ 187452 w 286797"/>
                    <a:gd name="connsiteY31" fmla="*/ 224504 h 346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286797" h="346900">
                      <a:moveTo>
                        <a:pt x="249079" y="40386"/>
                      </a:moveTo>
                      <a:cubicBezTo>
                        <a:pt x="236887" y="26384"/>
                        <a:pt x="221837" y="16097"/>
                        <a:pt x="204216" y="9716"/>
                      </a:cubicBezTo>
                      <a:cubicBezTo>
                        <a:pt x="186595" y="3239"/>
                        <a:pt x="166402" y="0"/>
                        <a:pt x="143446" y="0"/>
                      </a:cubicBezTo>
                      <a:cubicBezTo>
                        <a:pt x="120682" y="0"/>
                        <a:pt x="100393" y="3143"/>
                        <a:pt x="82677" y="9335"/>
                      </a:cubicBezTo>
                      <a:cubicBezTo>
                        <a:pt x="65056" y="15621"/>
                        <a:pt x="50006" y="25622"/>
                        <a:pt x="37814" y="39433"/>
                      </a:cubicBezTo>
                      <a:cubicBezTo>
                        <a:pt x="25527" y="53245"/>
                        <a:pt x="16192" y="70961"/>
                        <a:pt x="9715" y="92678"/>
                      </a:cubicBezTo>
                      <a:cubicBezTo>
                        <a:pt x="3238" y="114395"/>
                        <a:pt x="0" y="140779"/>
                        <a:pt x="0" y="171736"/>
                      </a:cubicBezTo>
                      <a:cubicBezTo>
                        <a:pt x="0" y="233744"/>
                        <a:pt x="12478" y="278416"/>
                        <a:pt x="37433" y="305848"/>
                      </a:cubicBezTo>
                      <a:cubicBezTo>
                        <a:pt x="62484" y="333280"/>
                        <a:pt x="97822" y="346900"/>
                        <a:pt x="143351" y="346900"/>
                      </a:cubicBezTo>
                      <a:cubicBezTo>
                        <a:pt x="166211" y="346900"/>
                        <a:pt x="186499" y="343757"/>
                        <a:pt x="204121" y="337471"/>
                      </a:cubicBezTo>
                      <a:cubicBezTo>
                        <a:pt x="221742" y="331184"/>
                        <a:pt x="236791" y="321088"/>
                        <a:pt x="248983" y="307086"/>
                      </a:cubicBezTo>
                      <a:cubicBezTo>
                        <a:pt x="261271" y="293084"/>
                        <a:pt x="270700" y="275177"/>
                        <a:pt x="277082" y="253460"/>
                      </a:cubicBezTo>
                      <a:cubicBezTo>
                        <a:pt x="283559" y="231743"/>
                        <a:pt x="286798" y="205359"/>
                        <a:pt x="286798" y="174308"/>
                      </a:cubicBezTo>
                      <a:cubicBezTo>
                        <a:pt x="286798" y="143256"/>
                        <a:pt x="283559" y="116777"/>
                        <a:pt x="277082" y="94488"/>
                      </a:cubicBezTo>
                      <a:cubicBezTo>
                        <a:pt x="270796" y="72485"/>
                        <a:pt x="261366" y="54483"/>
                        <a:pt x="249079" y="40386"/>
                      </a:cubicBezTo>
                      <a:moveTo>
                        <a:pt x="187452" y="224504"/>
                      </a:moveTo>
                      <a:cubicBezTo>
                        <a:pt x="186214" y="238506"/>
                        <a:pt x="183737" y="249555"/>
                        <a:pt x="180308" y="257747"/>
                      </a:cubicBezTo>
                      <a:cubicBezTo>
                        <a:pt x="176784" y="265938"/>
                        <a:pt x="172212" y="271653"/>
                        <a:pt x="166402" y="274892"/>
                      </a:cubicBezTo>
                      <a:cubicBezTo>
                        <a:pt x="160591" y="278130"/>
                        <a:pt x="153067" y="279654"/>
                        <a:pt x="144113" y="279654"/>
                      </a:cubicBezTo>
                      <a:cubicBezTo>
                        <a:pt x="135064" y="279654"/>
                        <a:pt x="127635" y="278130"/>
                        <a:pt x="121825" y="275177"/>
                      </a:cubicBezTo>
                      <a:cubicBezTo>
                        <a:pt x="115919" y="272225"/>
                        <a:pt x="111252" y="266795"/>
                        <a:pt x="107632" y="258794"/>
                      </a:cubicBezTo>
                      <a:cubicBezTo>
                        <a:pt x="104013" y="250889"/>
                        <a:pt x="101537" y="240125"/>
                        <a:pt x="100203" y="226409"/>
                      </a:cubicBezTo>
                      <a:cubicBezTo>
                        <a:pt x="98965" y="212884"/>
                        <a:pt x="98203" y="195548"/>
                        <a:pt x="98203" y="174403"/>
                      </a:cubicBezTo>
                      <a:cubicBezTo>
                        <a:pt x="98203" y="152495"/>
                        <a:pt x="98869" y="134588"/>
                        <a:pt x="100203" y="120777"/>
                      </a:cubicBezTo>
                      <a:cubicBezTo>
                        <a:pt x="101537" y="106966"/>
                        <a:pt x="103918" y="96107"/>
                        <a:pt x="107251" y="88202"/>
                      </a:cubicBezTo>
                      <a:cubicBezTo>
                        <a:pt x="110776" y="80200"/>
                        <a:pt x="115348" y="74867"/>
                        <a:pt x="121253" y="72104"/>
                      </a:cubicBezTo>
                      <a:cubicBezTo>
                        <a:pt x="126968" y="69247"/>
                        <a:pt x="134493" y="67913"/>
                        <a:pt x="143446" y="67913"/>
                      </a:cubicBezTo>
                      <a:cubicBezTo>
                        <a:pt x="152495" y="67913"/>
                        <a:pt x="159925" y="69152"/>
                        <a:pt x="165735" y="71819"/>
                      </a:cubicBezTo>
                      <a:cubicBezTo>
                        <a:pt x="171640" y="74390"/>
                        <a:pt x="176213" y="79439"/>
                        <a:pt x="179641" y="86963"/>
                      </a:cubicBezTo>
                      <a:cubicBezTo>
                        <a:pt x="183071" y="94488"/>
                        <a:pt x="185547" y="105061"/>
                        <a:pt x="187071" y="118681"/>
                      </a:cubicBezTo>
                      <a:cubicBezTo>
                        <a:pt x="188595" y="132207"/>
                        <a:pt x="189262" y="150019"/>
                        <a:pt x="189262" y="171926"/>
                      </a:cubicBezTo>
                      <a:cubicBezTo>
                        <a:pt x="189357" y="192977"/>
                        <a:pt x="188785" y="210598"/>
                        <a:pt x="187452" y="224504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78" name="자유형: 도형 377">
                  <a:extLst>
                    <a:ext uri="{FF2B5EF4-FFF2-40B4-BE49-F238E27FC236}">
                      <a16:creationId xmlns:a16="http://schemas.microsoft.com/office/drawing/2014/main" id="{D7B84317-DB6A-460D-8B0B-10F1CD0A11FB}"/>
                    </a:ext>
                  </a:extLst>
                </p:cNvPr>
                <p:cNvSpPr/>
                <p:nvPr/>
              </p:nvSpPr>
              <p:spPr>
                <a:xfrm>
                  <a:off x="5450756" y="1610445"/>
                  <a:ext cx="187833" cy="335946"/>
                </a:xfrm>
                <a:custGeom>
                  <a:avLst/>
                  <a:gdLst>
                    <a:gd name="connsiteX0" fmla="*/ 162211 w 187833"/>
                    <a:gd name="connsiteY0" fmla="*/ 0 h 335946"/>
                    <a:gd name="connsiteX1" fmla="*/ 117920 w 187833"/>
                    <a:gd name="connsiteY1" fmla="*/ 11430 h 335946"/>
                    <a:gd name="connsiteX2" fmla="*/ 82677 w 187833"/>
                    <a:gd name="connsiteY2" fmla="*/ 43625 h 335946"/>
                    <a:gd name="connsiteX3" fmla="*/ 74295 w 187833"/>
                    <a:gd name="connsiteY3" fmla="*/ 5906 h 335946"/>
                    <a:gd name="connsiteX4" fmla="*/ 0 w 187833"/>
                    <a:gd name="connsiteY4" fmla="*/ 5906 h 335946"/>
                    <a:gd name="connsiteX5" fmla="*/ 0 w 187833"/>
                    <a:gd name="connsiteY5" fmla="*/ 335947 h 335946"/>
                    <a:gd name="connsiteX6" fmla="*/ 91059 w 187833"/>
                    <a:gd name="connsiteY6" fmla="*/ 335947 h 335946"/>
                    <a:gd name="connsiteX7" fmla="*/ 91059 w 187833"/>
                    <a:gd name="connsiteY7" fmla="*/ 101346 h 335946"/>
                    <a:gd name="connsiteX8" fmla="*/ 112109 w 187833"/>
                    <a:gd name="connsiteY8" fmla="*/ 89726 h 335946"/>
                    <a:gd name="connsiteX9" fmla="*/ 138875 w 187833"/>
                    <a:gd name="connsiteY9" fmla="*/ 85820 h 335946"/>
                    <a:gd name="connsiteX10" fmla="*/ 156877 w 187833"/>
                    <a:gd name="connsiteY10" fmla="*/ 88297 h 335946"/>
                    <a:gd name="connsiteX11" fmla="*/ 171736 w 187833"/>
                    <a:gd name="connsiteY11" fmla="*/ 94298 h 335946"/>
                    <a:gd name="connsiteX12" fmla="*/ 187833 w 187833"/>
                    <a:gd name="connsiteY12" fmla="*/ 3239 h 335946"/>
                    <a:gd name="connsiteX13" fmla="*/ 176213 w 187833"/>
                    <a:gd name="connsiteY13" fmla="*/ 953 h 335946"/>
                    <a:gd name="connsiteX14" fmla="*/ 162211 w 187833"/>
                    <a:gd name="connsiteY14" fmla="*/ 0 h 335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87833" h="335946">
                      <a:moveTo>
                        <a:pt x="162211" y="0"/>
                      </a:moveTo>
                      <a:cubicBezTo>
                        <a:pt x="146209" y="0"/>
                        <a:pt x="131540" y="3810"/>
                        <a:pt x="117920" y="11430"/>
                      </a:cubicBezTo>
                      <a:cubicBezTo>
                        <a:pt x="104394" y="18955"/>
                        <a:pt x="92678" y="29813"/>
                        <a:pt x="82677" y="43625"/>
                      </a:cubicBezTo>
                      <a:lnTo>
                        <a:pt x="74295" y="5906"/>
                      </a:lnTo>
                      <a:lnTo>
                        <a:pt x="0" y="5906"/>
                      </a:lnTo>
                      <a:lnTo>
                        <a:pt x="0" y="335947"/>
                      </a:lnTo>
                      <a:lnTo>
                        <a:pt x="91059" y="335947"/>
                      </a:lnTo>
                      <a:lnTo>
                        <a:pt x="91059" y="101346"/>
                      </a:lnTo>
                      <a:cubicBezTo>
                        <a:pt x="98393" y="96203"/>
                        <a:pt x="105442" y="92393"/>
                        <a:pt x="112109" y="89726"/>
                      </a:cubicBezTo>
                      <a:cubicBezTo>
                        <a:pt x="118777" y="87249"/>
                        <a:pt x="127730" y="85820"/>
                        <a:pt x="138875" y="85820"/>
                      </a:cubicBezTo>
                      <a:cubicBezTo>
                        <a:pt x="145256" y="85820"/>
                        <a:pt x="151352" y="86678"/>
                        <a:pt x="156877" y="88297"/>
                      </a:cubicBezTo>
                      <a:cubicBezTo>
                        <a:pt x="162496" y="89916"/>
                        <a:pt x="167450" y="91916"/>
                        <a:pt x="171736" y="94298"/>
                      </a:cubicBezTo>
                      <a:lnTo>
                        <a:pt x="187833" y="3239"/>
                      </a:lnTo>
                      <a:cubicBezTo>
                        <a:pt x="184880" y="2381"/>
                        <a:pt x="180975" y="1619"/>
                        <a:pt x="176213" y="953"/>
                      </a:cubicBezTo>
                      <a:cubicBezTo>
                        <a:pt x="171641" y="286"/>
                        <a:pt x="166973" y="0"/>
                        <a:pt x="162211" y="0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79" name="자유형: 도형 378">
                  <a:extLst>
                    <a:ext uri="{FF2B5EF4-FFF2-40B4-BE49-F238E27FC236}">
                      <a16:creationId xmlns:a16="http://schemas.microsoft.com/office/drawing/2014/main" id="{0C16430F-79E8-4101-9B5C-D3F27D0B81CB}"/>
                    </a:ext>
                  </a:extLst>
                </p:cNvPr>
                <p:cNvSpPr/>
                <p:nvPr/>
              </p:nvSpPr>
              <p:spPr>
                <a:xfrm>
                  <a:off x="5684023" y="1616161"/>
                  <a:ext cx="260984" cy="338518"/>
                </a:xfrm>
                <a:custGeom>
                  <a:avLst/>
                  <a:gdLst>
                    <a:gd name="connsiteX0" fmla="*/ 169926 w 260984"/>
                    <a:gd name="connsiteY0" fmla="*/ 244888 h 338518"/>
                    <a:gd name="connsiteX1" fmla="*/ 148304 w 260984"/>
                    <a:gd name="connsiteY1" fmla="*/ 259461 h 338518"/>
                    <a:gd name="connsiteX2" fmla="*/ 122777 w 260984"/>
                    <a:gd name="connsiteY2" fmla="*/ 264890 h 338518"/>
                    <a:gd name="connsiteX3" fmla="*/ 99536 w 260984"/>
                    <a:gd name="connsiteY3" fmla="*/ 257461 h 338518"/>
                    <a:gd name="connsiteX4" fmla="*/ 91059 w 260984"/>
                    <a:gd name="connsiteY4" fmla="*/ 225552 h 338518"/>
                    <a:gd name="connsiteX5" fmla="*/ 91059 w 260984"/>
                    <a:gd name="connsiteY5" fmla="*/ 0 h 338518"/>
                    <a:gd name="connsiteX6" fmla="*/ 0 w 260984"/>
                    <a:gd name="connsiteY6" fmla="*/ 0 h 338518"/>
                    <a:gd name="connsiteX7" fmla="*/ 0 w 260984"/>
                    <a:gd name="connsiteY7" fmla="*/ 242888 h 338518"/>
                    <a:gd name="connsiteX8" fmla="*/ 25527 w 260984"/>
                    <a:gd name="connsiteY8" fmla="*/ 315278 h 338518"/>
                    <a:gd name="connsiteX9" fmla="*/ 91821 w 260984"/>
                    <a:gd name="connsiteY9" fmla="*/ 338518 h 338518"/>
                    <a:gd name="connsiteX10" fmla="*/ 120491 w 260984"/>
                    <a:gd name="connsiteY10" fmla="*/ 335566 h 338518"/>
                    <a:gd name="connsiteX11" fmla="*/ 143065 w 260984"/>
                    <a:gd name="connsiteY11" fmla="*/ 327184 h 338518"/>
                    <a:gd name="connsiteX12" fmla="*/ 161449 w 260984"/>
                    <a:gd name="connsiteY12" fmla="*/ 313849 h 338518"/>
                    <a:gd name="connsiteX13" fmla="*/ 178975 w 260984"/>
                    <a:gd name="connsiteY13" fmla="*/ 297085 h 338518"/>
                    <a:gd name="connsiteX14" fmla="*/ 186690 w 260984"/>
                    <a:gd name="connsiteY14" fmla="*/ 330041 h 338518"/>
                    <a:gd name="connsiteX15" fmla="*/ 260985 w 260984"/>
                    <a:gd name="connsiteY15" fmla="*/ 330041 h 338518"/>
                    <a:gd name="connsiteX16" fmla="*/ 260985 w 260984"/>
                    <a:gd name="connsiteY16" fmla="*/ 0 h 338518"/>
                    <a:gd name="connsiteX17" fmla="*/ 169831 w 260984"/>
                    <a:gd name="connsiteY17" fmla="*/ 0 h 338518"/>
                    <a:gd name="connsiteX18" fmla="*/ 169831 w 260984"/>
                    <a:gd name="connsiteY18" fmla="*/ 244888 h 338518"/>
                    <a:gd name="connsiteX19" fmla="*/ 169926 w 260984"/>
                    <a:gd name="connsiteY19" fmla="*/ 244888 h 338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60984" h="338518">
                      <a:moveTo>
                        <a:pt x="169926" y="244888"/>
                      </a:moveTo>
                      <a:cubicBezTo>
                        <a:pt x="162592" y="250888"/>
                        <a:pt x="155352" y="255842"/>
                        <a:pt x="148304" y="259461"/>
                      </a:cubicBezTo>
                      <a:cubicBezTo>
                        <a:pt x="141256" y="263080"/>
                        <a:pt x="132683" y="264890"/>
                        <a:pt x="122777" y="264890"/>
                      </a:cubicBezTo>
                      <a:cubicBezTo>
                        <a:pt x="112871" y="264890"/>
                        <a:pt x="105156" y="262414"/>
                        <a:pt x="99536" y="257461"/>
                      </a:cubicBezTo>
                      <a:cubicBezTo>
                        <a:pt x="93917" y="252508"/>
                        <a:pt x="91059" y="241935"/>
                        <a:pt x="91059" y="225552"/>
                      </a:cubicBezTo>
                      <a:lnTo>
                        <a:pt x="91059" y="0"/>
                      </a:lnTo>
                      <a:lnTo>
                        <a:pt x="0" y="0"/>
                      </a:lnTo>
                      <a:lnTo>
                        <a:pt x="0" y="242888"/>
                      </a:lnTo>
                      <a:cubicBezTo>
                        <a:pt x="0" y="275558"/>
                        <a:pt x="8477" y="299752"/>
                        <a:pt x="25527" y="315278"/>
                      </a:cubicBezTo>
                      <a:cubicBezTo>
                        <a:pt x="42577" y="330803"/>
                        <a:pt x="64675" y="338518"/>
                        <a:pt x="91821" y="338518"/>
                      </a:cubicBezTo>
                      <a:cubicBezTo>
                        <a:pt x="102489" y="338518"/>
                        <a:pt x="112109" y="337471"/>
                        <a:pt x="120491" y="335566"/>
                      </a:cubicBezTo>
                      <a:cubicBezTo>
                        <a:pt x="128873" y="333661"/>
                        <a:pt x="136398" y="330898"/>
                        <a:pt x="143065" y="327184"/>
                      </a:cubicBezTo>
                      <a:cubicBezTo>
                        <a:pt x="149733" y="323469"/>
                        <a:pt x="155829" y="319088"/>
                        <a:pt x="161449" y="313849"/>
                      </a:cubicBezTo>
                      <a:cubicBezTo>
                        <a:pt x="167069" y="308800"/>
                        <a:pt x="172879" y="303086"/>
                        <a:pt x="178975" y="297085"/>
                      </a:cubicBezTo>
                      <a:lnTo>
                        <a:pt x="186690" y="330041"/>
                      </a:lnTo>
                      <a:lnTo>
                        <a:pt x="260985" y="330041"/>
                      </a:lnTo>
                      <a:lnTo>
                        <a:pt x="260985" y="0"/>
                      </a:lnTo>
                      <a:lnTo>
                        <a:pt x="169831" y="0"/>
                      </a:lnTo>
                      <a:lnTo>
                        <a:pt x="169831" y="244888"/>
                      </a:lnTo>
                      <a:lnTo>
                        <a:pt x="169926" y="24488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80" name="자유형: 도형 379">
                  <a:extLst>
                    <a:ext uri="{FF2B5EF4-FFF2-40B4-BE49-F238E27FC236}">
                      <a16:creationId xmlns:a16="http://schemas.microsoft.com/office/drawing/2014/main" id="{C006DE9B-C13D-4E94-90CE-56B0157AB912}"/>
                    </a:ext>
                  </a:extLst>
                </p:cNvPr>
                <p:cNvSpPr/>
                <p:nvPr/>
              </p:nvSpPr>
              <p:spPr>
                <a:xfrm>
                  <a:off x="6023209" y="1607874"/>
                  <a:ext cx="412146" cy="338518"/>
                </a:xfrm>
                <a:custGeom>
                  <a:avLst/>
                  <a:gdLst>
                    <a:gd name="connsiteX0" fmla="*/ 390810 w 412146"/>
                    <a:gd name="connsiteY0" fmla="*/ 19621 h 338518"/>
                    <a:gd name="connsiteX1" fmla="*/ 331375 w 412146"/>
                    <a:gd name="connsiteY1" fmla="*/ 0 h 338518"/>
                    <a:gd name="connsiteX2" fmla="*/ 282225 w 412146"/>
                    <a:gd name="connsiteY2" fmla="*/ 10287 h 338518"/>
                    <a:gd name="connsiteX3" fmla="*/ 241554 w 412146"/>
                    <a:gd name="connsiteY3" fmla="*/ 38100 h 338518"/>
                    <a:gd name="connsiteX4" fmla="*/ 170497 w 412146"/>
                    <a:gd name="connsiteY4" fmla="*/ 0 h 338518"/>
                    <a:gd name="connsiteX5" fmla="*/ 121062 w 412146"/>
                    <a:gd name="connsiteY5" fmla="*/ 10573 h 338518"/>
                    <a:gd name="connsiteX6" fmla="*/ 81343 w 412146"/>
                    <a:gd name="connsiteY6" fmla="*/ 38671 h 338518"/>
                    <a:gd name="connsiteX7" fmla="*/ 74295 w 412146"/>
                    <a:gd name="connsiteY7" fmla="*/ 8287 h 338518"/>
                    <a:gd name="connsiteX8" fmla="*/ 0 w 412146"/>
                    <a:gd name="connsiteY8" fmla="*/ 8287 h 338518"/>
                    <a:gd name="connsiteX9" fmla="*/ 0 w 412146"/>
                    <a:gd name="connsiteY9" fmla="*/ 338328 h 338518"/>
                    <a:gd name="connsiteX10" fmla="*/ 91059 w 412146"/>
                    <a:gd name="connsiteY10" fmla="*/ 338328 h 338518"/>
                    <a:gd name="connsiteX11" fmla="*/ 91059 w 412146"/>
                    <a:gd name="connsiteY11" fmla="*/ 92392 h 338518"/>
                    <a:gd name="connsiteX12" fmla="*/ 112300 w 412146"/>
                    <a:gd name="connsiteY12" fmla="*/ 78105 h 338518"/>
                    <a:gd name="connsiteX13" fmla="*/ 133635 w 412146"/>
                    <a:gd name="connsiteY13" fmla="*/ 72866 h 338518"/>
                    <a:gd name="connsiteX14" fmla="*/ 153352 w 412146"/>
                    <a:gd name="connsiteY14" fmla="*/ 79724 h 338518"/>
                    <a:gd name="connsiteX15" fmla="*/ 160210 w 412146"/>
                    <a:gd name="connsiteY15" fmla="*/ 109728 h 338518"/>
                    <a:gd name="connsiteX16" fmla="*/ 160210 w 412146"/>
                    <a:gd name="connsiteY16" fmla="*/ 338423 h 338518"/>
                    <a:gd name="connsiteX17" fmla="*/ 251936 w 412146"/>
                    <a:gd name="connsiteY17" fmla="*/ 338423 h 338518"/>
                    <a:gd name="connsiteX18" fmla="*/ 251936 w 412146"/>
                    <a:gd name="connsiteY18" fmla="*/ 91726 h 338518"/>
                    <a:gd name="connsiteX19" fmla="*/ 272891 w 412146"/>
                    <a:gd name="connsiteY19" fmla="*/ 78200 h 338518"/>
                    <a:gd name="connsiteX20" fmla="*/ 294513 w 412146"/>
                    <a:gd name="connsiteY20" fmla="*/ 72961 h 338518"/>
                    <a:gd name="connsiteX21" fmla="*/ 313944 w 412146"/>
                    <a:gd name="connsiteY21" fmla="*/ 79819 h 338518"/>
                    <a:gd name="connsiteX22" fmla="*/ 321087 w 412146"/>
                    <a:gd name="connsiteY22" fmla="*/ 109823 h 338518"/>
                    <a:gd name="connsiteX23" fmla="*/ 321087 w 412146"/>
                    <a:gd name="connsiteY23" fmla="*/ 338519 h 338518"/>
                    <a:gd name="connsiteX24" fmla="*/ 412146 w 412146"/>
                    <a:gd name="connsiteY24" fmla="*/ 338519 h 338518"/>
                    <a:gd name="connsiteX25" fmla="*/ 412146 w 412146"/>
                    <a:gd name="connsiteY25" fmla="*/ 89154 h 338518"/>
                    <a:gd name="connsiteX26" fmla="*/ 390810 w 412146"/>
                    <a:gd name="connsiteY26" fmla="*/ 19621 h 338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12146" h="338518">
                      <a:moveTo>
                        <a:pt x="390810" y="19621"/>
                      </a:moveTo>
                      <a:cubicBezTo>
                        <a:pt x="376618" y="6477"/>
                        <a:pt x="356806" y="0"/>
                        <a:pt x="331375" y="0"/>
                      </a:cubicBezTo>
                      <a:cubicBezTo>
                        <a:pt x="312705" y="0"/>
                        <a:pt x="296418" y="3429"/>
                        <a:pt x="282225" y="10287"/>
                      </a:cubicBezTo>
                      <a:cubicBezTo>
                        <a:pt x="268128" y="17240"/>
                        <a:pt x="254508" y="26479"/>
                        <a:pt x="241554" y="38100"/>
                      </a:cubicBezTo>
                      <a:cubicBezTo>
                        <a:pt x="228600" y="12668"/>
                        <a:pt x="204882" y="0"/>
                        <a:pt x="170497" y="0"/>
                      </a:cubicBezTo>
                      <a:cubicBezTo>
                        <a:pt x="151543" y="0"/>
                        <a:pt x="135064" y="3524"/>
                        <a:pt x="121062" y="10573"/>
                      </a:cubicBezTo>
                      <a:cubicBezTo>
                        <a:pt x="107061" y="17717"/>
                        <a:pt x="93821" y="27051"/>
                        <a:pt x="81343" y="38671"/>
                      </a:cubicBezTo>
                      <a:lnTo>
                        <a:pt x="74295" y="8287"/>
                      </a:lnTo>
                      <a:lnTo>
                        <a:pt x="0" y="8287"/>
                      </a:lnTo>
                      <a:lnTo>
                        <a:pt x="0" y="338328"/>
                      </a:lnTo>
                      <a:lnTo>
                        <a:pt x="91059" y="338328"/>
                      </a:lnTo>
                      <a:lnTo>
                        <a:pt x="91059" y="92392"/>
                      </a:lnTo>
                      <a:cubicBezTo>
                        <a:pt x="98297" y="86296"/>
                        <a:pt x="105441" y="81629"/>
                        <a:pt x="112300" y="78105"/>
                      </a:cubicBezTo>
                      <a:cubicBezTo>
                        <a:pt x="119253" y="74676"/>
                        <a:pt x="126396" y="72866"/>
                        <a:pt x="133635" y="72866"/>
                      </a:cubicBezTo>
                      <a:cubicBezTo>
                        <a:pt x="142304" y="72866"/>
                        <a:pt x="148875" y="75152"/>
                        <a:pt x="153352" y="79724"/>
                      </a:cubicBezTo>
                      <a:cubicBezTo>
                        <a:pt x="157829" y="84201"/>
                        <a:pt x="160210" y="94298"/>
                        <a:pt x="160210" y="109728"/>
                      </a:cubicBezTo>
                      <a:lnTo>
                        <a:pt x="160210" y="338423"/>
                      </a:lnTo>
                      <a:lnTo>
                        <a:pt x="251936" y="338423"/>
                      </a:lnTo>
                      <a:lnTo>
                        <a:pt x="251936" y="91726"/>
                      </a:lnTo>
                      <a:cubicBezTo>
                        <a:pt x="258794" y="86106"/>
                        <a:pt x="265843" y="81629"/>
                        <a:pt x="272891" y="78200"/>
                      </a:cubicBezTo>
                      <a:cubicBezTo>
                        <a:pt x="279939" y="74771"/>
                        <a:pt x="287274" y="72961"/>
                        <a:pt x="294513" y="72961"/>
                      </a:cubicBezTo>
                      <a:cubicBezTo>
                        <a:pt x="302704" y="72961"/>
                        <a:pt x="309181" y="75248"/>
                        <a:pt x="313944" y="79819"/>
                      </a:cubicBezTo>
                      <a:cubicBezTo>
                        <a:pt x="318706" y="84296"/>
                        <a:pt x="321087" y="94393"/>
                        <a:pt x="321087" y="109823"/>
                      </a:cubicBezTo>
                      <a:lnTo>
                        <a:pt x="321087" y="338519"/>
                      </a:lnTo>
                      <a:lnTo>
                        <a:pt x="412146" y="338519"/>
                      </a:lnTo>
                      <a:lnTo>
                        <a:pt x="412146" y="89154"/>
                      </a:lnTo>
                      <a:cubicBezTo>
                        <a:pt x="412051" y="56007"/>
                        <a:pt x="405003" y="32766"/>
                        <a:pt x="390810" y="19621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81" name="자유형: 도형 380">
                  <a:extLst>
                    <a:ext uri="{FF2B5EF4-FFF2-40B4-BE49-F238E27FC236}">
                      <a16:creationId xmlns:a16="http://schemas.microsoft.com/office/drawing/2014/main" id="{DC58EEBD-9B3B-47BF-BB12-A3470895B728}"/>
                    </a:ext>
                  </a:extLst>
                </p:cNvPr>
                <p:cNvSpPr/>
                <p:nvPr/>
              </p:nvSpPr>
              <p:spPr>
                <a:xfrm>
                  <a:off x="807391" y="817949"/>
                  <a:ext cx="1151849" cy="451244"/>
                </a:xfrm>
                <a:custGeom>
                  <a:avLst/>
                  <a:gdLst>
                    <a:gd name="connsiteX0" fmla="*/ 1150834 w 1151849"/>
                    <a:gd name="connsiteY0" fmla="*/ 335487 h 451244"/>
                    <a:gd name="connsiteX1" fmla="*/ 542091 w 1151849"/>
                    <a:gd name="connsiteY1" fmla="*/ 2398 h 451244"/>
                    <a:gd name="connsiteX2" fmla="*/ 214 w 1151849"/>
                    <a:gd name="connsiteY2" fmla="*/ 436643 h 451244"/>
                    <a:gd name="connsiteX3" fmla="*/ 7548 w 1151849"/>
                    <a:gd name="connsiteY3" fmla="*/ 450264 h 451244"/>
                    <a:gd name="connsiteX4" fmla="*/ 22598 w 1151849"/>
                    <a:gd name="connsiteY4" fmla="*/ 445501 h 451244"/>
                    <a:gd name="connsiteX5" fmla="*/ 23455 w 1151849"/>
                    <a:gd name="connsiteY5" fmla="*/ 443596 h 451244"/>
                    <a:gd name="connsiteX6" fmla="*/ 552473 w 1151849"/>
                    <a:gd name="connsiteY6" fmla="*/ 121746 h 451244"/>
                    <a:gd name="connsiteX7" fmla="*/ 1130355 w 1151849"/>
                    <a:gd name="connsiteY7" fmla="*/ 348251 h 451244"/>
                    <a:gd name="connsiteX8" fmla="*/ 1146167 w 1151849"/>
                    <a:gd name="connsiteY8" fmla="*/ 350632 h 451244"/>
                    <a:gd name="connsiteX9" fmla="*/ 1150834 w 1151849"/>
                    <a:gd name="connsiteY9" fmla="*/ 335487 h 451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51849" h="451244">
                      <a:moveTo>
                        <a:pt x="1150834" y="335487"/>
                      </a:moveTo>
                      <a:cubicBezTo>
                        <a:pt x="1037201" y="118603"/>
                        <a:pt x="801171" y="-20176"/>
                        <a:pt x="542091" y="2398"/>
                      </a:cubicBezTo>
                      <a:cubicBezTo>
                        <a:pt x="282821" y="25163"/>
                        <a:pt x="74223" y="203090"/>
                        <a:pt x="214" y="436643"/>
                      </a:cubicBezTo>
                      <a:cubicBezTo>
                        <a:pt x="-834" y="442263"/>
                        <a:pt x="2024" y="447977"/>
                        <a:pt x="7548" y="450264"/>
                      </a:cubicBezTo>
                      <a:cubicBezTo>
                        <a:pt x="13168" y="452645"/>
                        <a:pt x="19550" y="450549"/>
                        <a:pt x="22598" y="445501"/>
                      </a:cubicBezTo>
                      <a:cubicBezTo>
                        <a:pt x="22883" y="444930"/>
                        <a:pt x="23169" y="444168"/>
                        <a:pt x="23455" y="443596"/>
                      </a:cubicBezTo>
                      <a:cubicBezTo>
                        <a:pt x="113276" y="272051"/>
                        <a:pt x="312062" y="142796"/>
                        <a:pt x="552473" y="121746"/>
                      </a:cubicBezTo>
                      <a:cubicBezTo>
                        <a:pt x="793646" y="100601"/>
                        <a:pt x="1012531" y="193946"/>
                        <a:pt x="1130355" y="348251"/>
                      </a:cubicBezTo>
                      <a:cubicBezTo>
                        <a:pt x="1134260" y="352823"/>
                        <a:pt x="1141023" y="353966"/>
                        <a:pt x="1146167" y="350632"/>
                      </a:cubicBezTo>
                      <a:cubicBezTo>
                        <a:pt x="1151310" y="347394"/>
                        <a:pt x="1153215" y="340821"/>
                        <a:pt x="1150834" y="335487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82" name="자유형: 도형 381">
                  <a:extLst>
                    <a:ext uri="{FF2B5EF4-FFF2-40B4-BE49-F238E27FC236}">
                      <a16:creationId xmlns:a16="http://schemas.microsoft.com/office/drawing/2014/main" id="{2738540A-E2A6-4E77-9653-ABA4B52E9A2D}"/>
                    </a:ext>
                  </a:extLst>
                </p:cNvPr>
                <p:cNvSpPr/>
                <p:nvPr/>
              </p:nvSpPr>
              <p:spPr>
                <a:xfrm>
                  <a:off x="827133" y="1231645"/>
                  <a:ext cx="1055226" cy="636350"/>
                </a:xfrm>
                <a:custGeom>
                  <a:avLst/>
                  <a:gdLst>
                    <a:gd name="connsiteX0" fmla="*/ 1050510 w 1055226"/>
                    <a:gd name="connsiteY0" fmla="*/ 103338 h 636350"/>
                    <a:gd name="connsiteX1" fmla="*/ 565973 w 1055226"/>
                    <a:gd name="connsiteY1" fmla="*/ 3802 h 636350"/>
                    <a:gd name="connsiteX2" fmla="*/ 368234 w 1055226"/>
                    <a:gd name="connsiteY2" fmla="*/ 42473 h 636350"/>
                    <a:gd name="connsiteX3" fmla="*/ 288415 w 1055226"/>
                    <a:gd name="connsiteY3" fmla="*/ 71239 h 636350"/>
                    <a:gd name="connsiteX4" fmla="*/ 855 w 1055226"/>
                    <a:gd name="connsiteY4" fmla="*/ 418520 h 636350"/>
                    <a:gd name="connsiteX5" fmla="*/ 153636 w 1055226"/>
                    <a:gd name="connsiteY5" fmla="*/ 634928 h 636350"/>
                    <a:gd name="connsiteX6" fmla="*/ 168019 w 1055226"/>
                    <a:gd name="connsiteY6" fmla="*/ 632928 h 636350"/>
                    <a:gd name="connsiteX7" fmla="*/ 170305 w 1055226"/>
                    <a:gd name="connsiteY7" fmla="*/ 618259 h 636350"/>
                    <a:gd name="connsiteX8" fmla="*/ 128585 w 1055226"/>
                    <a:gd name="connsiteY8" fmla="*/ 504531 h 636350"/>
                    <a:gd name="connsiteX9" fmla="*/ 285367 w 1055226"/>
                    <a:gd name="connsiteY9" fmla="*/ 229925 h 636350"/>
                    <a:gd name="connsiteX10" fmla="*/ 376807 w 1055226"/>
                    <a:gd name="connsiteY10" fmla="*/ 175537 h 636350"/>
                    <a:gd name="connsiteX11" fmla="*/ 693608 w 1055226"/>
                    <a:gd name="connsiteY11" fmla="*/ 89812 h 636350"/>
                    <a:gd name="connsiteX12" fmla="*/ 1040033 w 1055226"/>
                    <a:gd name="connsiteY12" fmla="*/ 124864 h 636350"/>
                    <a:gd name="connsiteX13" fmla="*/ 1051558 w 1055226"/>
                    <a:gd name="connsiteY13" fmla="*/ 121721 h 636350"/>
                    <a:gd name="connsiteX14" fmla="*/ 1051748 w 1055226"/>
                    <a:gd name="connsiteY14" fmla="*/ 104386 h 636350"/>
                    <a:gd name="connsiteX15" fmla="*/ 1050510 w 1055226"/>
                    <a:gd name="connsiteY15" fmla="*/ 103338 h 636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55226" h="636350">
                      <a:moveTo>
                        <a:pt x="1050510" y="103338"/>
                      </a:moveTo>
                      <a:cubicBezTo>
                        <a:pt x="933829" y="27233"/>
                        <a:pt x="758093" y="-13058"/>
                        <a:pt x="565973" y="3802"/>
                      </a:cubicBezTo>
                      <a:cubicBezTo>
                        <a:pt x="495869" y="9898"/>
                        <a:pt x="429575" y="23518"/>
                        <a:pt x="368234" y="42473"/>
                      </a:cubicBezTo>
                      <a:cubicBezTo>
                        <a:pt x="352899" y="47045"/>
                        <a:pt x="299559" y="66000"/>
                        <a:pt x="288415" y="71239"/>
                      </a:cubicBezTo>
                      <a:cubicBezTo>
                        <a:pt x="106011" y="148772"/>
                        <a:pt x="-11242" y="280122"/>
                        <a:pt x="855" y="418520"/>
                      </a:cubicBezTo>
                      <a:cubicBezTo>
                        <a:pt x="8380" y="504912"/>
                        <a:pt x="65149" y="579874"/>
                        <a:pt x="153636" y="634928"/>
                      </a:cubicBezTo>
                      <a:cubicBezTo>
                        <a:pt x="158303" y="637309"/>
                        <a:pt x="164114" y="636738"/>
                        <a:pt x="168019" y="632928"/>
                      </a:cubicBezTo>
                      <a:cubicBezTo>
                        <a:pt x="172115" y="629118"/>
                        <a:pt x="172877" y="623022"/>
                        <a:pt x="170305" y="618259"/>
                      </a:cubicBezTo>
                      <a:cubicBezTo>
                        <a:pt x="146588" y="583493"/>
                        <a:pt x="132110" y="545298"/>
                        <a:pt x="128585" y="504531"/>
                      </a:cubicBezTo>
                      <a:cubicBezTo>
                        <a:pt x="119727" y="403090"/>
                        <a:pt x="180497" y="305458"/>
                        <a:pt x="285367" y="229925"/>
                      </a:cubicBezTo>
                      <a:cubicBezTo>
                        <a:pt x="300797" y="217924"/>
                        <a:pt x="376807" y="175537"/>
                        <a:pt x="376807" y="175537"/>
                      </a:cubicBezTo>
                      <a:cubicBezTo>
                        <a:pt x="466532" y="131151"/>
                        <a:pt x="574927" y="100195"/>
                        <a:pt x="693608" y="89812"/>
                      </a:cubicBezTo>
                      <a:cubicBezTo>
                        <a:pt x="820291" y="78668"/>
                        <a:pt x="939925" y="92384"/>
                        <a:pt x="1040033" y="124864"/>
                      </a:cubicBezTo>
                      <a:cubicBezTo>
                        <a:pt x="1044033" y="125817"/>
                        <a:pt x="1048415" y="124864"/>
                        <a:pt x="1051558" y="121721"/>
                      </a:cubicBezTo>
                      <a:cubicBezTo>
                        <a:pt x="1056320" y="117054"/>
                        <a:pt x="1056511" y="109148"/>
                        <a:pt x="1051748" y="104386"/>
                      </a:cubicBezTo>
                      <a:cubicBezTo>
                        <a:pt x="1051463" y="104195"/>
                        <a:pt x="1050986" y="103719"/>
                        <a:pt x="1050510" y="103338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83" name="자유형: 도형 382">
                  <a:extLst>
                    <a:ext uri="{FF2B5EF4-FFF2-40B4-BE49-F238E27FC236}">
                      <a16:creationId xmlns:a16="http://schemas.microsoft.com/office/drawing/2014/main" id="{AD54A9A2-F86B-4156-95C6-DA22CF8DE1E3}"/>
                    </a:ext>
                  </a:extLst>
                </p:cNvPr>
                <p:cNvSpPr/>
                <p:nvPr/>
              </p:nvSpPr>
              <p:spPr>
                <a:xfrm>
                  <a:off x="1112501" y="1001189"/>
                  <a:ext cx="672380" cy="1041337"/>
                </a:xfrm>
                <a:custGeom>
                  <a:avLst/>
                  <a:gdLst>
                    <a:gd name="connsiteX0" fmla="*/ 91629 w 672380"/>
                    <a:gd name="connsiteY0" fmla="*/ 406089 h 1041337"/>
                    <a:gd name="connsiteX1" fmla="*/ 210215 w 672380"/>
                    <a:gd name="connsiteY1" fmla="*/ 736606 h 1041337"/>
                    <a:gd name="connsiteX2" fmla="*/ 461580 w 672380"/>
                    <a:gd name="connsiteY2" fmla="*/ 928059 h 1041337"/>
                    <a:gd name="connsiteX3" fmla="*/ 637792 w 672380"/>
                    <a:gd name="connsiteY3" fmla="*/ 926344 h 1041337"/>
                    <a:gd name="connsiteX4" fmla="*/ 656176 w 672380"/>
                    <a:gd name="connsiteY4" fmla="*/ 919677 h 1041337"/>
                    <a:gd name="connsiteX5" fmla="*/ 668939 w 672380"/>
                    <a:gd name="connsiteY5" fmla="*/ 922725 h 1041337"/>
                    <a:gd name="connsiteX6" fmla="*/ 668749 w 672380"/>
                    <a:gd name="connsiteY6" fmla="*/ 940060 h 1041337"/>
                    <a:gd name="connsiteX7" fmla="*/ 668463 w 672380"/>
                    <a:gd name="connsiteY7" fmla="*/ 940251 h 1041337"/>
                    <a:gd name="connsiteX8" fmla="*/ 660176 w 672380"/>
                    <a:gd name="connsiteY8" fmla="*/ 946251 h 1041337"/>
                    <a:gd name="connsiteX9" fmla="*/ 505204 w 672380"/>
                    <a:gd name="connsiteY9" fmla="*/ 1024833 h 1041337"/>
                    <a:gd name="connsiteX10" fmla="*/ 276509 w 672380"/>
                    <a:gd name="connsiteY10" fmla="*/ 1008450 h 1041337"/>
                    <a:gd name="connsiteX11" fmla="*/ 85057 w 672380"/>
                    <a:gd name="connsiteY11" fmla="*/ 796518 h 1041337"/>
                    <a:gd name="connsiteX12" fmla="*/ 3523 w 672380"/>
                    <a:gd name="connsiteY12" fmla="*/ 510673 h 1041337"/>
                    <a:gd name="connsiteX13" fmla="*/ 189 w 672380"/>
                    <a:gd name="connsiteY13" fmla="*/ 460572 h 1041337"/>
                    <a:gd name="connsiteX14" fmla="*/ 3142 w 672380"/>
                    <a:gd name="connsiteY14" fmla="*/ 301695 h 1041337"/>
                    <a:gd name="connsiteX15" fmla="*/ 16477 w 672380"/>
                    <a:gd name="connsiteY15" fmla="*/ 213969 h 1041337"/>
                    <a:gd name="connsiteX16" fmla="*/ 98963 w 672380"/>
                    <a:gd name="connsiteY16" fmla="*/ 4419 h 1041337"/>
                    <a:gd name="connsiteX17" fmla="*/ 99820 w 672380"/>
                    <a:gd name="connsiteY17" fmla="*/ 3467 h 1041337"/>
                    <a:gd name="connsiteX18" fmla="*/ 117061 w 672380"/>
                    <a:gd name="connsiteY18" fmla="*/ 3753 h 1041337"/>
                    <a:gd name="connsiteX19" fmla="*/ 120204 w 672380"/>
                    <a:gd name="connsiteY19" fmla="*/ 15183 h 1041337"/>
                    <a:gd name="connsiteX20" fmla="*/ 98487 w 672380"/>
                    <a:gd name="connsiteY20" fmla="*/ 100146 h 1041337"/>
                    <a:gd name="connsiteX21" fmla="*/ 82866 w 672380"/>
                    <a:gd name="connsiteY21" fmla="*/ 272929 h 1041337"/>
                    <a:gd name="connsiteX22" fmla="*/ 91629 w 672380"/>
                    <a:gd name="connsiteY22" fmla="*/ 406089 h 1041337"/>
                    <a:gd name="connsiteX23" fmla="*/ 91629 w 672380"/>
                    <a:gd name="connsiteY23" fmla="*/ 406089 h 1041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72380" h="1041337">
                      <a:moveTo>
                        <a:pt x="91629" y="406089"/>
                      </a:moveTo>
                      <a:cubicBezTo>
                        <a:pt x="106678" y="511340"/>
                        <a:pt x="140873" y="634879"/>
                        <a:pt x="210215" y="736606"/>
                      </a:cubicBezTo>
                      <a:cubicBezTo>
                        <a:pt x="282034" y="841762"/>
                        <a:pt x="377855" y="911485"/>
                        <a:pt x="461580" y="928059"/>
                      </a:cubicBezTo>
                      <a:cubicBezTo>
                        <a:pt x="545209" y="944727"/>
                        <a:pt x="604645" y="936060"/>
                        <a:pt x="637792" y="926344"/>
                      </a:cubicBezTo>
                      <a:cubicBezTo>
                        <a:pt x="644460" y="924344"/>
                        <a:pt x="650556" y="922058"/>
                        <a:pt x="656176" y="919677"/>
                      </a:cubicBezTo>
                      <a:cubicBezTo>
                        <a:pt x="660462" y="918248"/>
                        <a:pt x="665415" y="919200"/>
                        <a:pt x="668939" y="922725"/>
                      </a:cubicBezTo>
                      <a:cubicBezTo>
                        <a:pt x="673606" y="927582"/>
                        <a:pt x="673511" y="935298"/>
                        <a:pt x="668749" y="940060"/>
                      </a:cubicBezTo>
                      <a:cubicBezTo>
                        <a:pt x="668653" y="940155"/>
                        <a:pt x="668558" y="940155"/>
                        <a:pt x="668463" y="940251"/>
                      </a:cubicBezTo>
                      <a:cubicBezTo>
                        <a:pt x="665701" y="942346"/>
                        <a:pt x="662938" y="944442"/>
                        <a:pt x="660176" y="946251"/>
                      </a:cubicBezTo>
                      <a:cubicBezTo>
                        <a:pt x="631601" y="966635"/>
                        <a:pt x="568355" y="1005211"/>
                        <a:pt x="505204" y="1024833"/>
                      </a:cubicBezTo>
                      <a:cubicBezTo>
                        <a:pt x="441863" y="1044264"/>
                        <a:pt x="363949" y="1054741"/>
                        <a:pt x="276509" y="1008450"/>
                      </a:cubicBezTo>
                      <a:cubicBezTo>
                        <a:pt x="189070" y="962158"/>
                        <a:pt x="125347" y="874909"/>
                        <a:pt x="85057" y="796518"/>
                      </a:cubicBezTo>
                      <a:cubicBezTo>
                        <a:pt x="44766" y="718032"/>
                        <a:pt x="12000" y="607161"/>
                        <a:pt x="3523" y="510673"/>
                      </a:cubicBezTo>
                      <a:cubicBezTo>
                        <a:pt x="1999" y="493623"/>
                        <a:pt x="189" y="466763"/>
                        <a:pt x="189" y="460572"/>
                      </a:cubicBezTo>
                      <a:cubicBezTo>
                        <a:pt x="94" y="448570"/>
                        <a:pt x="-954" y="335889"/>
                        <a:pt x="3142" y="301695"/>
                      </a:cubicBezTo>
                      <a:cubicBezTo>
                        <a:pt x="6475" y="274072"/>
                        <a:pt x="10285" y="245307"/>
                        <a:pt x="16477" y="213969"/>
                      </a:cubicBezTo>
                      <a:cubicBezTo>
                        <a:pt x="38194" y="104337"/>
                        <a:pt x="85057" y="26803"/>
                        <a:pt x="98963" y="4419"/>
                      </a:cubicBezTo>
                      <a:cubicBezTo>
                        <a:pt x="99249" y="4038"/>
                        <a:pt x="99535" y="3753"/>
                        <a:pt x="99820" y="3467"/>
                      </a:cubicBezTo>
                      <a:cubicBezTo>
                        <a:pt x="104678" y="-1296"/>
                        <a:pt x="112393" y="-1105"/>
                        <a:pt x="117061" y="3753"/>
                      </a:cubicBezTo>
                      <a:cubicBezTo>
                        <a:pt x="120109" y="6896"/>
                        <a:pt x="121156" y="11277"/>
                        <a:pt x="120204" y="15183"/>
                      </a:cubicBezTo>
                      <a:cubicBezTo>
                        <a:pt x="111346" y="43186"/>
                        <a:pt x="103630" y="72714"/>
                        <a:pt x="98487" y="100146"/>
                      </a:cubicBezTo>
                      <a:cubicBezTo>
                        <a:pt x="88581" y="152438"/>
                        <a:pt x="83056" y="211112"/>
                        <a:pt x="82866" y="272929"/>
                      </a:cubicBezTo>
                      <a:cubicBezTo>
                        <a:pt x="82580" y="293979"/>
                        <a:pt x="86485" y="352368"/>
                        <a:pt x="91629" y="406089"/>
                      </a:cubicBezTo>
                      <a:lnTo>
                        <a:pt x="91629" y="406089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4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2C0BC02-035C-4731-8C05-6E5031617D20}"/>
                </a:ext>
              </a:extLst>
            </p:cNvPr>
            <p:cNvGrpSpPr/>
            <p:nvPr userDrawn="1"/>
          </p:nvGrpSpPr>
          <p:grpSpPr>
            <a:xfrm>
              <a:off x="94702" y="5651651"/>
              <a:ext cx="806376" cy="632772"/>
              <a:chOff x="-408694" y="5651651"/>
              <a:chExt cx="806376" cy="632772"/>
            </a:xfrm>
          </p:grpSpPr>
          <p:pic>
            <p:nvPicPr>
              <p:cNvPr id="215" name="그래픽 214">
                <a:extLst>
                  <a:ext uri="{FF2B5EF4-FFF2-40B4-BE49-F238E27FC236}">
                    <a16:creationId xmlns:a16="http://schemas.microsoft.com/office/drawing/2014/main" id="{F2935912-0678-460B-BC1D-1D9FF626E4E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184983" y="5651651"/>
                <a:ext cx="358954" cy="380117"/>
              </a:xfrm>
              <a:prstGeom prst="rect">
                <a:avLst/>
              </a:prstGeom>
            </p:spPr>
          </p:pic>
          <p:sp>
            <p:nvSpPr>
              <p:cNvPr id="216" name="Shape 105">
                <a:extLst>
                  <a:ext uri="{FF2B5EF4-FFF2-40B4-BE49-F238E27FC236}">
                    <a16:creationId xmlns:a16="http://schemas.microsoft.com/office/drawing/2014/main" id="{69663453-CFE2-47F6-B9FD-5295C03694D0}"/>
                  </a:ext>
                </a:extLst>
              </p:cNvPr>
              <p:cNvSpPr txBox="1"/>
              <p:nvPr userDrawn="1"/>
            </p:nvSpPr>
            <p:spPr>
              <a:xfrm>
                <a:off x="-408694" y="6099773"/>
                <a:ext cx="806376" cy="184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-US" altLang="ko-KR" sz="599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  <a:sym typeface="Arial"/>
                  </a:rPr>
                  <a:t>Cyber Security Awards Application Security 2020</a:t>
                </a: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15" y="1091179"/>
            <a:ext cx="8394485" cy="442346"/>
          </a:xfrm>
        </p:spPr>
        <p:txBody>
          <a:bodyPr lIns="0" tIns="0" rIns="0" bIns="0">
            <a:noAutofit/>
          </a:bodyPr>
          <a:lstStyle>
            <a:lvl1pPr>
              <a:defRPr sz="18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115" y="1748405"/>
            <a:ext cx="8394485" cy="4428558"/>
          </a:xfrm>
        </p:spPr>
        <p:txBody>
          <a:bodyPr lIns="18000" tIns="0" rIns="0" bIns="0">
            <a:noAutofit/>
          </a:bodyPr>
          <a:lstStyle>
            <a:lvl1pPr marL="216000" indent="-216000">
              <a:buClr>
                <a:schemeClr val="bg1">
                  <a:lumMod val="50000"/>
                </a:schemeClr>
              </a:buClr>
              <a:buFont typeface="+mj-lt"/>
              <a:buAutoNum type="romanUcPeriod"/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chemeClr val="bg1">
                  <a:lumMod val="50000"/>
                </a:schemeClr>
              </a:buClr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chemeClr val="bg1">
                  <a:lumMod val="50000"/>
                </a:schemeClr>
              </a:buClr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buClr>
                <a:schemeClr val="bg1">
                  <a:lumMod val="50000"/>
                </a:schemeClr>
              </a:buClr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1">
                  <a:lumMod val="50000"/>
                </a:schemeClr>
              </a:buClr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첫째 수준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9" name="Freeform 42"/>
          <p:cNvSpPr>
            <a:spLocks/>
          </p:cNvSpPr>
          <p:nvPr userDrawn="1"/>
        </p:nvSpPr>
        <p:spPr bwMode="auto">
          <a:xfrm>
            <a:off x="7536339" y="0"/>
            <a:ext cx="1607661" cy="1166605"/>
          </a:xfrm>
          <a:custGeom>
            <a:avLst/>
            <a:gdLst>
              <a:gd name="T0" fmla="*/ 0 w 842"/>
              <a:gd name="T1" fmla="*/ 0 h 611"/>
              <a:gd name="T2" fmla="*/ 842 w 842"/>
              <a:gd name="T3" fmla="*/ 0 h 611"/>
              <a:gd name="T4" fmla="*/ 842 w 842"/>
              <a:gd name="T5" fmla="*/ 611 h 611"/>
              <a:gd name="T6" fmla="*/ 0 w 842"/>
              <a:gd name="T7" fmla="*/ 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2" h="611">
                <a:moveTo>
                  <a:pt x="0" y="0"/>
                </a:moveTo>
                <a:lnTo>
                  <a:pt x="842" y="0"/>
                </a:lnTo>
                <a:lnTo>
                  <a:pt x="842" y="611"/>
                </a:lnTo>
                <a:lnTo>
                  <a:pt x="0" y="0"/>
                </a:lnTo>
                <a:close/>
              </a:path>
            </a:pathLst>
          </a:custGeom>
          <a:solidFill>
            <a:srgbClr val="0060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Freeform 43"/>
          <p:cNvSpPr>
            <a:spLocks/>
          </p:cNvSpPr>
          <p:nvPr userDrawn="1"/>
        </p:nvSpPr>
        <p:spPr bwMode="auto">
          <a:xfrm>
            <a:off x="8540649" y="5000217"/>
            <a:ext cx="603351" cy="1857783"/>
          </a:xfrm>
          <a:custGeom>
            <a:avLst/>
            <a:gdLst>
              <a:gd name="T0" fmla="*/ 0 w 316"/>
              <a:gd name="T1" fmla="*/ 973 h 973"/>
              <a:gd name="T2" fmla="*/ 316 w 316"/>
              <a:gd name="T3" fmla="*/ 973 h 973"/>
              <a:gd name="T4" fmla="*/ 316 w 316"/>
              <a:gd name="T5" fmla="*/ 0 h 973"/>
              <a:gd name="T6" fmla="*/ 0 w 316"/>
              <a:gd name="T7" fmla="*/ 973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6" h="973">
                <a:moveTo>
                  <a:pt x="0" y="973"/>
                </a:moveTo>
                <a:lnTo>
                  <a:pt x="316" y="973"/>
                </a:lnTo>
                <a:lnTo>
                  <a:pt x="316" y="0"/>
                </a:lnTo>
                <a:lnTo>
                  <a:pt x="0" y="97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63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5115" y="2702554"/>
            <a:ext cx="8394485" cy="1286633"/>
          </a:xfrm>
        </p:spPr>
        <p:txBody>
          <a:bodyPr lIns="0" tIns="0" rIns="0" bIns="0">
            <a:noAutofit/>
          </a:bodyPr>
          <a:lstStyle>
            <a:lvl1pPr algn="ctr">
              <a:lnSpc>
                <a:spcPts val="3500"/>
              </a:lnSpc>
              <a:spcAft>
                <a:spcPts val="0"/>
              </a:spcAft>
              <a:defRPr sz="28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줄바꿈</a:t>
            </a:r>
            <a:endParaRPr lang="en-US" dirty="0"/>
          </a:p>
        </p:txBody>
      </p:sp>
      <p:sp>
        <p:nvSpPr>
          <p:cNvPr id="10" name="Freeform 42"/>
          <p:cNvSpPr>
            <a:spLocks/>
          </p:cNvSpPr>
          <p:nvPr userDrawn="1"/>
        </p:nvSpPr>
        <p:spPr bwMode="auto">
          <a:xfrm>
            <a:off x="7536339" y="0"/>
            <a:ext cx="1607661" cy="1166605"/>
          </a:xfrm>
          <a:custGeom>
            <a:avLst/>
            <a:gdLst>
              <a:gd name="T0" fmla="*/ 0 w 842"/>
              <a:gd name="T1" fmla="*/ 0 h 611"/>
              <a:gd name="T2" fmla="*/ 842 w 842"/>
              <a:gd name="T3" fmla="*/ 0 h 611"/>
              <a:gd name="T4" fmla="*/ 842 w 842"/>
              <a:gd name="T5" fmla="*/ 611 h 611"/>
              <a:gd name="T6" fmla="*/ 0 w 842"/>
              <a:gd name="T7" fmla="*/ 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2" h="611">
                <a:moveTo>
                  <a:pt x="0" y="0"/>
                </a:moveTo>
                <a:lnTo>
                  <a:pt x="842" y="0"/>
                </a:lnTo>
                <a:lnTo>
                  <a:pt x="842" y="611"/>
                </a:lnTo>
                <a:lnTo>
                  <a:pt x="0" y="0"/>
                </a:lnTo>
                <a:close/>
              </a:path>
            </a:pathLst>
          </a:custGeom>
          <a:solidFill>
            <a:srgbClr val="0060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43"/>
          <p:cNvSpPr>
            <a:spLocks/>
          </p:cNvSpPr>
          <p:nvPr userDrawn="1"/>
        </p:nvSpPr>
        <p:spPr bwMode="auto">
          <a:xfrm>
            <a:off x="8540649" y="5000217"/>
            <a:ext cx="603351" cy="1857783"/>
          </a:xfrm>
          <a:custGeom>
            <a:avLst/>
            <a:gdLst>
              <a:gd name="T0" fmla="*/ 0 w 316"/>
              <a:gd name="T1" fmla="*/ 973 h 973"/>
              <a:gd name="T2" fmla="*/ 316 w 316"/>
              <a:gd name="T3" fmla="*/ 973 h 973"/>
              <a:gd name="T4" fmla="*/ 316 w 316"/>
              <a:gd name="T5" fmla="*/ 0 h 973"/>
              <a:gd name="T6" fmla="*/ 0 w 316"/>
              <a:gd name="T7" fmla="*/ 973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6" h="973">
                <a:moveTo>
                  <a:pt x="0" y="973"/>
                </a:moveTo>
                <a:lnTo>
                  <a:pt x="316" y="973"/>
                </a:lnTo>
                <a:lnTo>
                  <a:pt x="316" y="0"/>
                </a:lnTo>
                <a:lnTo>
                  <a:pt x="0" y="97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- 순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3"/>
          <p:cNvSpPr>
            <a:spLocks/>
          </p:cNvSpPr>
          <p:nvPr userDrawn="1"/>
        </p:nvSpPr>
        <p:spPr bwMode="auto">
          <a:xfrm>
            <a:off x="8769367" y="5704463"/>
            <a:ext cx="374633" cy="1153537"/>
          </a:xfrm>
          <a:custGeom>
            <a:avLst/>
            <a:gdLst>
              <a:gd name="T0" fmla="*/ 0 w 316"/>
              <a:gd name="T1" fmla="*/ 973 h 973"/>
              <a:gd name="T2" fmla="*/ 316 w 316"/>
              <a:gd name="T3" fmla="*/ 973 h 973"/>
              <a:gd name="T4" fmla="*/ 316 w 316"/>
              <a:gd name="T5" fmla="*/ 0 h 973"/>
              <a:gd name="T6" fmla="*/ 0 w 316"/>
              <a:gd name="T7" fmla="*/ 973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6" h="973">
                <a:moveTo>
                  <a:pt x="0" y="973"/>
                </a:moveTo>
                <a:lnTo>
                  <a:pt x="316" y="973"/>
                </a:lnTo>
                <a:lnTo>
                  <a:pt x="316" y="0"/>
                </a:lnTo>
                <a:lnTo>
                  <a:pt x="0" y="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15" y="438150"/>
            <a:ext cx="8394252" cy="442346"/>
          </a:xfrm>
        </p:spPr>
        <p:txBody>
          <a:bodyPr lIns="0" tIns="0" rIns="0" bIns="0">
            <a:noAutofit/>
          </a:bodyPr>
          <a:lstStyle>
            <a:lvl1pPr>
              <a:defRPr sz="18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115" y="1096527"/>
            <a:ext cx="8394252" cy="5356235"/>
          </a:xfrm>
        </p:spPr>
        <p:txBody>
          <a:bodyPr lIns="18000" tIns="0" rIns="0" bIns="0">
            <a:noAutofit/>
          </a:bodyPr>
          <a:lstStyle>
            <a:lvl1pPr marL="228600" indent="-252000">
              <a:buClrTx/>
              <a:buFont typeface="+mj-lt"/>
              <a:buAutoNum type="romanUcPeriod"/>
              <a:defRPr sz="16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04000" indent="-252000">
              <a:buClr>
                <a:schemeClr val="tx1"/>
              </a:buClr>
              <a:buFont typeface="+mj-lt"/>
              <a:buAutoNum type="arabicPeriod"/>
              <a:defRPr sz="1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56000">
              <a:buClr>
                <a:schemeClr val="tx1"/>
              </a:buClr>
              <a:buFont typeface="+mj-lt"/>
              <a:buAutoNum type="arabicParenR"/>
              <a:defRPr sz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08000">
              <a:buClrTx/>
              <a:buFont typeface="+mj-ea"/>
              <a:buAutoNum type="circleNumDbPlain"/>
              <a:defRPr sz="10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206000" indent="-180000">
              <a:buClrTx/>
              <a:buFont typeface="+mj-lt"/>
              <a:buAutoNum type="alphaLcPeriod"/>
              <a:defRPr sz="10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0" indent="0">
              <a:buFontTx/>
              <a:buNone/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</a:lstStyle>
          <a:p>
            <a:pPr lvl="0"/>
            <a:r>
              <a:rPr lang="ko-KR" altLang="en-US" dirty="0"/>
              <a:t>타이틀 </a:t>
            </a:r>
            <a:r>
              <a:rPr lang="en-US" altLang="ko-KR" dirty="0"/>
              <a:t>1</a:t>
            </a:r>
            <a:endParaRPr lang="ko-KR" altLang="en-US" dirty="0"/>
          </a:p>
          <a:p>
            <a:pPr lvl="1"/>
            <a:r>
              <a:rPr lang="ko-KR" altLang="en-US" dirty="0"/>
              <a:t>타이틀 </a:t>
            </a:r>
            <a:r>
              <a:rPr lang="en-US" altLang="ko-KR" dirty="0"/>
              <a:t>2</a:t>
            </a:r>
            <a:endParaRPr lang="ko-KR" altLang="en-US" dirty="0"/>
          </a:p>
          <a:p>
            <a:pPr lvl="2"/>
            <a:r>
              <a:rPr lang="ko-KR" altLang="en-US" dirty="0"/>
              <a:t>타이틀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</a:p>
          <a:p>
            <a:pPr lvl="3"/>
            <a:r>
              <a:rPr lang="ko-KR" altLang="en-US" dirty="0"/>
              <a:t>타이틀 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각주</a:t>
            </a:r>
          </a:p>
          <a:p>
            <a:pPr lvl="5"/>
            <a:r>
              <a:rPr lang="ko-KR" altLang="en-US" dirty="0"/>
              <a:t>본문</a:t>
            </a:r>
            <a:endParaRPr lang="en-US" altLang="ko-KR" dirty="0"/>
          </a:p>
        </p:txBody>
      </p:sp>
      <p:sp>
        <p:nvSpPr>
          <p:cNvPr id="15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874000" y="6543248"/>
            <a:ext cx="233538" cy="252412"/>
          </a:xfrm>
        </p:spPr>
        <p:txBody>
          <a:bodyPr lIns="0" tIns="0" rIns="0" bIns="0">
            <a:noAutofit/>
          </a:bodyPr>
          <a:lstStyle>
            <a:lvl1pPr algn="ctr">
              <a:defRPr sz="1000">
                <a:solidFill>
                  <a:srgbClr val="898989"/>
                </a:solidFill>
              </a:defRPr>
            </a:lvl1pPr>
          </a:lstStyle>
          <a:p>
            <a:fld id="{2D94ACED-6144-4B78-9E59-762D97A9E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Freeform 42"/>
          <p:cNvSpPr>
            <a:spLocks/>
          </p:cNvSpPr>
          <p:nvPr userDrawn="1"/>
        </p:nvSpPr>
        <p:spPr bwMode="auto">
          <a:xfrm>
            <a:off x="8462195" y="0"/>
            <a:ext cx="681805" cy="494754"/>
          </a:xfrm>
          <a:custGeom>
            <a:avLst/>
            <a:gdLst>
              <a:gd name="T0" fmla="*/ 0 w 842"/>
              <a:gd name="T1" fmla="*/ 0 h 611"/>
              <a:gd name="T2" fmla="*/ 842 w 842"/>
              <a:gd name="T3" fmla="*/ 0 h 611"/>
              <a:gd name="T4" fmla="*/ 842 w 842"/>
              <a:gd name="T5" fmla="*/ 611 h 611"/>
              <a:gd name="T6" fmla="*/ 0 w 842"/>
              <a:gd name="T7" fmla="*/ 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2" h="611">
                <a:moveTo>
                  <a:pt x="0" y="0"/>
                </a:moveTo>
                <a:lnTo>
                  <a:pt x="842" y="0"/>
                </a:lnTo>
                <a:lnTo>
                  <a:pt x="842" y="6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- 비순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3"/>
          <p:cNvSpPr>
            <a:spLocks/>
          </p:cNvSpPr>
          <p:nvPr userDrawn="1"/>
        </p:nvSpPr>
        <p:spPr bwMode="auto">
          <a:xfrm>
            <a:off x="8769367" y="5704463"/>
            <a:ext cx="374633" cy="1153537"/>
          </a:xfrm>
          <a:custGeom>
            <a:avLst/>
            <a:gdLst>
              <a:gd name="T0" fmla="*/ 0 w 316"/>
              <a:gd name="T1" fmla="*/ 973 h 973"/>
              <a:gd name="T2" fmla="*/ 316 w 316"/>
              <a:gd name="T3" fmla="*/ 973 h 973"/>
              <a:gd name="T4" fmla="*/ 316 w 316"/>
              <a:gd name="T5" fmla="*/ 0 h 973"/>
              <a:gd name="T6" fmla="*/ 0 w 316"/>
              <a:gd name="T7" fmla="*/ 973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6" h="973">
                <a:moveTo>
                  <a:pt x="0" y="973"/>
                </a:moveTo>
                <a:lnTo>
                  <a:pt x="316" y="973"/>
                </a:lnTo>
                <a:lnTo>
                  <a:pt x="316" y="0"/>
                </a:lnTo>
                <a:lnTo>
                  <a:pt x="0" y="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15" y="438150"/>
            <a:ext cx="8394252" cy="442346"/>
          </a:xfrm>
        </p:spPr>
        <p:txBody>
          <a:bodyPr lIns="0" tIns="0" rIns="0" bIns="0">
            <a:noAutofit/>
          </a:bodyPr>
          <a:lstStyle>
            <a:lvl1pPr>
              <a:defRPr sz="18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115" y="1096527"/>
            <a:ext cx="8394252" cy="5356235"/>
          </a:xfrm>
        </p:spPr>
        <p:txBody>
          <a:bodyPr lIns="18000" tIns="0" rIns="0" bIns="0">
            <a:noAutofit/>
          </a:bodyPr>
          <a:lstStyle>
            <a:lvl1pPr marL="0" indent="0">
              <a:buClrTx/>
              <a:buFontTx/>
              <a:buNone/>
              <a:defRPr sz="16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04000" indent="-252000">
              <a:buClr>
                <a:schemeClr val="tx1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56000">
              <a:buClr>
                <a:schemeClr val="tx1"/>
              </a:buClr>
              <a:buFont typeface="Arial" panose="020B0604020202020204" pitchFamily="34" charset="0"/>
              <a:buChar char="•"/>
              <a:defRPr sz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08000">
              <a:buClrTx/>
              <a:buFont typeface="Wingdings" panose="05000000000000000000" pitchFamily="2" charset="2"/>
              <a:buChar char="ü"/>
              <a:defRPr sz="10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170000" indent="-144000">
              <a:buClrTx/>
              <a:buFont typeface="맑은 고딕" panose="020B0503020000020004" pitchFamily="50" charset="-127"/>
              <a:buChar char="-"/>
              <a:defRPr sz="10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0" indent="0">
              <a:buFontTx/>
              <a:buNone/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</a:lstStyle>
          <a:p>
            <a:pPr lvl="0"/>
            <a:r>
              <a:rPr lang="ko-KR" altLang="en-US" dirty="0"/>
              <a:t>타이틀 </a:t>
            </a:r>
            <a:r>
              <a:rPr lang="en-US" altLang="ko-KR" dirty="0"/>
              <a:t>1</a:t>
            </a:r>
            <a:endParaRPr lang="ko-KR" altLang="en-US" dirty="0"/>
          </a:p>
          <a:p>
            <a:pPr lvl="1"/>
            <a:r>
              <a:rPr lang="ko-KR" altLang="en-US" dirty="0"/>
              <a:t>타이틀 </a:t>
            </a:r>
            <a:r>
              <a:rPr lang="en-US" altLang="ko-KR" dirty="0"/>
              <a:t>2</a:t>
            </a:r>
            <a:endParaRPr lang="ko-KR" altLang="en-US" dirty="0"/>
          </a:p>
          <a:p>
            <a:pPr lvl="2"/>
            <a:r>
              <a:rPr lang="ko-KR" altLang="en-US" dirty="0"/>
              <a:t>타이틀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</a:p>
          <a:p>
            <a:pPr lvl="3"/>
            <a:r>
              <a:rPr lang="ko-KR" altLang="en-US" dirty="0"/>
              <a:t>타이틀 </a:t>
            </a:r>
            <a:r>
              <a:rPr lang="en-US" altLang="ko-KR" dirty="0"/>
              <a:t>4</a:t>
            </a:r>
            <a:endParaRPr lang="ko-KR" altLang="en-US" dirty="0"/>
          </a:p>
          <a:p>
            <a:pPr lvl="4"/>
            <a:r>
              <a:rPr lang="ko-KR" altLang="en-US" dirty="0"/>
              <a:t>각주</a:t>
            </a:r>
            <a:endParaRPr lang="en-US" altLang="ko-KR" dirty="0"/>
          </a:p>
          <a:p>
            <a:pPr lvl="5"/>
            <a:r>
              <a:rPr lang="ko-KR" altLang="en-US" dirty="0"/>
              <a:t>본문</a:t>
            </a:r>
            <a:endParaRPr lang="en-US" altLang="ko-KR" dirty="0"/>
          </a:p>
        </p:txBody>
      </p:sp>
      <p:sp>
        <p:nvSpPr>
          <p:cNvPr id="15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874000" y="6543248"/>
            <a:ext cx="233538" cy="252412"/>
          </a:xfrm>
        </p:spPr>
        <p:txBody>
          <a:bodyPr lIns="0" tIns="0" rIns="0" bIns="0">
            <a:noAutofit/>
          </a:bodyPr>
          <a:lstStyle>
            <a:lvl1pPr algn="ctr">
              <a:defRPr sz="1000">
                <a:solidFill>
                  <a:srgbClr val="898989"/>
                </a:solidFill>
              </a:defRPr>
            </a:lvl1pPr>
          </a:lstStyle>
          <a:p>
            <a:fld id="{2D94ACED-6144-4B78-9E59-762D97A9E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Freeform 42"/>
          <p:cNvSpPr>
            <a:spLocks/>
          </p:cNvSpPr>
          <p:nvPr userDrawn="1"/>
        </p:nvSpPr>
        <p:spPr bwMode="auto">
          <a:xfrm>
            <a:off x="8462195" y="0"/>
            <a:ext cx="681805" cy="494754"/>
          </a:xfrm>
          <a:custGeom>
            <a:avLst/>
            <a:gdLst>
              <a:gd name="T0" fmla="*/ 0 w 842"/>
              <a:gd name="T1" fmla="*/ 0 h 611"/>
              <a:gd name="T2" fmla="*/ 842 w 842"/>
              <a:gd name="T3" fmla="*/ 0 h 611"/>
              <a:gd name="T4" fmla="*/ 842 w 842"/>
              <a:gd name="T5" fmla="*/ 611 h 611"/>
              <a:gd name="T6" fmla="*/ 0 w 842"/>
              <a:gd name="T7" fmla="*/ 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2" h="611">
                <a:moveTo>
                  <a:pt x="0" y="0"/>
                </a:moveTo>
                <a:lnTo>
                  <a:pt x="842" y="0"/>
                </a:lnTo>
                <a:lnTo>
                  <a:pt x="842" y="6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36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노트_내용 - 순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3"/>
          <p:cNvSpPr>
            <a:spLocks/>
          </p:cNvSpPr>
          <p:nvPr userDrawn="1"/>
        </p:nvSpPr>
        <p:spPr bwMode="auto">
          <a:xfrm>
            <a:off x="8769367" y="5704463"/>
            <a:ext cx="374633" cy="1153537"/>
          </a:xfrm>
          <a:custGeom>
            <a:avLst/>
            <a:gdLst>
              <a:gd name="T0" fmla="*/ 0 w 316"/>
              <a:gd name="T1" fmla="*/ 973 h 973"/>
              <a:gd name="T2" fmla="*/ 316 w 316"/>
              <a:gd name="T3" fmla="*/ 973 h 973"/>
              <a:gd name="T4" fmla="*/ 316 w 316"/>
              <a:gd name="T5" fmla="*/ 0 h 973"/>
              <a:gd name="T6" fmla="*/ 0 w 316"/>
              <a:gd name="T7" fmla="*/ 973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6" h="973">
                <a:moveTo>
                  <a:pt x="0" y="973"/>
                </a:moveTo>
                <a:lnTo>
                  <a:pt x="316" y="973"/>
                </a:lnTo>
                <a:lnTo>
                  <a:pt x="316" y="0"/>
                </a:lnTo>
                <a:lnTo>
                  <a:pt x="0" y="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15" y="1152000"/>
            <a:ext cx="8394252" cy="442346"/>
          </a:xfrm>
        </p:spPr>
        <p:txBody>
          <a:bodyPr lIns="0" tIns="0" rIns="0" bIns="0">
            <a:noAutofit/>
          </a:bodyPr>
          <a:lstStyle>
            <a:lvl1pPr>
              <a:defRPr sz="24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115" y="2160000"/>
            <a:ext cx="8394252" cy="3600000"/>
          </a:xfrm>
        </p:spPr>
        <p:txBody>
          <a:bodyPr lIns="18000" tIns="0" rIns="0" bIns="0">
            <a:noAutofit/>
          </a:bodyPr>
          <a:lstStyle>
            <a:lvl1pPr marL="228600" indent="-252000">
              <a:spcAft>
                <a:spcPts val="600"/>
              </a:spcAft>
              <a:buClrTx/>
              <a:buFont typeface="+mj-lt"/>
              <a:buAutoNum type="romanUcPeriod"/>
              <a:defRPr sz="20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04000" indent="-2520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  <a:defRPr sz="18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560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+mj-lt"/>
              <a:buAutoNum type="arabicParenR"/>
              <a:defRPr sz="16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08000">
              <a:spcBef>
                <a:spcPts val="600"/>
              </a:spcBef>
              <a:spcAft>
                <a:spcPts val="600"/>
              </a:spcAft>
              <a:buClrTx/>
              <a:buFont typeface="+mj-ea"/>
              <a:buAutoNum type="circleNumDbPlain"/>
              <a:defRPr sz="1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206000" indent="-180000">
              <a:spcBef>
                <a:spcPts val="60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0" indent="0">
              <a:buFontTx/>
              <a:buNone/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</a:lstStyle>
          <a:p>
            <a:pPr lvl="0"/>
            <a:r>
              <a:rPr lang="ko-KR" altLang="en-US" dirty="0"/>
              <a:t>타이틀 </a:t>
            </a:r>
            <a:r>
              <a:rPr lang="en-US" altLang="ko-KR" dirty="0"/>
              <a:t>1</a:t>
            </a:r>
            <a:endParaRPr lang="ko-KR" altLang="en-US" dirty="0"/>
          </a:p>
          <a:p>
            <a:pPr lvl="1"/>
            <a:r>
              <a:rPr lang="ko-KR" altLang="en-US" dirty="0"/>
              <a:t>타이틀 </a:t>
            </a:r>
            <a:r>
              <a:rPr lang="en-US" altLang="ko-KR" dirty="0"/>
              <a:t>2</a:t>
            </a:r>
            <a:endParaRPr lang="ko-KR" altLang="en-US" dirty="0"/>
          </a:p>
          <a:p>
            <a:pPr lvl="2"/>
            <a:r>
              <a:rPr lang="ko-KR" altLang="en-US" dirty="0"/>
              <a:t>타이틀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</a:p>
          <a:p>
            <a:pPr lvl="3"/>
            <a:r>
              <a:rPr lang="ko-KR" altLang="en-US" dirty="0"/>
              <a:t>타이틀 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각주</a:t>
            </a:r>
          </a:p>
          <a:p>
            <a:pPr lvl="5"/>
            <a:r>
              <a:rPr lang="ko-KR" altLang="en-US" dirty="0"/>
              <a:t>본문</a:t>
            </a:r>
            <a:endParaRPr lang="en-US" altLang="ko-KR" dirty="0"/>
          </a:p>
        </p:txBody>
      </p:sp>
      <p:sp>
        <p:nvSpPr>
          <p:cNvPr id="15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874000" y="6543248"/>
            <a:ext cx="233538" cy="252412"/>
          </a:xfrm>
        </p:spPr>
        <p:txBody>
          <a:bodyPr lIns="0" tIns="0" rIns="0" bIns="0">
            <a:noAutofit/>
          </a:bodyPr>
          <a:lstStyle>
            <a:lvl1pPr algn="ctr">
              <a:defRPr sz="1000">
                <a:solidFill>
                  <a:srgbClr val="898989"/>
                </a:solidFill>
              </a:defRPr>
            </a:lvl1pPr>
          </a:lstStyle>
          <a:p>
            <a:fld id="{2D94ACED-6144-4B78-9E59-762D97A9E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Freeform 42"/>
          <p:cNvSpPr>
            <a:spLocks/>
          </p:cNvSpPr>
          <p:nvPr userDrawn="1"/>
        </p:nvSpPr>
        <p:spPr bwMode="auto">
          <a:xfrm>
            <a:off x="8462195" y="0"/>
            <a:ext cx="681805" cy="494754"/>
          </a:xfrm>
          <a:custGeom>
            <a:avLst/>
            <a:gdLst>
              <a:gd name="T0" fmla="*/ 0 w 842"/>
              <a:gd name="T1" fmla="*/ 0 h 611"/>
              <a:gd name="T2" fmla="*/ 842 w 842"/>
              <a:gd name="T3" fmla="*/ 0 h 611"/>
              <a:gd name="T4" fmla="*/ 842 w 842"/>
              <a:gd name="T5" fmla="*/ 611 h 611"/>
              <a:gd name="T6" fmla="*/ 0 w 842"/>
              <a:gd name="T7" fmla="*/ 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2" h="611">
                <a:moveTo>
                  <a:pt x="0" y="0"/>
                </a:moveTo>
                <a:lnTo>
                  <a:pt x="842" y="0"/>
                </a:lnTo>
                <a:lnTo>
                  <a:pt x="842" y="6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5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노트_내용 - 비순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3"/>
          <p:cNvSpPr>
            <a:spLocks/>
          </p:cNvSpPr>
          <p:nvPr userDrawn="1"/>
        </p:nvSpPr>
        <p:spPr bwMode="auto">
          <a:xfrm>
            <a:off x="8769367" y="5704463"/>
            <a:ext cx="374633" cy="1153537"/>
          </a:xfrm>
          <a:custGeom>
            <a:avLst/>
            <a:gdLst>
              <a:gd name="T0" fmla="*/ 0 w 316"/>
              <a:gd name="T1" fmla="*/ 973 h 973"/>
              <a:gd name="T2" fmla="*/ 316 w 316"/>
              <a:gd name="T3" fmla="*/ 973 h 973"/>
              <a:gd name="T4" fmla="*/ 316 w 316"/>
              <a:gd name="T5" fmla="*/ 0 h 973"/>
              <a:gd name="T6" fmla="*/ 0 w 316"/>
              <a:gd name="T7" fmla="*/ 973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6" h="973">
                <a:moveTo>
                  <a:pt x="0" y="973"/>
                </a:moveTo>
                <a:lnTo>
                  <a:pt x="316" y="973"/>
                </a:lnTo>
                <a:lnTo>
                  <a:pt x="316" y="0"/>
                </a:lnTo>
                <a:lnTo>
                  <a:pt x="0" y="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15" y="1152000"/>
            <a:ext cx="8394252" cy="442346"/>
          </a:xfrm>
        </p:spPr>
        <p:txBody>
          <a:bodyPr lIns="0" tIns="0" rIns="0" bIns="0">
            <a:noAutofit/>
          </a:bodyPr>
          <a:lstStyle>
            <a:lvl1pPr>
              <a:defRPr sz="24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115" y="2160000"/>
            <a:ext cx="8394252" cy="3600000"/>
          </a:xfrm>
        </p:spPr>
        <p:txBody>
          <a:bodyPr lIns="18000" tIns="0" rIns="0" bIns="0">
            <a:noAutofit/>
          </a:bodyPr>
          <a:lstStyle>
            <a:lvl1pPr marL="0" indent="0">
              <a:spcBef>
                <a:spcPts val="1000"/>
              </a:spcBef>
              <a:spcAft>
                <a:spcPts val="600"/>
              </a:spcAft>
              <a:buClrTx/>
              <a:buFontTx/>
              <a:buNone/>
              <a:defRPr sz="20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04000" indent="-2520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560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08000"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defRPr sz="1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170000" indent="-144000">
              <a:spcBef>
                <a:spcPts val="600"/>
              </a:spcBef>
              <a:spcAft>
                <a:spcPts val="600"/>
              </a:spcAft>
              <a:buClrTx/>
              <a:buFont typeface="맑은 고딕" panose="020B0503020000020004" pitchFamily="50" charset="-127"/>
              <a:buChar char="-"/>
              <a:defRPr sz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0" indent="0">
              <a:buFontTx/>
              <a:buNone/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</a:lstStyle>
          <a:p>
            <a:pPr lvl="0"/>
            <a:r>
              <a:rPr lang="ko-KR" altLang="en-US" dirty="0"/>
              <a:t>타이틀 </a:t>
            </a:r>
            <a:r>
              <a:rPr lang="en-US" altLang="ko-KR" dirty="0"/>
              <a:t>1</a:t>
            </a:r>
            <a:endParaRPr lang="ko-KR" altLang="en-US" dirty="0"/>
          </a:p>
          <a:p>
            <a:pPr lvl="1"/>
            <a:r>
              <a:rPr lang="ko-KR" altLang="en-US" dirty="0"/>
              <a:t>타이틀 </a:t>
            </a:r>
            <a:r>
              <a:rPr lang="en-US" altLang="ko-KR" dirty="0"/>
              <a:t>2</a:t>
            </a:r>
            <a:endParaRPr lang="ko-KR" altLang="en-US" dirty="0"/>
          </a:p>
          <a:p>
            <a:pPr lvl="2"/>
            <a:r>
              <a:rPr lang="ko-KR" altLang="en-US" dirty="0"/>
              <a:t>타이틀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</a:p>
          <a:p>
            <a:pPr lvl="3"/>
            <a:r>
              <a:rPr lang="ko-KR" altLang="en-US" dirty="0"/>
              <a:t>타이틀 </a:t>
            </a:r>
            <a:r>
              <a:rPr lang="en-US" altLang="ko-KR" dirty="0"/>
              <a:t>4</a:t>
            </a:r>
            <a:endParaRPr lang="ko-KR" altLang="en-US" dirty="0"/>
          </a:p>
          <a:p>
            <a:pPr lvl="4"/>
            <a:r>
              <a:rPr lang="ko-KR" altLang="en-US" dirty="0"/>
              <a:t>각주</a:t>
            </a:r>
            <a:endParaRPr lang="en-US" altLang="ko-KR" dirty="0"/>
          </a:p>
          <a:p>
            <a:pPr lvl="5"/>
            <a:r>
              <a:rPr lang="ko-KR" altLang="en-US" dirty="0"/>
              <a:t>본문</a:t>
            </a:r>
            <a:endParaRPr lang="en-US" altLang="ko-KR" dirty="0"/>
          </a:p>
        </p:txBody>
      </p:sp>
      <p:sp>
        <p:nvSpPr>
          <p:cNvPr id="15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874000" y="6543248"/>
            <a:ext cx="233538" cy="252412"/>
          </a:xfrm>
        </p:spPr>
        <p:txBody>
          <a:bodyPr lIns="0" tIns="0" rIns="0" bIns="0">
            <a:noAutofit/>
          </a:bodyPr>
          <a:lstStyle>
            <a:lvl1pPr algn="ctr">
              <a:defRPr sz="1000">
                <a:solidFill>
                  <a:srgbClr val="898989"/>
                </a:solidFill>
              </a:defRPr>
            </a:lvl1pPr>
          </a:lstStyle>
          <a:p>
            <a:fld id="{2D94ACED-6144-4B78-9E59-762D97A9E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Freeform 42"/>
          <p:cNvSpPr>
            <a:spLocks/>
          </p:cNvSpPr>
          <p:nvPr userDrawn="1"/>
        </p:nvSpPr>
        <p:spPr bwMode="auto">
          <a:xfrm>
            <a:off x="8462195" y="0"/>
            <a:ext cx="681805" cy="494754"/>
          </a:xfrm>
          <a:custGeom>
            <a:avLst/>
            <a:gdLst>
              <a:gd name="T0" fmla="*/ 0 w 842"/>
              <a:gd name="T1" fmla="*/ 0 h 611"/>
              <a:gd name="T2" fmla="*/ 842 w 842"/>
              <a:gd name="T3" fmla="*/ 0 h 611"/>
              <a:gd name="T4" fmla="*/ 842 w 842"/>
              <a:gd name="T5" fmla="*/ 611 h 611"/>
              <a:gd name="T6" fmla="*/ 0 w 842"/>
              <a:gd name="T7" fmla="*/ 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2" h="611">
                <a:moveTo>
                  <a:pt x="0" y="0"/>
                </a:moveTo>
                <a:lnTo>
                  <a:pt x="842" y="0"/>
                </a:lnTo>
                <a:lnTo>
                  <a:pt x="842" y="6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5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노트_문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3"/>
          <p:cNvSpPr>
            <a:spLocks/>
          </p:cNvSpPr>
          <p:nvPr userDrawn="1"/>
        </p:nvSpPr>
        <p:spPr bwMode="auto">
          <a:xfrm>
            <a:off x="8769367" y="5704463"/>
            <a:ext cx="374633" cy="1153537"/>
          </a:xfrm>
          <a:custGeom>
            <a:avLst/>
            <a:gdLst>
              <a:gd name="T0" fmla="*/ 0 w 316"/>
              <a:gd name="T1" fmla="*/ 973 h 973"/>
              <a:gd name="T2" fmla="*/ 316 w 316"/>
              <a:gd name="T3" fmla="*/ 973 h 973"/>
              <a:gd name="T4" fmla="*/ 316 w 316"/>
              <a:gd name="T5" fmla="*/ 0 h 973"/>
              <a:gd name="T6" fmla="*/ 0 w 316"/>
              <a:gd name="T7" fmla="*/ 973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6" h="973">
                <a:moveTo>
                  <a:pt x="0" y="973"/>
                </a:moveTo>
                <a:lnTo>
                  <a:pt x="316" y="973"/>
                </a:lnTo>
                <a:lnTo>
                  <a:pt x="316" y="0"/>
                </a:lnTo>
                <a:lnTo>
                  <a:pt x="0" y="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115" y="770400"/>
            <a:ext cx="8394252" cy="4831200"/>
          </a:xfrm>
        </p:spPr>
        <p:txBody>
          <a:bodyPr lIns="18000" tIns="0" rIns="0" bIns="0" anchor="ctr" anchorCtr="1">
            <a:noAutofit/>
          </a:bodyPr>
          <a:lstStyle>
            <a:lvl1pPr marL="0" indent="0" algn="ctr">
              <a:spcBef>
                <a:spcPts val="1800"/>
              </a:spcBef>
              <a:spcAft>
                <a:spcPts val="1800"/>
              </a:spcAft>
              <a:buClrTx/>
              <a:buFontTx/>
              <a:buNone/>
              <a:defRPr sz="28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0" indent="0" 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20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0" indent="0" algn="ctr">
              <a:spcBef>
                <a:spcPts val="600"/>
              </a:spcBef>
              <a:spcAft>
                <a:spcPts val="600"/>
              </a:spcAft>
              <a:buClrTx/>
              <a:buFontTx/>
              <a:buNone/>
              <a:defRPr sz="18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0" indent="0" algn="ctr">
              <a:spcBef>
                <a:spcPts val="600"/>
              </a:spcBef>
              <a:spcAft>
                <a:spcPts val="600"/>
              </a:spcAft>
              <a:buClrTx/>
              <a:buFontTx/>
              <a:buNone/>
              <a:defRPr sz="16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0" indent="0" algn="ctr">
              <a:buFontTx/>
              <a:buNone/>
              <a:defRPr sz="1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</a:lstStyle>
          <a:p>
            <a:pPr lvl="0"/>
            <a:r>
              <a:rPr lang="ko-KR" altLang="en-US" dirty="0" err="1"/>
              <a:t>키노트</a:t>
            </a:r>
            <a:r>
              <a:rPr lang="ko-KR" altLang="en-US" dirty="0"/>
              <a:t> 문장 슬라이드</a:t>
            </a:r>
          </a:p>
          <a:p>
            <a:pPr lvl="1"/>
            <a:r>
              <a:rPr lang="ko-KR" altLang="en-US" dirty="0"/>
              <a:t>첫째 수준</a:t>
            </a:r>
          </a:p>
          <a:p>
            <a:pPr lvl="2"/>
            <a:r>
              <a:rPr lang="ko-KR" altLang="en-US" dirty="0"/>
              <a:t>둘째 수준</a:t>
            </a:r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 err="1"/>
              <a:t>네재</a:t>
            </a:r>
            <a:r>
              <a:rPr lang="ko-KR" altLang="en-US" dirty="0"/>
              <a:t> 수준</a:t>
            </a:r>
            <a:endParaRPr lang="en-US" altLang="ko-KR" dirty="0"/>
          </a:p>
          <a:p>
            <a:pPr lvl="5"/>
            <a:r>
              <a:rPr lang="ko-KR" altLang="en-US" dirty="0"/>
              <a:t>기본 본문</a:t>
            </a:r>
            <a:endParaRPr lang="en-US" altLang="ko-KR" dirty="0"/>
          </a:p>
        </p:txBody>
      </p:sp>
      <p:sp>
        <p:nvSpPr>
          <p:cNvPr id="15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874000" y="6543248"/>
            <a:ext cx="233538" cy="252412"/>
          </a:xfrm>
        </p:spPr>
        <p:txBody>
          <a:bodyPr lIns="0" tIns="0" rIns="0" bIns="0">
            <a:noAutofit/>
          </a:bodyPr>
          <a:lstStyle>
            <a:lvl1pPr algn="ctr">
              <a:defRPr sz="1000">
                <a:solidFill>
                  <a:srgbClr val="898989"/>
                </a:solidFill>
              </a:defRPr>
            </a:lvl1pPr>
          </a:lstStyle>
          <a:p>
            <a:fld id="{2D94ACED-6144-4B78-9E59-762D97A9E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Freeform 42"/>
          <p:cNvSpPr>
            <a:spLocks/>
          </p:cNvSpPr>
          <p:nvPr userDrawn="1"/>
        </p:nvSpPr>
        <p:spPr bwMode="auto">
          <a:xfrm>
            <a:off x="8462195" y="0"/>
            <a:ext cx="681805" cy="494754"/>
          </a:xfrm>
          <a:custGeom>
            <a:avLst/>
            <a:gdLst>
              <a:gd name="T0" fmla="*/ 0 w 842"/>
              <a:gd name="T1" fmla="*/ 0 h 611"/>
              <a:gd name="T2" fmla="*/ 842 w 842"/>
              <a:gd name="T3" fmla="*/ 0 h 611"/>
              <a:gd name="T4" fmla="*/ 842 w 842"/>
              <a:gd name="T5" fmla="*/ 611 h 611"/>
              <a:gd name="T6" fmla="*/ 0 w 842"/>
              <a:gd name="T7" fmla="*/ 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2" h="611">
                <a:moveTo>
                  <a:pt x="0" y="0"/>
                </a:moveTo>
                <a:lnTo>
                  <a:pt x="842" y="0"/>
                </a:lnTo>
                <a:lnTo>
                  <a:pt x="842" y="6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4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노트_단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3"/>
          <p:cNvSpPr>
            <a:spLocks/>
          </p:cNvSpPr>
          <p:nvPr userDrawn="1"/>
        </p:nvSpPr>
        <p:spPr bwMode="auto">
          <a:xfrm>
            <a:off x="8769367" y="5704463"/>
            <a:ext cx="374633" cy="1153537"/>
          </a:xfrm>
          <a:custGeom>
            <a:avLst/>
            <a:gdLst>
              <a:gd name="T0" fmla="*/ 0 w 316"/>
              <a:gd name="T1" fmla="*/ 973 h 973"/>
              <a:gd name="T2" fmla="*/ 316 w 316"/>
              <a:gd name="T3" fmla="*/ 973 h 973"/>
              <a:gd name="T4" fmla="*/ 316 w 316"/>
              <a:gd name="T5" fmla="*/ 0 h 973"/>
              <a:gd name="T6" fmla="*/ 0 w 316"/>
              <a:gd name="T7" fmla="*/ 973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6" h="973">
                <a:moveTo>
                  <a:pt x="0" y="973"/>
                </a:moveTo>
                <a:lnTo>
                  <a:pt x="316" y="973"/>
                </a:lnTo>
                <a:lnTo>
                  <a:pt x="316" y="0"/>
                </a:lnTo>
                <a:lnTo>
                  <a:pt x="0" y="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115" y="770400"/>
            <a:ext cx="8394252" cy="4831200"/>
          </a:xfrm>
        </p:spPr>
        <p:txBody>
          <a:bodyPr lIns="18000" tIns="0" rIns="0" bIns="0" anchor="ctr" anchorCtr="1">
            <a:noAutofit/>
          </a:bodyPr>
          <a:lstStyle>
            <a:lvl1pPr marL="0" indent="0" algn="ctr">
              <a:spcBef>
                <a:spcPts val="1800"/>
              </a:spcBef>
              <a:spcAft>
                <a:spcPts val="1800"/>
              </a:spcAft>
              <a:buClrTx/>
              <a:buFontTx/>
              <a:buNone/>
              <a:defRPr sz="44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2400">
                <a:solidFill>
                  <a:schemeClr val="tx1"/>
                </a:solidFill>
              </a:defRPr>
            </a:lvl2pPr>
            <a:lvl3pPr marL="0" indent="0" 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>
                <a:solidFill>
                  <a:schemeClr val="tx1"/>
                </a:solidFill>
              </a:defRPr>
            </a:lvl3pPr>
            <a:lvl4pPr marL="0" indent="0" algn="ctr">
              <a:spcBef>
                <a:spcPts val="600"/>
              </a:spcBef>
              <a:spcAft>
                <a:spcPts val="600"/>
              </a:spcAft>
              <a:buClrTx/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ctr">
              <a:spcBef>
                <a:spcPts val="600"/>
              </a:spcBef>
              <a:spcAft>
                <a:spcPts val="600"/>
              </a:spcAft>
              <a:buClrTx/>
              <a:buFontTx/>
              <a:buNone/>
              <a:defRPr sz="1400">
                <a:solidFill>
                  <a:schemeClr val="tx1"/>
                </a:solidFill>
              </a:defRPr>
            </a:lvl5pPr>
            <a:lvl6pPr marL="0" indent="0" algn="ctr">
              <a:buFontTx/>
              <a:buNone/>
              <a:defRPr sz="1200"/>
            </a:lvl6pPr>
          </a:lstStyle>
          <a:p>
            <a:pPr lvl="0"/>
            <a:r>
              <a:rPr lang="ko-KR" altLang="en-US" dirty="0" err="1"/>
              <a:t>키노트</a:t>
            </a:r>
            <a:r>
              <a:rPr lang="ko-KR" altLang="en-US" dirty="0"/>
              <a:t> 단어 슬라이드</a:t>
            </a:r>
            <a:endParaRPr lang="en-US" altLang="ko-KR" dirty="0"/>
          </a:p>
        </p:txBody>
      </p:sp>
      <p:sp>
        <p:nvSpPr>
          <p:cNvPr id="15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874000" y="6543248"/>
            <a:ext cx="233538" cy="252412"/>
          </a:xfrm>
        </p:spPr>
        <p:txBody>
          <a:bodyPr lIns="0" tIns="0" rIns="0" bIns="0">
            <a:noAutofit/>
          </a:bodyPr>
          <a:lstStyle>
            <a:lvl1pPr algn="ctr">
              <a:defRPr sz="1000">
                <a:solidFill>
                  <a:srgbClr val="898989"/>
                </a:solidFill>
              </a:defRPr>
            </a:lvl1pPr>
          </a:lstStyle>
          <a:p>
            <a:fld id="{2D94ACED-6144-4B78-9E59-762D97A9E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Freeform 42"/>
          <p:cNvSpPr>
            <a:spLocks/>
          </p:cNvSpPr>
          <p:nvPr userDrawn="1"/>
        </p:nvSpPr>
        <p:spPr bwMode="auto">
          <a:xfrm>
            <a:off x="8462195" y="0"/>
            <a:ext cx="681805" cy="494754"/>
          </a:xfrm>
          <a:custGeom>
            <a:avLst/>
            <a:gdLst>
              <a:gd name="T0" fmla="*/ 0 w 842"/>
              <a:gd name="T1" fmla="*/ 0 h 611"/>
              <a:gd name="T2" fmla="*/ 842 w 842"/>
              <a:gd name="T3" fmla="*/ 0 h 611"/>
              <a:gd name="T4" fmla="*/ 842 w 842"/>
              <a:gd name="T5" fmla="*/ 611 h 611"/>
              <a:gd name="T6" fmla="*/ 0 w 842"/>
              <a:gd name="T7" fmla="*/ 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2" h="611">
                <a:moveTo>
                  <a:pt x="0" y="0"/>
                </a:moveTo>
                <a:lnTo>
                  <a:pt x="842" y="0"/>
                </a:lnTo>
                <a:lnTo>
                  <a:pt x="842" y="6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4ACED-6144-4B78-9E59-762D97A9E27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래픽 14">
            <a:extLst>
              <a:ext uri="{FF2B5EF4-FFF2-40B4-BE49-F238E27FC236}">
                <a16:creationId xmlns:a16="http://schemas.microsoft.com/office/drawing/2014/main" id="{4031D90D-88AE-DA47-BB65-9A0066D34B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rcRect t="20732" b="64024"/>
          <a:stretch/>
        </p:blipFill>
        <p:spPr>
          <a:xfrm>
            <a:off x="0" y="6709142"/>
            <a:ext cx="1455450" cy="15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0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71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64" r:id="rId10"/>
    <p:sldLayoutId id="2147483673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75114" y="1763692"/>
            <a:ext cx="8768885" cy="1726546"/>
          </a:xfrm>
        </p:spPr>
        <p:txBody>
          <a:bodyPr/>
          <a:lstStyle/>
          <a:p>
            <a:r>
              <a:rPr kumimoji="1" lang="en-US" altLang="ko-KR" dirty="0" smtClean="0"/>
              <a:t>DCC </a:t>
            </a:r>
            <a:r>
              <a:rPr kumimoji="1" lang="ko-KR" altLang="en-US" dirty="0" smtClean="0"/>
              <a:t>관리도구에서 </a:t>
            </a:r>
            <a:r>
              <a:rPr kumimoji="1" lang="en-US" altLang="ko-KR" dirty="0" smtClean="0"/>
              <a:t>SA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Push </a:t>
            </a:r>
            <a:r>
              <a:rPr kumimoji="1" lang="ko-KR" altLang="en-US" dirty="0" smtClean="0"/>
              <a:t>확인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설계안</a:t>
            </a:r>
            <a:endParaRPr kumimoji="1" lang="ko-KR" altLang="en-US" dirty="0"/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와이어 프레임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설계안</a:t>
            </a:r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ko-KR" dirty="0" smtClean="0"/>
              <a:t>2021.04.08</a:t>
            </a:r>
            <a:endParaRPr kumimoji="1" lang="en-US" altLang="ko-KR" dirty="0"/>
          </a:p>
          <a:p>
            <a:r>
              <a:rPr kumimoji="1" lang="ko-KR" altLang="en-US" dirty="0" err="1" smtClean="0"/>
              <a:t>디아모</a:t>
            </a:r>
            <a:r>
              <a:rPr kumimoji="1" lang="ko-KR" altLang="en-US" dirty="0" smtClean="0"/>
              <a:t> 개발부 </a:t>
            </a:r>
            <a:r>
              <a:rPr kumimoji="1" lang="en-US" altLang="ko-KR" dirty="0" smtClean="0"/>
              <a:t>DX</a:t>
            </a:r>
            <a:r>
              <a:rPr kumimoji="1" lang="ko-KR" altLang="en-US" dirty="0" smtClean="0"/>
              <a:t>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5723" y="1200506"/>
            <a:ext cx="35415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{</a:t>
            </a:r>
          </a:p>
          <a:p>
            <a:r>
              <a:rPr lang="en-US" altLang="ko-KR" sz="1200" dirty="0" smtClean="0"/>
              <a:t>	</a:t>
            </a:r>
            <a:r>
              <a:rPr lang="ko-KR" altLang="en-US" sz="1200" dirty="0" smtClean="0"/>
              <a:t>"</a:t>
            </a:r>
            <a:r>
              <a:rPr lang="ko-KR" altLang="en-US" sz="1200" dirty="0" err="1"/>
              <a:t>instance</a:t>
            </a:r>
            <a:r>
              <a:rPr lang="ko-KR" altLang="en-US" sz="1200" dirty="0"/>
              <a:t>":[</a:t>
            </a:r>
          </a:p>
          <a:p>
            <a:r>
              <a:rPr lang="en-US" altLang="ko-KR" sz="1200" dirty="0" smtClean="0"/>
              <a:t>		</a:t>
            </a:r>
            <a:r>
              <a:rPr lang="ko-KR" altLang="en-US" sz="1200" dirty="0" smtClean="0"/>
              <a:t>{</a:t>
            </a:r>
            <a:endParaRPr lang="ko-KR" altLang="en-US" sz="1200" dirty="0"/>
          </a:p>
          <a:p>
            <a:r>
              <a:rPr lang="en-US" altLang="ko-KR" sz="1200" dirty="0" smtClean="0"/>
              <a:t>		</a:t>
            </a:r>
            <a:r>
              <a:rPr lang="ko-KR" altLang="en-US" sz="1200" dirty="0" smtClean="0"/>
              <a:t>"</a:t>
            </a:r>
            <a:r>
              <a:rPr lang="ko-KR" altLang="en-US" sz="1200" dirty="0"/>
              <a:t>date":"2021-04-11 12:14:74",</a:t>
            </a:r>
          </a:p>
          <a:p>
            <a:r>
              <a:rPr lang="en-US" altLang="ko-KR" sz="1200" dirty="0" smtClean="0"/>
              <a:t>		</a:t>
            </a:r>
            <a:r>
              <a:rPr lang="ko-KR" altLang="en-US" sz="1200" dirty="0" smtClean="0"/>
              <a:t>"</a:t>
            </a:r>
            <a:r>
              <a:rPr lang="ko-KR" altLang="en-US" sz="1200" dirty="0" err="1"/>
              <a:t>component</a:t>
            </a:r>
            <a:r>
              <a:rPr lang="ko-KR" altLang="en-US" sz="1200" dirty="0"/>
              <a:t>":"DP-MSQ",</a:t>
            </a:r>
          </a:p>
          <a:p>
            <a:r>
              <a:rPr lang="en-US" altLang="ko-KR" sz="1200" dirty="0" smtClean="0"/>
              <a:t>		</a:t>
            </a:r>
            <a:r>
              <a:rPr lang="ko-KR" altLang="en-US" sz="1200" dirty="0" smtClean="0"/>
              <a:t>"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":"</a:t>
            </a:r>
            <a:r>
              <a:rPr lang="ko-KR" altLang="en-US" sz="1200" dirty="0" err="1"/>
              <a:t>test_msq</a:t>
            </a:r>
            <a:r>
              <a:rPr lang="ko-KR" altLang="en-US" sz="1200" dirty="0"/>
              <a:t>",</a:t>
            </a:r>
          </a:p>
          <a:p>
            <a:r>
              <a:rPr lang="en-US" altLang="ko-KR" sz="1200" dirty="0" smtClean="0"/>
              <a:t>		</a:t>
            </a:r>
            <a:r>
              <a:rPr lang="ko-KR" altLang="en-US" sz="1200" dirty="0" smtClean="0"/>
              <a:t>"</a:t>
            </a:r>
            <a:r>
              <a:rPr lang="ko-KR" altLang="en-US" sz="1200" dirty="0" err="1"/>
              <a:t>msg</a:t>
            </a:r>
            <a:r>
              <a:rPr lang="ko-KR" altLang="en-US" sz="1200" dirty="0"/>
              <a:t>":"</a:t>
            </a:r>
            <a:r>
              <a:rPr lang="ko-KR" altLang="en-US" sz="1200" dirty="0" err="1"/>
              <a:t>test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msg</a:t>
            </a:r>
            <a:r>
              <a:rPr lang="ko-KR" altLang="en-US" sz="1200" dirty="0"/>
              <a:t>",</a:t>
            </a:r>
          </a:p>
          <a:p>
            <a:r>
              <a:rPr lang="en-US" altLang="ko-KR" sz="1200" dirty="0" smtClean="0"/>
              <a:t>		</a:t>
            </a:r>
            <a:r>
              <a:rPr lang="ko-KR" altLang="en-US" sz="1200" dirty="0" smtClean="0"/>
              <a:t>"</a:t>
            </a:r>
            <a:r>
              <a:rPr lang="ko-KR" altLang="en-US" sz="1200" dirty="0" err="1"/>
              <a:t>detailmsg</a:t>
            </a:r>
            <a:r>
              <a:rPr lang="ko-KR" altLang="en-US" sz="1200" dirty="0"/>
              <a:t>":"</a:t>
            </a:r>
            <a:r>
              <a:rPr lang="ko-KR" altLang="en-US" sz="1200" dirty="0" err="1"/>
              <a:t>test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detail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msg</a:t>
            </a:r>
            <a:r>
              <a:rPr lang="ko-KR" altLang="en-US" sz="1200" dirty="0"/>
              <a:t>"</a:t>
            </a:r>
          </a:p>
          <a:p>
            <a:r>
              <a:rPr lang="en-US" altLang="ko-KR" sz="1200" dirty="0" smtClean="0"/>
              <a:t>		</a:t>
            </a:r>
            <a:r>
              <a:rPr lang="ko-KR" altLang="en-US" sz="1200" dirty="0" smtClean="0"/>
              <a:t>},</a:t>
            </a:r>
            <a:endParaRPr lang="ko-KR" altLang="en-US" sz="1200" dirty="0"/>
          </a:p>
          <a:p>
            <a:r>
              <a:rPr lang="en-US" altLang="ko-KR" sz="1200" dirty="0" smtClean="0"/>
              <a:t>		</a:t>
            </a:r>
            <a:r>
              <a:rPr lang="ko-KR" altLang="en-US" sz="1200" dirty="0" smtClean="0"/>
              <a:t>{</a:t>
            </a:r>
            <a:endParaRPr lang="ko-KR" altLang="en-US" sz="1200" dirty="0"/>
          </a:p>
          <a:p>
            <a:r>
              <a:rPr lang="en-US" altLang="ko-KR" sz="1200" dirty="0" smtClean="0"/>
              <a:t>		</a:t>
            </a:r>
            <a:r>
              <a:rPr lang="ko-KR" altLang="en-US" sz="1200" dirty="0" smtClean="0"/>
              <a:t>"</a:t>
            </a:r>
            <a:r>
              <a:rPr lang="ko-KR" altLang="en-US" sz="1200" dirty="0"/>
              <a:t>date":"2021-04-11 12:14:74",</a:t>
            </a:r>
          </a:p>
          <a:p>
            <a:r>
              <a:rPr lang="en-US" altLang="ko-KR" sz="1200" dirty="0" smtClean="0"/>
              <a:t>		</a:t>
            </a:r>
            <a:r>
              <a:rPr lang="ko-KR" altLang="en-US" sz="1200" dirty="0" smtClean="0"/>
              <a:t>"</a:t>
            </a:r>
            <a:r>
              <a:rPr lang="ko-KR" altLang="en-US" sz="1200" dirty="0" err="1"/>
              <a:t>component</a:t>
            </a:r>
            <a:r>
              <a:rPr lang="ko-KR" altLang="en-US" sz="1200" dirty="0"/>
              <a:t>":"DP-ORA",</a:t>
            </a:r>
          </a:p>
          <a:p>
            <a:r>
              <a:rPr lang="en-US" altLang="ko-KR" sz="1200" dirty="0" smtClean="0"/>
              <a:t>		</a:t>
            </a:r>
            <a:r>
              <a:rPr lang="ko-KR" altLang="en-US" sz="1200" dirty="0" smtClean="0"/>
              <a:t>"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":"</a:t>
            </a:r>
            <a:r>
              <a:rPr lang="ko-KR" altLang="en-US" sz="1200" dirty="0" err="1"/>
              <a:t>test_ora</a:t>
            </a:r>
            <a:r>
              <a:rPr lang="ko-KR" altLang="en-US" sz="1200" dirty="0"/>
              <a:t>",</a:t>
            </a:r>
          </a:p>
          <a:p>
            <a:r>
              <a:rPr lang="en-US" altLang="ko-KR" sz="1200" dirty="0" smtClean="0"/>
              <a:t>		</a:t>
            </a:r>
            <a:r>
              <a:rPr lang="ko-KR" altLang="en-US" sz="1200" dirty="0" smtClean="0"/>
              <a:t>"</a:t>
            </a:r>
            <a:r>
              <a:rPr lang="ko-KR" altLang="en-US" sz="1200" dirty="0" err="1"/>
              <a:t>msg</a:t>
            </a:r>
            <a:r>
              <a:rPr lang="ko-KR" altLang="en-US" sz="1200" dirty="0"/>
              <a:t>":"</a:t>
            </a:r>
            <a:r>
              <a:rPr lang="ko-KR" altLang="en-US" sz="1200" dirty="0" err="1"/>
              <a:t>test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msg</a:t>
            </a:r>
            <a:r>
              <a:rPr lang="ko-KR" altLang="en-US" sz="1200" dirty="0"/>
              <a:t>",</a:t>
            </a:r>
          </a:p>
          <a:p>
            <a:r>
              <a:rPr lang="en-US" altLang="ko-KR" sz="1200" dirty="0" smtClean="0"/>
              <a:t>		</a:t>
            </a:r>
            <a:r>
              <a:rPr lang="ko-KR" altLang="en-US" sz="1200" dirty="0" smtClean="0"/>
              <a:t>"</a:t>
            </a:r>
            <a:r>
              <a:rPr lang="ko-KR" altLang="en-US" sz="1200" dirty="0" err="1"/>
              <a:t>detailmsg</a:t>
            </a:r>
            <a:r>
              <a:rPr lang="ko-KR" altLang="en-US" sz="1200" dirty="0"/>
              <a:t>":"</a:t>
            </a:r>
            <a:r>
              <a:rPr lang="ko-KR" altLang="en-US" sz="1200" dirty="0" err="1"/>
              <a:t>test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detail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msg</a:t>
            </a:r>
            <a:r>
              <a:rPr lang="ko-KR" altLang="en-US" sz="1200" dirty="0"/>
              <a:t>"</a:t>
            </a:r>
          </a:p>
          <a:p>
            <a:r>
              <a:rPr lang="en-US" altLang="ko-KR" sz="1200" dirty="0" smtClean="0"/>
              <a:t>		</a:t>
            </a:r>
            <a:r>
              <a:rPr lang="ko-KR" altLang="en-US" sz="1200" dirty="0" smtClean="0"/>
              <a:t>}</a:t>
            </a:r>
            <a:endParaRPr lang="ko-KR" altLang="en-US" sz="1200" dirty="0"/>
          </a:p>
          <a:p>
            <a:r>
              <a:rPr lang="en-US" altLang="ko-KR" sz="1200" dirty="0" smtClean="0"/>
              <a:t>	</a:t>
            </a:r>
            <a:r>
              <a:rPr lang="ko-KR" altLang="en-US" sz="1200" dirty="0" smtClean="0"/>
              <a:t>]</a:t>
            </a:r>
            <a:endParaRPr lang="ko-KR" altLang="en-US" sz="1200" dirty="0"/>
          </a:p>
          <a:p>
            <a:r>
              <a:rPr lang="ko-KR" altLang="en-US" sz="1200" dirty="0"/>
              <a:t>}</a:t>
            </a:r>
          </a:p>
        </p:txBody>
      </p:sp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385723" y="208660"/>
            <a:ext cx="4495547" cy="689038"/>
          </a:xfrm>
        </p:spPr>
        <p:txBody>
          <a:bodyPr/>
          <a:lstStyle/>
          <a:p>
            <a:pPr algn="l"/>
            <a:r>
              <a:rPr lang="ko-KR" altLang="en-US" dirty="0" smtClean="0">
                <a:latin typeface=".Lucida Grande UI Regular"/>
              </a:rPr>
              <a:t>프로토콜 </a:t>
            </a:r>
            <a:r>
              <a:rPr lang="ko-KR" altLang="en-US" dirty="0" err="1" smtClean="0">
                <a:latin typeface=".Lucida Grande UI Regular"/>
              </a:rPr>
              <a:t>구상안</a:t>
            </a:r>
            <a:r>
              <a:rPr lang="ko-KR" altLang="en-US" dirty="0" smtClean="0">
                <a:latin typeface=".Lucida Grande UI Regular"/>
              </a:rPr>
              <a:t> </a:t>
            </a:r>
            <a:endParaRPr lang="ko-KR" altLang="en-US" dirty="0">
              <a:latin typeface=".Lucida Grande UI Regular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65001" y="2400834"/>
            <a:ext cx="35415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date : </a:t>
            </a:r>
            <a:r>
              <a:rPr lang="ko-KR" altLang="en-US" sz="1200" dirty="0" smtClean="0"/>
              <a:t>로그 발생 시각</a:t>
            </a:r>
            <a:endParaRPr lang="en-US" altLang="ko-KR" sz="1200" dirty="0" smtClean="0"/>
          </a:p>
          <a:p>
            <a:r>
              <a:rPr lang="en-US" altLang="ko-KR" sz="1200" dirty="0"/>
              <a:t>c</a:t>
            </a:r>
            <a:r>
              <a:rPr lang="en-US" altLang="ko-KR" sz="1200" dirty="0" smtClean="0"/>
              <a:t>omponent : </a:t>
            </a:r>
            <a:r>
              <a:rPr lang="ko-KR" altLang="en-US" sz="1200" dirty="0" smtClean="0"/>
              <a:t>제품 유형</a:t>
            </a:r>
            <a:endParaRPr lang="en-US" altLang="ko-KR" sz="1200" dirty="0" smtClean="0"/>
          </a:p>
          <a:p>
            <a:r>
              <a:rPr lang="en-US" altLang="ko-KR" sz="1200" dirty="0" smtClean="0"/>
              <a:t>id : </a:t>
            </a:r>
            <a:r>
              <a:rPr lang="ko-KR" altLang="en-US" sz="1200" dirty="0" smtClean="0"/>
              <a:t>등록된 제품의 </a:t>
            </a:r>
            <a:r>
              <a:rPr lang="en-US" altLang="ko-KR" sz="1200" dirty="0" smtClean="0"/>
              <a:t>id</a:t>
            </a:r>
          </a:p>
          <a:p>
            <a:r>
              <a:rPr lang="en-US" altLang="ko-KR" sz="1200" dirty="0" err="1" smtClean="0"/>
              <a:t>msg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요약 메시지</a:t>
            </a:r>
            <a:endParaRPr lang="en-US" altLang="ko-KR" sz="1200" dirty="0" smtClean="0"/>
          </a:p>
          <a:p>
            <a:r>
              <a:rPr lang="en-US" altLang="ko-KR" sz="1200" dirty="0" err="1"/>
              <a:t>d</a:t>
            </a:r>
            <a:r>
              <a:rPr lang="en-US" altLang="ko-KR" sz="1200" dirty="0" err="1" smtClean="0"/>
              <a:t>etailmsg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상세 메시지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8315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40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r>
              <a:rPr lang="ko-KR" altLang="en-US" dirty="0" smtClean="0"/>
              <a:t>구성도</a:t>
            </a:r>
            <a:endParaRPr lang="en-US" altLang="ko-KR" dirty="0" smtClean="0"/>
          </a:p>
          <a:p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r>
              <a:rPr lang="ko-KR" altLang="en-US" dirty="0" smtClean="0"/>
              <a:t>와이어프레임</a:t>
            </a:r>
            <a:endParaRPr lang="en-US" altLang="ko-KR" dirty="0" smtClean="0"/>
          </a:p>
          <a:p>
            <a:r>
              <a:rPr lang="ko-KR" altLang="en-US" dirty="0" smtClean="0"/>
              <a:t>예상 프로토콜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5781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16678" y="815566"/>
            <a:ext cx="4495547" cy="689038"/>
          </a:xfrm>
        </p:spPr>
        <p:txBody>
          <a:bodyPr/>
          <a:lstStyle/>
          <a:p>
            <a:pPr algn="l"/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2138" y="1920240"/>
            <a:ext cx="638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DCC </a:t>
            </a:r>
            <a:r>
              <a:rPr lang="ko-KR" altLang="en-US" dirty="0" smtClean="0"/>
              <a:t>관리도구에서 </a:t>
            </a:r>
            <a:r>
              <a:rPr lang="en-US" altLang="ko-KR" dirty="0" smtClean="0"/>
              <a:t>SA</a:t>
            </a:r>
            <a:r>
              <a:rPr lang="ko-KR" altLang="en-US" dirty="0" smtClean="0"/>
              <a:t>가 보내주는 알림 및 메시지를 확</a:t>
            </a:r>
            <a:r>
              <a:rPr lang="ko-KR" altLang="en-US" dirty="0" smtClean="0"/>
              <a:t>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2383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85723" y="208660"/>
            <a:ext cx="4495547" cy="689038"/>
          </a:xfrm>
        </p:spPr>
        <p:txBody>
          <a:bodyPr/>
          <a:lstStyle/>
          <a:p>
            <a:pPr algn="l"/>
            <a:r>
              <a:rPr lang="ko-KR" altLang="en-US" dirty="0" smtClean="0">
                <a:latin typeface=".Lucida Grande UI Regular"/>
              </a:rPr>
              <a:t>구성도</a:t>
            </a:r>
            <a:endParaRPr lang="ko-KR" altLang="en-US" dirty="0">
              <a:latin typeface=".Lucida Grande UI Regular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E38B5F4F-761A-A249-919B-BBC7376A015E}"/>
              </a:ext>
            </a:extLst>
          </p:cNvPr>
          <p:cNvGrpSpPr/>
          <p:nvPr/>
        </p:nvGrpSpPr>
        <p:grpSpPr>
          <a:xfrm>
            <a:off x="2304693" y="3008715"/>
            <a:ext cx="759808" cy="719412"/>
            <a:chOff x="3175012" y="2299362"/>
            <a:chExt cx="759808" cy="719412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4730708F-3A22-46B2-9A63-9EA03590855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175012" y="2299362"/>
              <a:ext cx="759808" cy="719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8983D6A-DE03-44FC-B6AE-C94D12A84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259" y="2376493"/>
              <a:ext cx="595313" cy="48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6D366A86-3FBB-4F6A-89B7-78F5CEB7D3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2972" y="2360618"/>
              <a:ext cx="623888" cy="595313"/>
            </a:xfrm>
            <a:custGeom>
              <a:avLst/>
              <a:gdLst>
                <a:gd name="T0" fmla="*/ 393 w 393"/>
                <a:gd name="T1" fmla="*/ 328 h 375"/>
                <a:gd name="T2" fmla="*/ 393 w 393"/>
                <a:gd name="T3" fmla="*/ 0 h 375"/>
                <a:gd name="T4" fmla="*/ 0 w 393"/>
                <a:gd name="T5" fmla="*/ 0 h 375"/>
                <a:gd name="T6" fmla="*/ 0 w 393"/>
                <a:gd name="T7" fmla="*/ 328 h 375"/>
                <a:gd name="T8" fmla="*/ 141 w 393"/>
                <a:gd name="T9" fmla="*/ 328 h 375"/>
                <a:gd name="T10" fmla="*/ 141 w 393"/>
                <a:gd name="T11" fmla="*/ 357 h 375"/>
                <a:gd name="T12" fmla="*/ 103 w 393"/>
                <a:gd name="T13" fmla="*/ 357 h 375"/>
                <a:gd name="T14" fmla="*/ 103 w 393"/>
                <a:gd name="T15" fmla="*/ 375 h 375"/>
                <a:gd name="T16" fmla="*/ 290 w 393"/>
                <a:gd name="T17" fmla="*/ 375 h 375"/>
                <a:gd name="T18" fmla="*/ 290 w 393"/>
                <a:gd name="T19" fmla="*/ 357 h 375"/>
                <a:gd name="T20" fmla="*/ 253 w 393"/>
                <a:gd name="T21" fmla="*/ 357 h 375"/>
                <a:gd name="T22" fmla="*/ 253 w 393"/>
                <a:gd name="T23" fmla="*/ 328 h 375"/>
                <a:gd name="T24" fmla="*/ 393 w 393"/>
                <a:gd name="T25" fmla="*/ 328 h 375"/>
                <a:gd name="T26" fmla="*/ 375 w 393"/>
                <a:gd name="T27" fmla="*/ 19 h 375"/>
                <a:gd name="T28" fmla="*/ 375 w 393"/>
                <a:gd name="T29" fmla="*/ 262 h 375"/>
                <a:gd name="T30" fmla="*/ 18 w 393"/>
                <a:gd name="T31" fmla="*/ 262 h 375"/>
                <a:gd name="T32" fmla="*/ 18 w 393"/>
                <a:gd name="T33" fmla="*/ 19 h 375"/>
                <a:gd name="T34" fmla="*/ 375 w 393"/>
                <a:gd name="T35" fmla="*/ 19 h 375"/>
                <a:gd name="T36" fmla="*/ 18 w 393"/>
                <a:gd name="T37" fmla="*/ 280 h 375"/>
                <a:gd name="T38" fmla="*/ 375 w 393"/>
                <a:gd name="T39" fmla="*/ 280 h 375"/>
                <a:gd name="T40" fmla="*/ 375 w 393"/>
                <a:gd name="T41" fmla="*/ 309 h 375"/>
                <a:gd name="T42" fmla="*/ 18 w 393"/>
                <a:gd name="T43" fmla="*/ 309 h 375"/>
                <a:gd name="T44" fmla="*/ 18 w 393"/>
                <a:gd name="T45" fmla="*/ 280 h 375"/>
                <a:gd name="T46" fmla="*/ 234 w 393"/>
                <a:gd name="T47" fmla="*/ 357 h 375"/>
                <a:gd name="T48" fmla="*/ 159 w 393"/>
                <a:gd name="T49" fmla="*/ 357 h 375"/>
                <a:gd name="T50" fmla="*/ 159 w 393"/>
                <a:gd name="T51" fmla="*/ 328 h 375"/>
                <a:gd name="T52" fmla="*/ 234 w 393"/>
                <a:gd name="T53" fmla="*/ 328 h 375"/>
                <a:gd name="T54" fmla="*/ 234 w 393"/>
                <a:gd name="T55" fmla="*/ 35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3" h="375">
                  <a:moveTo>
                    <a:pt x="393" y="328"/>
                  </a:moveTo>
                  <a:lnTo>
                    <a:pt x="393" y="0"/>
                  </a:lnTo>
                  <a:lnTo>
                    <a:pt x="0" y="0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357"/>
                  </a:lnTo>
                  <a:lnTo>
                    <a:pt x="103" y="357"/>
                  </a:lnTo>
                  <a:lnTo>
                    <a:pt x="103" y="375"/>
                  </a:lnTo>
                  <a:lnTo>
                    <a:pt x="290" y="375"/>
                  </a:lnTo>
                  <a:lnTo>
                    <a:pt x="290" y="357"/>
                  </a:lnTo>
                  <a:lnTo>
                    <a:pt x="253" y="357"/>
                  </a:lnTo>
                  <a:lnTo>
                    <a:pt x="253" y="328"/>
                  </a:lnTo>
                  <a:lnTo>
                    <a:pt x="393" y="328"/>
                  </a:lnTo>
                  <a:close/>
                  <a:moveTo>
                    <a:pt x="375" y="19"/>
                  </a:moveTo>
                  <a:lnTo>
                    <a:pt x="375" y="262"/>
                  </a:lnTo>
                  <a:lnTo>
                    <a:pt x="18" y="262"/>
                  </a:lnTo>
                  <a:lnTo>
                    <a:pt x="18" y="19"/>
                  </a:lnTo>
                  <a:lnTo>
                    <a:pt x="375" y="19"/>
                  </a:lnTo>
                  <a:close/>
                  <a:moveTo>
                    <a:pt x="18" y="280"/>
                  </a:moveTo>
                  <a:lnTo>
                    <a:pt x="375" y="280"/>
                  </a:lnTo>
                  <a:lnTo>
                    <a:pt x="375" y="309"/>
                  </a:lnTo>
                  <a:lnTo>
                    <a:pt x="18" y="309"/>
                  </a:lnTo>
                  <a:lnTo>
                    <a:pt x="18" y="280"/>
                  </a:lnTo>
                  <a:close/>
                  <a:moveTo>
                    <a:pt x="234" y="357"/>
                  </a:moveTo>
                  <a:lnTo>
                    <a:pt x="159" y="357"/>
                  </a:lnTo>
                  <a:lnTo>
                    <a:pt x="159" y="328"/>
                  </a:lnTo>
                  <a:lnTo>
                    <a:pt x="234" y="328"/>
                  </a:lnTo>
                  <a:lnTo>
                    <a:pt x="234" y="35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" name="Group 29">
            <a:extLst>
              <a:ext uri="{FF2B5EF4-FFF2-40B4-BE49-F238E27FC236}">
                <a16:creationId xmlns:a16="http://schemas.microsoft.com/office/drawing/2014/main" id="{C3C5A998-C5C4-E044-A90B-C95F261606C5}"/>
              </a:ext>
            </a:extLst>
          </p:cNvPr>
          <p:cNvGrpSpPr/>
          <p:nvPr/>
        </p:nvGrpSpPr>
        <p:grpSpPr>
          <a:xfrm>
            <a:off x="2211636" y="3216235"/>
            <a:ext cx="472960" cy="573148"/>
            <a:chOff x="5490459" y="2634901"/>
            <a:chExt cx="644644" cy="781200"/>
          </a:xfrm>
        </p:grpSpPr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9648D927-7959-4DF8-AA86-D31AAB411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0459" y="2634901"/>
              <a:ext cx="644644" cy="781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9A960B08-A557-4F6F-A6F7-EC89D66BC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0387" y="2751913"/>
              <a:ext cx="203200" cy="563563"/>
            </a:xfrm>
            <a:custGeom>
              <a:avLst/>
              <a:gdLst>
                <a:gd name="T0" fmla="*/ 26 w 196"/>
                <a:gd name="T1" fmla="*/ 539 h 539"/>
                <a:gd name="T2" fmla="*/ 26 w 196"/>
                <a:gd name="T3" fmla="*/ 263 h 539"/>
                <a:gd name="T4" fmla="*/ 0 w 196"/>
                <a:gd name="T5" fmla="*/ 203 h 539"/>
                <a:gd name="T6" fmla="*/ 0 w 196"/>
                <a:gd name="T7" fmla="*/ 98 h 539"/>
                <a:gd name="T8" fmla="*/ 98 w 196"/>
                <a:gd name="T9" fmla="*/ 0 h 539"/>
                <a:gd name="T10" fmla="*/ 196 w 196"/>
                <a:gd name="T11" fmla="*/ 98 h 539"/>
                <a:gd name="T12" fmla="*/ 196 w 196"/>
                <a:gd name="T13" fmla="*/ 203 h 539"/>
                <a:gd name="T14" fmla="*/ 170 w 196"/>
                <a:gd name="T15" fmla="*/ 263 h 539"/>
                <a:gd name="T16" fmla="*/ 170 w 196"/>
                <a:gd name="T1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539">
                  <a:moveTo>
                    <a:pt x="26" y="539"/>
                  </a:moveTo>
                  <a:cubicBezTo>
                    <a:pt x="26" y="263"/>
                    <a:pt x="26" y="263"/>
                    <a:pt x="26" y="263"/>
                  </a:cubicBezTo>
                  <a:cubicBezTo>
                    <a:pt x="26" y="263"/>
                    <a:pt x="0" y="236"/>
                    <a:pt x="0" y="203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6" y="44"/>
                    <a:pt x="196" y="98"/>
                  </a:cubicBezTo>
                  <a:cubicBezTo>
                    <a:pt x="196" y="203"/>
                    <a:pt x="196" y="203"/>
                    <a:pt x="196" y="203"/>
                  </a:cubicBezTo>
                  <a:cubicBezTo>
                    <a:pt x="196" y="236"/>
                    <a:pt x="170" y="263"/>
                    <a:pt x="170" y="263"/>
                  </a:cubicBezTo>
                  <a:cubicBezTo>
                    <a:pt x="170" y="539"/>
                    <a:pt x="170" y="539"/>
                    <a:pt x="170" y="53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B9F90B6A-1471-47DF-9EDD-64B292249E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88150" y="3051950"/>
              <a:ext cx="447675" cy="263525"/>
            </a:xfrm>
            <a:custGeom>
              <a:avLst/>
              <a:gdLst>
                <a:gd name="T0" fmla="*/ 0 w 282"/>
                <a:gd name="T1" fmla="*/ 166 h 166"/>
                <a:gd name="T2" fmla="*/ 94 w 282"/>
                <a:gd name="T3" fmla="*/ 166 h 166"/>
                <a:gd name="T4" fmla="*/ 94 w 282"/>
                <a:gd name="T5" fmla="*/ 0 h 166"/>
                <a:gd name="T6" fmla="*/ 0 w 282"/>
                <a:gd name="T7" fmla="*/ 47 h 166"/>
                <a:gd name="T8" fmla="*/ 0 w 282"/>
                <a:gd name="T9" fmla="*/ 166 h 166"/>
                <a:gd name="T10" fmla="*/ 188 w 282"/>
                <a:gd name="T11" fmla="*/ 0 h 166"/>
                <a:gd name="T12" fmla="*/ 188 w 282"/>
                <a:gd name="T13" fmla="*/ 166 h 166"/>
                <a:gd name="T14" fmla="*/ 282 w 282"/>
                <a:gd name="T15" fmla="*/ 166 h 166"/>
                <a:gd name="T16" fmla="*/ 282 w 282"/>
                <a:gd name="T17" fmla="*/ 47 h 166"/>
                <a:gd name="T18" fmla="*/ 188 w 282"/>
                <a:gd name="T1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166">
                  <a:moveTo>
                    <a:pt x="0" y="166"/>
                  </a:moveTo>
                  <a:lnTo>
                    <a:pt x="94" y="166"/>
                  </a:lnTo>
                  <a:lnTo>
                    <a:pt x="94" y="0"/>
                  </a:lnTo>
                  <a:lnTo>
                    <a:pt x="0" y="47"/>
                  </a:lnTo>
                  <a:lnTo>
                    <a:pt x="0" y="166"/>
                  </a:lnTo>
                  <a:close/>
                  <a:moveTo>
                    <a:pt x="188" y="0"/>
                  </a:moveTo>
                  <a:lnTo>
                    <a:pt x="188" y="166"/>
                  </a:lnTo>
                  <a:lnTo>
                    <a:pt x="282" y="166"/>
                  </a:lnTo>
                  <a:lnTo>
                    <a:pt x="282" y="4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6774D85F-58EA-42ED-8FC2-26AD258A0F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3862" y="2736038"/>
              <a:ext cx="477838" cy="579438"/>
            </a:xfrm>
            <a:custGeom>
              <a:avLst/>
              <a:gdLst>
                <a:gd name="T0" fmla="*/ 316 w 460"/>
                <a:gd name="T1" fmla="*/ 304 h 553"/>
                <a:gd name="T2" fmla="*/ 316 w 460"/>
                <a:gd name="T3" fmla="*/ 282 h 553"/>
                <a:gd name="T4" fmla="*/ 342 w 460"/>
                <a:gd name="T5" fmla="*/ 217 h 553"/>
                <a:gd name="T6" fmla="*/ 342 w 460"/>
                <a:gd name="T7" fmla="*/ 112 h 553"/>
                <a:gd name="T8" fmla="*/ 230 w 460"/>
                <a:gd name="T9" fmla="*/ 0 h 553"/>
                <a:gd name="T10" fmla="*/ 118 w 460"/>
                <a:gd name="T11" fmla="*/ 112 h 553"/>
                <a:gd name="T12" fmla="*/ 118 w 460"/>
                <a:gd name="T13" fmla="*/ 217 h 553"/>
                <a:gd name="T14" fmla="*/ 144 w 460"/>
                <a:gd name="T15" fmla="*/ 282 h 553"/>
                <a:gd name="T16" fmla="*/ 144 w 460"/>
                <a:gd name="T17" fmla="*/ 304 h 553"/>
                <a:gd name="T18" fmla="*/ 0 w 460"/>
                <a:gd name="T19" fmla="*/ 376 h 553"/>
                <a:gd name="T20" fmla="*/ 0 w 460"/>
                <a:gd name="T21" fmla="*/ 553 h 553"/>
                <a:gd name="T22" fmla="*/ 28 w 460"/>
                <a:gd name="T23" fmla="*/ 553 h 553"/>
                <a:gd name="T24" fmla="*/ 28 w 460"/>
                <a:gd name="T25" fmla="*/ 393 h 553"/>
                <a:gd name="T26" fmla="*/ 144 w 460"/>
                <a:gd name="T27" fmla="*/ 335 h 553"/>
                <a:gd name="T28" fmla="*/ 144 w 460"/>
                <a:gd name="T29" fmla="*/ 553 h 553"/>
                <a:gd name="T30" fmla="*/ 172 w 460"/>
                <a:gd name="T31" fmla="*/ 553 h 553"/>
                <a:gd name="T32" fmla="*/ 172 w 460"/>
                <a:gd name="T33" fmla="*/ 335 h 553"/>
                <a:gd name="T34" fmla="*/ 220 w 460"/>
                <a:gd name="T35" fmla="*/ 383 h 553"/>
                <a:gd name="T36" fmla="*/ 240 w 460"/>
                <a:gd name="T37" fmla="*/ 383 h 553"/>
                <a:gd name="T38" fmla="*/ 288 w 460"/>
                <a:gd name="T39" fmla="*/ 335 h 553"/>
                <a:gd name="T40" fmla="*/ 288 w 460"/>
                <a:gd name="T41" fmla="*/ 553 h 553"/>
                <a:gd name="T42" fmla="*/ 316 w 460"/>
                <a:gd name="T43" fmla="*/ 553 h 553"/>
                <a:gd name="T44" fmla="*/ 316 w 460"/>
                <a:gd name="T45" fmla="*/ 335 h 553"/>
                <a:gd name="T46" fmla="*/ 432 w 460"/>
                <a:gd name="T47" fmla="*/ 393 h 553"/>
                <a:gd name="T48" fmla="*/ 432 w 460"/>
                <a:gd name="T49" fmla="*/ 553 h 553"/>
                <a:gd name="T50" fmla="*/ 460 w 460"/>
                <a:gd name="T51" fmla="*/ 553 h 553"/>
                <a:gd name="T52" fmla="*/ 460 w 460"/>
                <a:gd name="T53" fmla="*/ 376 h 553"/>
                <a:gd name="T54" fmla="*/ 316 w 460"/>
                <a:gd name="T55" fmla="*/ 304 h 553"/>
                <a:gd name="T56" fmla="*/ 230 w 460"/>
                <a:gd name="T57" fmla="*/ 354 h 553"/>
                <a:gd name="T58" fmla="*/ 172 w 460"/>
                <a:gd name="T59" fmla="*/ 296 h 553"/>
                <a:gd name="T60" fmla="*/ 172 w 460"/>
                <a:gd name="T61" fmla="*/ 271 h 553"/>
                <a:gd name="T62" fmla="*/ 168 w 460"/>
                <a:gd name="T63" fmla="*/ 267 h 553"/>
                <a:gd name="T64" fmla="*/ 146 w 460"/>
                <a:gd name="T65" fmla="*/ 217 h 553"/>
                <a:gd name="T66" fmla="*/ 146 w 460"/>
                <a:gd name="T67" fmla="*/ 112 h 553"/>
                <a:gd name="T68" fmla="*/ 230 w 460"/>
                <a:gd name="T69" fmla="*/ 28 h 553"/>
                <a:gd name="T70" fmla="*/ 314 w 460"/>
                <a:gd name="T71" fmla="*/ 112 h 553"/>
                <a:gd name="T72" fmla="*/ 314 w 460"/>
                <a:gd name="T73" fmla="*/ 217 h 553"/>
                <a:gd name="T74" fmla="*/ 292 w 460"/>
                <a:gd name="T75" fmla="*/ 267 h 553"/>
                <a:gd name="T76" fmla="*/ 288 w 460"/>
                <a:gd name="T77" fmla="*/ 271 h 553"/>
                <a:gd name="T78" fmla="*/ 288 w 460"/>
                <a:gd name="T79" fmla="*/ 296 h 553"/>
                <a:gd name="T80" fmla="*/ 230 w 460"/>
                <a:gd name="T81" fmla="*/ 35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0" h="553">
                  <a:moveTo>
                    <a:pt x="316" y="304"/>
                  </a:moveTo>
                  <a:cubicBezTo>
                    <a:pt x="316" y="282"/>
                    <a:pt x="316" y="282"/>
                    <a:pt x="316" y="282"/>
                  </a:cubicBezTo>
                  <a:cubicBezTo>
                    <a:pt x="324" y="272"/>
                    <a:pt x="342" y="247"/>
                    <a:pt x="342" y="217"/>
                  </a:cubicBezTo>
                  <a:cubicBezTo>
                    <a:pt x="342" y="112"/>
                    <a:pt x="342" y="112"/>
                    <a:pt x="342" y="112"/>
                  </a:cubicBezTo>
                  <a:cubicBezTo>
                    <a:pt x="342" y="50"/>
                    <a:pt x="292" y="0"/>
                    <a:pt x="230" y="0"/>
                  </a:cubicBezTo>
                  <a:cubicBezTo>
                    <a:pt x="168" y="0"/>
                    <a:pt x="118" y="50"/>
                    <a:pt x="118" y="112"/>
                  </a:cubicBezTo>
                  <a:cubicBezTo>
                    <a:pt x="118" y="217"/>
                    <a:pt x="118" y="217"/>
                    <a:pt x="118" y="217"/>
                  </a:cubicBezTo>
                  <a:cubicBezTo>
                    <a:pt x="118" y="247"/>
                    <a:pt x="136" y="272"/>
                    <a:pt x="144" y="282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28" y="553"/>
                    <a:pt x="28" y="553"/>
                    <a:pt x="28" y="553"/>
                  </a:cubicBezTo>
                  <a:cubicBezTo>
                    <a:pt x="28" y="393"/>
                    <a:pt x="28" y="393"/>
                    <a:pt x="28" y="393"/>
                  </a:cubicBezTo>
                  <a:cubicBezTo>
                    <a:pt x="144" y="335"/>
                    <a:pt x="144" y="335"/>
                    <a:pt x="144" y="335"/>
                  </a:cubicBezTo>
                  <a:cubicBezTo>
                    <a:pt x="144" y="553"/>
                    <a:pt x="144" y="553"/>
                    <a:pt x="144" y="553"/>
                  </a:cubicBezTo>
                  <a:cubicBezTo>
                    <a:pt x="172" y="553"/>
                    <a:pt x="172" y="553"/>
                    <a:pt x="172" y="553"/>
                  </a:cubicBezTo>
                  <a:cubicBezTo>
                    <a:pt x="172" y="335"/>
                    <a:pt x="172" y="335"/>
                    <a:pt x="172" y="335"/>
                  </a:cubicBezTo>
                  <a:cubicBezTo>
                    <a:pt x="220" y="383"/>
                    <a:pt x="220" y="383"/>
                    <a:pt x="220" y="383"/>
                  </a:cubicBezTo>
                  <a:cubicBezTo>
                    <a:pt x="226" y="389"/>
                    <a:pt x="235" y="389"/>
                    <a:pt x="240" y="383"/>
                  </a:cubicBezTo>
                  <a:cubicBezTo>
                    <a:pt x="288" y="335"/>
                    <a:pt x="288" y="335"/>
                    <a:pt x="288" y="335"/>
                  </a:cubicBezTo>
                  <a:cubicBezTo>
                    <a:pt x="288" y="553"/>
                    <a:pt x="288" y="553"/>
                    <a:pt x="288" y="553"/>
                  </a:cubicBezTo>
                  <a:cubicBezTo>
                    <a:pt x="316" y="553"/>
                    <a:pt x="316" y="553"/>
                    <a:pt x="316" y="553"/>
                  </a:cubicBezTo>
                  <a:cubicBezTo>
                    <a:pt x="316" y="335"/>
                    <a:pt x="316" y="335"/>
                    <a:pt x="316" y="335"/>
                  </a:cubicBezTo>
                  <a:cubicBezTo>
                    <a:pt x="432" y="393"/>
                    <a:pt x="432" y="393"/>
                    <a:pt x="432" y="393"/>
                  </a:cubicBezTo>
                  <a:cubicBezTo>
                    <a:pt x="432" y="553"/>
                    <a:pt x="432" y="553"/>
                    <a:pt x="432" y="553"/>
                  </a:cubicBezTo>
                  <a:cubicBezTo>
                    <a:pt x="460" y="553"/>
                    <a:pt x="460" y="553"/>
                    <a:pt x="460" y="553"/>
                  </a:cubicBezTo>
                  <a:cubicBezTo>
                    <a:pt x="460" y="376"/>
                    <a:pt x="460" y="376"/>
                    <a:pt x="460" y="376"/>
                  </a:cubicBezTo>
                  <a:lnTo>
                    <a:pt x="316" y="304"/>
                  </a:lnTo>
                  <a:close/>
                  <a:moveTo>
                    <a:pt x="230" y="354"/>
                  </a:moveTo>
                  <a:cubicBezTo>
                    <a:pt x="172" y="296"/>
                    <a:pt x="172" y="296"/>
                    <a:pt x="172" y="296"/>
                  </a:cubicBezTo>
                  <a:cubicBezTo>
                    <a:pt x="172" y="271"/>
                    <a:pt x="172" y="271"/>
                    <a:pt x="172" y="271"/>
                  </a:cubicBezTo>
                  <a:cubicBezTo>
                    <a:pt x="168" y="267"/>
                    <a:pt x="168" y="267"/>
                    <a:pt x="168" y="267"/>
                  </a:cubicBezTo>
                  <a:cubicBezTo>
                    <a:pt x="168" y="267"/>
                    <a:pt x="146" y="243"/>
                    <a:pt x="146" y="217"/>
                  </a:cubicBezTo>
                  <a:cubicBezTo>
                    <a:pt x="146" y="112"/>
                    <a:pt x="146" y="112"/>
                    <a:pt x="146" y="112"/>
                  </a:cubicBezTo>
                  <a:cubicBezTo>
                    <a:pt x="146" y="66"/>
                    <a:pt x="184" y="28"/>
                    <a:pt x="230" y="28"/>
                  </a:cubicBezTo>
                  <a:cubicBezTo>
                    <a:pt x="276" y="28"/>
                    <a:pt x="314" y="66"/>
                    <a:pt x="314" y="112"/>
                  </a:cubicBezTo>
                  <a:cubicBezTo>
                    <a:pt x="314" y="217"/>
                    <a:pt x="314" y="217"/>
                    <a:pt x="314" y="217"/>
                  </a:cubicBezTo>
                  <a:cubicBezTo>
                    <a:pt x="314" y="243"/>
                    <a:pt x="292" y="267"/>
                    <a:pt x="292" y="267"/>
                  </a:cubicBezTo>
                  <a:cubicBezTo>
                    <a:pt x="288" y="271"/>
                    <a:pt x="288" y="271"/>
                    <a:pt x="288" y="271"/>
                  </a:cubicBezTo>
                  <a:cubicBezTo>
                    <a:pt x="288" y="296"/>
                    <a:pt x="288" y="296"/>
                    <a:pt x="288" y="296"/>
                  </a:cubicBezTo>
                  <a:lnTo>
                    <a:pt x="230" y="354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30">
              <a:extLst>
                <a:ext uri="{FF2B5EF4-FFF2-40B4-BE49-F238E27FC236}">
                  <a16:creationId xmlns:a16="http://schemas.microsoft.com/office/drawing/2014/main" id="{33168C68-FA2C-4762-BC5F-FB2A0A219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7700" y="3202763"/>
              <a:ext cx="28575" cy="112713"/>
            </a:xfrm>
            <a:prstGeom prst="rect">
              <a:avLst/>
            </a:prstGeom>
            <a:solidFill>
              <a:srgbClr val="005C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116654" y="3715636"/>
            <a:ext cx="1156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DCC </a:t>
            </a:r>
            <a:r>
              <a:rPr lang="ko-KR" altLang="en-US" sz="1200" dirty="0" smtClean="0"/>
              <a:t>관리도구</a:t>
            </a:r>
            <a:endParaRPr lang="ko-KR" altLang="en-US" sz="12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970655" y="4236698"/>
            <a:ext cx="723599" cy="722417"/>
            <a:chOff x="6184901" y="1754473"/>
            <a:chExt cx="723599" cy="722417"/>
          </a:xfrm>
        </p:grpSpPr>
        <p:sp>
          <p:nvSpPr>
            <p:cNvPr id="35" name="AutoShape 24">
              <a:extLst>
                <a:ext uri="{FF2B5EF4-FFF2-40B4-BE49-F238E27FC236}">
                  <a16:creationId xmlns:a16="http://schemas.microsoft.com/office/drawing/2014/main" id="{D7C2093A-3FAD-43A3-9F78-A04B81687C9E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6184901" y="1754473"/>
              <a:ext cx="723599" cy="722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27A2C602-DA12-4FCD-AE9A-0025D2E85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248" y="1815284"/>
              <a:ext cx="603250" cy="644525"/>
            </a:xfrm>
            <a:custGeom>
              <a:avLst/>
              <a:gdLst>
                <a:gd name="T0" fmla="*/ 375 w 380"/>
                <a:gd name="T1" fmla="*/ 165 h 406"/>
                <a:gd name="T2" fmla="*/ 352 w 380"/>
                <a:gd name="T3" fmla="*/ 142 h 406"/>
                <a:gd name="T4" fmla="*/ 347 w 380"/>
                <a:gd name="T5" fmla="*/ 137 h 406"/>
                <a:gd name="T6" fmla="*/ 188 w 380"/>
                <a:gd name="T7" fmla="*/ 137 h 406"/>
                <a:gd name="T8" fmla="*/ 188 w 380"/>
                <a:gd name="T9" fmla="*/ 0 h 406"/>
                <a:gd name="T10" fmla="*/ 0 w 380"/>
                <a:gd name="T11" fmla="*/ 0 h 406"/>
                <a:gd name="T12" fmla="*/ 0 w 380"/>
                <a:gd name="T13" fmla="*/ 356 h 406"/>
                <a:gd name="T14" fmla="*/ 149 w 380"/>
                <a:gd name="T15" fmla="*/ 356 h 406"/>
                <a:gd name="T16" fmla="*/ 149 w 380"/>
                <a:gd name="T17" fmla="*/ 372 h 406"/>
                <a:gd name="T18" fmla="*/ 154 w 380"/>
                <a:gd name="T19" fmla="*/ 377 h 406"/>
                <a:gd name="T20" fmla="*/ 177 w 380"/>
                <a:gd name="T21" fmla="*/ 400 h 406"/>
                <a:gd name="T22" fmla="*/ 183 w 380"/>
                <a:gd name="T23" fmla="*/ 406 h 406"/>
                <a:gd name="T24" fmla="*/ 347 w 380"/>
                <a:gd name="T25" fmla="*/ 406 h 406"/>
                <a:gd name="T26" fmla="*/ 352 w 380"/>
                <a:gd name="T27" fmla="*/ 400 h 406"/>
                <a:gd name="T28" fmla="*/ 375 w 380"/>
                <a:gd name="T29" fmla="*/ 377 h 406"/>
                <a:gd name="T30" fmla="*/ 380 w 380"/>
                <a:gd name="T31" fmla="*/ 372 h 406"/>
                <a:gd name="T32" fmla="*/ 380 w 380"/>
                <a:gd name="T33" fmla="*/ 313 h 406"/>
                <a:gd name="T34" fmla="*/ 375 w 380"/>
                <a:gd name="T35" fmla="*/ 308 h 406"/>
                <a:gd name="T36" fmla="*/ 374 w 380"/>
                <a:gd name="T37" fmla="*/ 307 h 406"/>
                <a:gd name="T38" fmla="*/ 375 w 380"/>
                <a:gd name="T39" fmla="*/ 306 h 406"/>
                <a:gd name="T40" fmla="*/ 380 w 380"/>
                <a:gd name="T41" fmla="*/ 301 h 406"/>
                <a:gd name="T42" fmla="*/ 380 w 380"/>
                <a:gd name="T43" fmla="*/ 242 h 406"/>
                <a:gd name="T44" fmla="*/ 375 w 380"/>
                <a:gd name="T45" fmla="*/ 237 h 406"/>
                <a:gd name="T46" fmla="*/ 374 w 380"/>
                <a:gd name="T47" fmla="*/ 236 h 406"/>
                <a:gd name="T48" fmla="*/ 375 w 380"/>
                <a:gd name="T49" fmla="*/ 235 h 406"/>
                <a:gd name="T50" fmla="*/ 380 w 380"/>
                <a:gd name="T51" fmla="*/ 229 h 406"/>
                <a:gd name="T52" fmla="*/ 380 w 380"/>
                <a:gd name="T53" fmla="*/ 171 h 406"/>
                <a:gd name="T54" fmla="*/ 375 w 380"/>
                <a:gd name="T55" fmla="*/ 16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0" h="406">
                  <a:moveTo>
                    <a:pt x="375" y="165"/>
                  </a:moveTo>
                  <a:lnTo>
                    <a:pt x="352" y="142"/>
                  </a:lnTo>
                  <a:lnTo>
                    <a:pt x="347" y="137"/>
                  </a:lnTo>
                  <a:lnTo>
                    <a:pt x="188" y="137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356"/>
                  </a:lnTo>
                  <a:lnTo>
                    <a:pt x="149" y="356"/>
                  </a:lnTo>
                  <a:lnTo>
                    <a:pt x="149" y="372"/>
                  </a:lnTo>
                  <a:lnTo>
                    <a:pt x="154" y="377"/>
                  </a:lnTo>
                  <a:lnTo>
                    <a:pt x="177" y="400"/>
                  </a:lnTo>
                  <a:lnTo>
                    <a:pt x="183" y="406"/>
                  </a:lnTo>
                  <a:lnTo>
                    <a:pt x="347" y="406"/>
                  </a:lnTo>
                  <a:lnTo>
                    <a:pt x="352" y="400"/>
                  </a:lnTo>
                  <a:lnTo>
                    <a:pt x="375" y="377"/>
                  </a:lnTo>
                  <a:lnTo>
                    <a:pt x="380" y="372"/>
                  </a:lnTo>
                  <a:lnTo>
                    <a:pt x="380" y="313"/>
                  </a:lnTo>
                  <a:lnTo>
                    <a:pt x="375" y="308"/>
                  </a:lnTo>
                  <a:lnTo>
                    <a:pt x="374" y="307"/>
                  </a:lnTo>
                  <a:lnTo>
                    <a:pt x="375" y="306"/>
                  </a:lnTo>
                  <a:lnTo>
                    <a:pt x="380" y="301"/>
                  </a:lnTo>
                  <a:lnTo>
                    <a:pt x="380" y="242"/>
                  </a:lnTo>
                  <a:lnTo>
                    <a:pt x="375" y="237"/>
                  </a:lnTo>
                  <a:lnTo>
                    <a:pt x="374" y="236"/>
                  </a:lnTo>
                  <a:lnTo>
                    <a:pt x="375" y="235"/>
                  </a:lnTo>
                  <a:lnTo>
                    <a:pt x="380" y="229"/>
                  </a:lnTo>
                  <a:lnTo>
                    <a:pt x="380" y="171"/>
                  </a:lnTo>
                  <a:lnTo>
                    <a:pt x="375" y="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EBFC0AD-3D73-4E64-B25D-033A476747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0961" y="1799409"/>
              <a:ext cx="588963" cy="631825"/>
            </a:xfrm>
            <a:custGeom>
              <a:avLst/>
              <a:gdLst>
                <a:gd name="T0" fmla="*/ 68 w 371"/>
                <a:gd name="T1" fmla="*/ 138 h 398"/>
                <a:gd name="T2" fmla="*/ 18 w 371"/>
                <a:gd name="T3" fmla="*/ 119 h 398"/>
                <a:gd name="T4" fmla="*/ 68 w 371"/>
                <a:gd name="T5" fmla="*/ 90 h 398"/>
                <a:gd name="T6" fmla="*/ 18 w 371"/>
                <a:gd name="T7" fmla="*/ 72 h 398"/>
                <a:gd name="T8" fmla="*/ 188 w 371"/>
                <a:gd name="T9" fmla="*/ 19 h 398"/>
                <a:gd name="T10" fmla="*/ 192 w 371"/>
                <a:gd name="T11" fmla="*/ 147 h 398"/>
                <a:gd name="T12" fmla="*/ 206 w 371"/>
                <a:gd name="T13" fmla="*/ 0 h 398"/>
                <a:gd name="T14" fmla="*/ 0 w 371"/>
                <a:gd name="T15" fmla="*/ 375 h 398"/>
                <a:gd name="T16" fmla="*/ 0 w 371"/>
                <a:gd name="T17" fmla="*/ 394 h 398"/>
                <a:gd name="T18" fmla="*/ 47 w 371"/>
                <a:gd name="T19" fmla="*/ 375 h 398"/>
                <a:gd name="T20" fmla="*/ 158 w 371"/>
                <a:gd name="T21" fmla="*/ 357 h 398"/>
                <a:gd name="T22" fmla="*/ 18 w 371"/>
                <a:gd name="T23" fmla="*/ 138 h 398"/>
                <a:gd name="T24" fmla="*/ 348 w 371"/>
                <a:gd name="T25" fmla="*/ 165 h 398"/>
                <a:gd name="T26" fmla="*/ 176 w 371"/>
                <a:gd name="T27" fmla="*/ 189 h 398"/>
                <a:gd name="T28" fmla="*/ 190 w 371"/>
                <a:gd name="T29" fmla="*/ 246 h 398"/>
                <a:gd name="T30" fmla="*/ 176 w 371"/>
                <a:gd name="T31" fmla="*/ 303 h 398"/>
                <a:gd name="T32" fmla="*/ 176 w 371"/>
                <a:gd name="T33" fmla="*/ 331 h 398"/>
                <a:gd name="T34" fmla="*/ 199 w 371"/>
                <a:gd name="T35" fmla="*/ 398 h 398"/>
                <a:gd name="T36" fmla="*/ 371 w 371"/>
                <a:gd name="T37" fmla="*/ 374 h 398"/>
                <a:gd name="T38" fmla="*/ 357 w 371"/>
                <a:gd name="T39" fmla="*/ 317 h 398"/>
                <a:gd name="T40" fmla="*/ 371 w 371"/>
                <a:gd name="T41" fmla="*/ 260 h 398"/>
                <a:gd name="T42" fmla="*/ 371 w 371"/>
                <a:gd name="T43" fmla="*/ 231 h 398"/>
                <a:gd name="T44" fmla="*/ 352 w 371"/>
                <a:gd name="T45" fmla="*/ 367 h 398"/>
                <a:gd name="T46" fmla="*/ 207 w 371"/>
                <a:gd name="T47" fmla="*/ 379 h 398"/>
                <a:gd name="T48" fmla="*/ 194 w 371"/>
                <a:gd name="T49" fmla="*/ 338 h 398"/>
                <a:gd name="T50" fmla="*/ 340 w 371"/>
                <a:gd name="T51" fmla="*/ 327 h 398"/>
                <a:gd name="T52" fmla="*/ 352 w 371"/>
                <a:gd name="T53" fmla="*/ 367 h 398"/>
                <a:gd name="T54" fmla="*/ 340 w 371"/>
                <a:gd name="T55" fmla="*/ 308 h 398"/>
                <a:gd name="T56" fmla="*/ 194 w 371"/>
                <a:gd name="T57" fmla="*/ 295 h 398"/>
                <a:gd name="T58" fmla="*/ 207 w 371"/>
                <a:gd name="T59" fmla="*/ 255 h 398"/>
                <a:gd name="T60" fmla="*/ 352 w 371"/>
                <a:gd name="T61" fmla="*/ 267 h 398"/>
                <a:gd name="T62" fmla="*/ 352 w 371"/>
                <a:gd name="T63" fmla="*/ 224 h 398"/>
                <a:gd name="T64" fmla="*/ 207 w 371"/>
                <a:gd name="T65" fmla="*/ 237 h 398"/>
                <a:gd name="T66" fmla="*/ 194 w 371"/>
                <a:gd name="T67" fmla="*/ 196 h 398"/>
                <a:gd name="T68" fmla="*/ 340 w 371"/>
                <a:gd name="T69" fmla="*/ 184 h 398"/>
                <a:gd name="T70" fmla="*/ 352 w 371"/>
                <a:gd name="T71" fmla="*/ 224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1" h="398">
                  <a:moveTo>
                    <a:pt x="18" y="138"/>
                  </a:moveTo>
                  <a:lnTo>
                    <a:pt x="68" y="138"/>
                  </a:lnTo>
                  <a:lnTo>
                    <a:pt x="68" y="119"/>
                  </a:lnTo>
                  <a:lnTo>
                    <a:pt x="18" y="119"/>
                  </a:lnTo>
                  <a:lnTo>
                    <a:pt x="18" y="90"/>
                  </a:lnTo>
                  <a:lnTo>
                    <a:pt x="68" y="90"/>
                  </a:lnTo>
                  <a:lnTo>
                    <a:pt x="68" y="72"/>
                  </a:lnTo>
                  <a:lnTo>
                    <a:pt x="18" y="72"/>
                  </a:lnTo>
                  <a:lnTo>
                    <a:pt x="18" y="19"/>
                  </a:lnTo>
                  <a:lnTo>
                    <a:pt x="188" y="19"/>
                  </a:lnTo>
                  <a:lnTo>
                    <a:pt x="188" y="150"/>
                  </a:lnTo>
                  <a:lnTo>
                    <a:pt x="192" y="147"/>
                  </a:lnTo>
                  <a:lnTo>
                    <a:pt x="206" y="14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0" y="394"/>
                  </a:lnTo>
                  <a:lnTo>
                    <a:pt x="47" y="394"/>
                  </a:lnTo>
                  <a:lnTo>
                    <a:pt x="47" y="375"/>
                  </a:lnTo>
                  <a:lnTo>
                    <a:pt x="158" y="375"/>
                  </a:lnTo>
                  <a:lnTo>
                    <a:pt x="158" y="357"/>
                  </a:lnTo>
                  <a:lnTo>
                    <a:pt x="18" y="357"/>
                  </a:lnTo>
                  <a:lnTo>
                    <a:pt x="18" y="138"/>
                  </a:lnTo>
                  <a:close/>
                  <a:moveTo>
                    <a:pt x="371" y="189"/>
                  </a:moveTo>
                  <a:lnTo>
                    <a:pt x="348" y="165"/>
                  </a:lnTo>
                  <a:lnTo>
                    <a:pt x="199" y="165"/>
                  </a:lnTo>
                  <a:lnTo>
                    <a:pt x="176" y="189"/>
                  </a:lnTo>
                  <a:lnTo>
                    <a:pt x="176" y="231"/>
                  </a:lnTo>
                  <a:lnTo>
                    <a:pt x="190" y="246"/>
                  </a:lnTo>
                  <a:lnTo>
                    <a:pt x="176" y="260"/>
                  </a:lnTo>
                  <a:lnTo>
                    <a:pt x="176" y="303"/>
                  </a:lnTo>
                  <a:lnTo>
                    <a:pt x="190" y="317"/>
                  </a:lnTo>
                  <a:lnTo>
                    <a:pt x="176" y="331"/>
                  </a:lnTo>
                  <a:lnTo>
                    <a:pt x="176" y="374"/>
                  </a:lnTo>
                  <a:lnTo>
                    <a:pt x="199" y="398"/>
                  </a:lnTo>
                  <a:lnTo>
                    <a:pt x="348" y="398"/>
                  </a:lnTo>
                  <a:lnTo>
                    <a:pt x="371" y="374"/>
                  </a:lnTo>
                  <a:lnTo>
                    <a:pt x="371" y="331"/>
                  </a:lnTo>
                  <a:lnTo>
                    <a:pt x="357" y="317"/>
                  </a:lnTo>
                  <a:lnTo>
                    <a:pt x="371" y="303"/>
                  </a:lnTo>
                  <a:lnTo>
                    <a:pt x="371" y="260"/>
                  </a:lnTo>
                  <a:lnTo>
                    <a:pt x="357" y="246"/>
                  </a:lnTo>
                  <a:lnTo>
                    <a:pt x="371" y="231"/>
                  </a:lnTo>
                  <a:lnTo>
                    <a:pt x="371" y="189"/>
                  </a:lnTo>
                  <a:close/>
                  <a:moveTo>
                    <a:pt x="352" y="367"/>
                  </a:moveTo>
                  <a:lnTo>
                    <a:pt x="340" y="379"/>
                  </a:lnTo>
                  <a:lnTo>
                    <a:pt x="207" y="379"/>
                  </a:lnTo>
                  <a:lnTo>
                    <a:pt x="194" y="367"/>
                  </a:lnTo>
                  <a:lnTo>
                    <a:pt x="194" y="338"/>
                  </a:lnTo>
                  <a:lnTo>
                    <a:pt x="207" y="327"/>
                  </a:lnTo>
                  <a:lnTo>
                    <a:pt x="340" y="327"/>
                  </a:lnTo>
                  <a:lnTo>
                    <a:pt x="352" y="338"/>
                  </a:lnTo>
                  <a:lnTo>
                    <a:pt x="352" y="367"/>
                  </a:lnTo>
                  <a:close/>
                  <a:moveTo>
                    <a:pt x="352" y="295"/>
                  </a:moveTo>
                  <a:lnTo>
                    <a:pt x="340" y="308"/>
                  </a:lnTo>
                  <a:lnTo>
                    <a:pt x="207" y="308"/>
                  </a:lnTo>
                  <a:lnTo>
                    <a:pt x="194" y="295"/>
                  </a:lnTo>
                  <a:lnTo>
                    <a:pt x="194" y="267"/>
                  </a:lnTo>
                  <a:lnTo>
                    <a:pt x="207" y="255"/>
                  </a:lnTo>
                  <a:lnTo>
                    <a:pt x="340" y="255"/>
                  </a:lnTo>
                  <a:lnTo>
                    <a:pt x="352" y="267"/>
                  </a:lnTo>
                  <a:lnTo>
                    <a:pt x="352" y="295"/>
                  </a:lnTo>
                  <a:close/>
                  <a:moveTo>
                    <a:pt x="352" y="224"/>
                  </a:moveTo>
                  <a:lnTo>
                    <a:pt x="340" y="237"/>
                  </a:lnTo>
                  <a:lnTo>
                    <a:pt x="207" y="237"/>
                  </a:lnTo>
                  <a:lnTo>
                    <a:pt x="194" y="224"/>
                  </a:lnTo>
                  <a:lnTo>
                    <a:pt x="194" y="196"/>
                  </a:lnTo>
                  <a:lnTo>
                    <a:pt x="207" y="184"/>
                  </a:lnTo>
                  <a:lnTo>
                    <a:pt x="340" y="184"/>
                  </a:lnTo>
                  <a:lnTo>
                    <a:pt x="352" y="196"/>
                  </a:lnTo>
                  <a:lnTo>
                    <a:pt x="352" y="224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AF2784E8-6A79-4CBE-9F8B-17BD58B820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8911" y="2118496"/>
              <a:ext cx="344488" cy="255588"/>
            </a:xfrm>
            <a:custGeom>
              <a:avLst/>
              <a:gdLst>
                <a:gd name="T0" fmla="*/ 0 w 217"/>
                <a:gd name="T1" fmla="*/ 127 h 161"/>
                <a:gd name="T2" fmla="*/ 83 w 217"/>
                <a:gd name="T3" fmla="*/ 127 h 161"/>
                <a:gd name="T4" fmla="*/ 83 w 217"/>
                <a:gd name="T5" fmla="*/ 108 h 161"/>
                <a:gd name="T6" fmla="*/ 0 w 217"/>
                <a:gd name="T7" fmla="*/ 108 h 161"/>
                <a:gd name="T8" fmla="*/ 0 w 217"/>
                <a:gd name="T9" fmla="*/ 127 h 161"/>
                <a:gd name="T10" fmla="*/ 194 w 217"/>
                <a:gd name="T11" fmla="*/ 0 h 161"/>
                <a:gd name="T12" fmla="*/ 194 w 217"/>
                <a:gd name="T13" fmla="*/ 19 h 161"/>
                <a:gd name="T14" fmla="*/ 217 w 217"/>
                <a:gd name="T15" fmla="*/ 19 h 161"/>
                <a:gd name="T16" fmla="*/ 217 w 217"/>
                <a:gd name="T17" fmla="*/ 0 h 161"/>
                <a:gd name="T18" fmla="*/ 194 w 217"/>
                <a:gd name="T19" fmla="*/ 0 h 161"/>
                <a:gd name="T20" fmla="*/ 194 w 217"/>
                <a:gd name="T21" fmla="*/ 161 h 161"/>
                <a:gd name="T22" fmla="*/ 217 w 217"/>
                <a:gd name="T23" fmla="*/ 161 h 161"/>
                <a:gd name="T24" fmla="*/ 217 w 217"/>
                <a:gd name="T25" fmla="*/ 143 h 161"/>
                <a:gd name="T26" fmla="*/ 194 w 217"/>
                <a:gd name="T27" fmla="*/ 143 h 161"/>
                <a:gd name="T28" fmla="*/ 194 w 217"/>
                <a:gd name="T2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161">
                  <a:moveTo>
                    <a:pt x="0" y="127"/>
                  </a:moveTo>
                  <a:lnTo>
                    <a:pt x="83" y="127"/>
                  </a:lnTo>
                  <a:lnTo>
                    <a:pt x="83" y="108"/>
                  </a:lnTo>
                  <a:lnTo>
                    <a:pt x="0" y="108"/>
                  </a:lnTo>
                  <a:lnTo>
                    <a:pt x="0" y="127"/>
                  </a:lnTo>
                  <a:close/>
                  <a:moveTo>
                    <a:pt x="194" y="0"/>
                  </a:moveTo>
                  <a:lnTo>
                    <a:pt x="194" y="19"/>
                  </a:lnTo>
                  <a:lnTo>
                    <a:pt x="217" y="19"/>
                  </a:lnTo>
                  <a:lnTo>
                    <a:pt x="217" y="0"/>
                  </a:lnTo>
                  <a:lnTo>
                    <a:pt x="194" y="0"/>
                  </a:lnTo>
                  <a:close/>
                  <a:moveTo>
                    <a:pt x="194" y="161"/>
                  </a:moveTo>
                  <a:lnTo>
                    <a:pt x="217" y="161"/>
                  </a:lnTo>
                  <a:lnTo>
                    <a:pt x="217" y="143"/>
                  </a:lnTo>
                  <a:lnTo>
                    <a:pt x="194" y="143"/>
                  </a:lnTo>
                  <a:lnTo>
                    <a:pt x="194" y="161"/>
                  </a:lnTo>
                  <a:close/>
                </a:path>
              </a:pathLst>
            </a:custGeom>
            <a:solidFill>
              <a:srgbClr val="005C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5FE81258-E7FD-47A9-8B4F-DCE716B1B9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8911" y="1913709"/>
              <a:ext cx="344488" cy="347663"/>
            </a:xfrm>
            <a:custGeom>
              <a:avLst/>
              <a:gdLst>
                <a:gd name="T0" fmla="*/ 0 w 217"/>
                <a:gd name="T1" fmla="*/ 18 h 219"/>
                <a:gd name="T2" fmla="*/ 120 w 217"/>
                <a:gd name="T3" fmla="*/ 18 h 219"/>
                <a:gd name="T4" fmla="*/ 120 w 217"/>
                <a:gd name="T5" fmla="*/ 0 h 219"/>
                <a:gd name="T6" fmla="*/ 0 w 217"/>
                <a:gd name="T7" fmla="*/ 0 h 219"/>
                <a:gd name="T8" fmla="*/ 0 w 217"/>
                <a:gd name="T9" fmla="*/ 18 h 219"/>
                <a:gd name="T10" fmla="*/ 0 w 217"/>
                <a:gd name="T11" fmla="*/ 66 h 219"/>
                <a:gd name="T12" fmla="*/ 120 w 217"/>
                <a:gd name="T13" fmla="*/ 66 h 219"/>
                <a:gd name="T14" fmla="*/ 120 w 217"/>
                <a:gd name="T15" fmla="*/ 47 h 219"/>
                <a:gd name="T16" fmla="*/ 0 w 217"/>
                <a:gd name="T17" fmla="*/ 47 h 219"/>
                <a:gd name="T18" fmla="*/ 0 w 217"/>
                <a:gd name="T19" fmla="*/ 66 h 219"/>
                <a:gd name="T20" fmla="*/ 194 w 217"/>
                <a:gd name="T21" fmla="*/ 200 h 219"/>
                <a:gd name="T22" fmla="*/ 194 w 217"/>
                <a:gd name="T23" fmla="*/ 219 h 219"/>
                <a:gd name="T24" fmla="*/ 217 w 217"/>
                <a:gd name="T25" fmla="*/ 219 h 219"/>
                <a:gd name="T26" fmla="*/ 217 w 217"/>
                <a:gd name="T27" fmla="*/ 200 h 219"/>
                <a:gd name="T28" fmla="*/ 194 w 217"/>
                <a:gd name="T29" fmla="*/ 20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9">
                  <a:moveTo>
                    <a:pt x="0" y="18"/>
                  </a:moveTo>
                  <a:lnTo>
                    <a:pt x="120" y="18"/>
                  </a:lnTo>
                  <a:lnTo>
                    <a:pt x="120" y="0"/>
                  </a:lnTo>
                  <a:lnTo>
                    <a:pt x="0" y="0"/>
                  </a:lnTo>
                  <a:lnTo>
                    <a:pt x="0" y="18"/>
                  </a:lnTo>
                  <a:close/>
                  <a:moveTo>
                    <a:pt x="0" y="66"/>
                  </a:moveTo>
                  <a:lnTo>
                    <a:pt x="120" y="66"/>
                  </a:lnTo>
                  <a:lnTo>
                    <a:pt x="120" y="47"/>
                  </a:lnTo>
                  <a:lnTo>
                    <a:pt x="0" y="47"/>
                  </a:lnTo>
                  <a:lnTo>
                    <a:pt x="0" y="66"/>
                  </a:lnTo>
                  <a:close/>
                  <a:moveTo>
                    <a:pt x="194" y="200"/>
                  </a:moveTo>
                  <a:lnTo>
                    <a:pt x="194" y="219"/>
                  </a:lnTo>
                  <a:lnTo>
                    <a:pt x="217" y="219"/>
                  </a:lnTo>
                  <a:lnTo>
                    <a:pt x="217" y="200"/>
                  </a:lnTo>
                  <a:lnTo>
                    <a:pt x="194" y="20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946858" y="4914908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DCA(SA)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952665" y="270840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60A9"/>
                </a:solidFill>
              </a:rPr>
              <a:t>① </a:t>
            </a:r>
            <a:r>
              <a:rPr lang="ko-KR" altLang="en-US" sz="900" dirty="0" smtClean="0">
                <a:solidFill>
                  <a:srgbClr val="0060A9"/>
                </a:solidFill>
              </a:rPr>
              <a:t>데이터 수신을 위한 </a:t>
            </a:r>
            <a:endParaRPr lang="en-US" altLang="ko-KR" sz="900" dirty="0" smtClean="0">
              <a:solidFill>
                <a:srgbClr val="0060A9"/>
              </a:solidFill>
            </a:endParaRPr>
          </a:p>
          <a:p>
            <a:r>
              <a:rPr lang="ko-KR" altLang="en-US" sz="900" dirty="0" err="1" smtClean="0">
                <a:solidFill>
                  <a:srgbClr val="0060A9"/>
                </a:solidFill>
              </a:rPr>
              <a:t>리스너</a:t>
            </a:r>
            <a:r>
              <a:rPr lang="ko-KR" altLang="en-US" sz="900" dirty="0" smtClean="0">
                <a:solidFill>
                  <a:srgbClr val="0060A9"/>
                </a:solidFill>
              </a:rPr>
              <a:t> 포트</a:t>
            </a:r>
            <a:r>
              <a:rPr lang="en-US" altLang="ko-KR" sz="900" dirty="0" smtClean="0">
                <a:solidFill>
                  <a:srgbClr val="0060A9"/>
                </a:solidFill>
              </a:rPr>
              <a:t>(34581)</a:t>
            </a:r>
            <a:r>
              <a:rPr lang="ko-KR" altLang="en-US" sz="900" dirty="0" smtClean="0">
                <a:solidFill>
                  <a:srgbClr val="0060A9"/>
                </a:solidFill>
              </a:rPr>
              <a:t> 오픈</a:t>
            </a:r>
            <a:endParaRPr lang="ko-KR" altLang="en-US" sz="900" dirty="0">
              <a:solidFill>
                <a:srgbClr val="0060A9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96541" y="4593507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60A9"/>
                </a:solidFill>
              </a:rPr>
              <a:t>② </a:t>
            </a:r>
            <a:r>
              <a:rPr lang="ko-KR" altLang="en-US" sz="900" dirty="0" smtClean="0">
                <a:solidFill>
                  <a:srgbClr val="0060A9"/>
                </a:solidFill>
              </a:rPr>
              <a:t>알림이 발생할 경우 </a:t>
            </a:r>
            <a:endParaRPr lang="en-US" altLang="ko-KR" sz="900" dirty="0" smtClean="0">
              <a:solidFill>
                <a:srgbClr val="0060A9"/>
              </a:solidFill>
            </a:endParaRPr>
          </a:p>
          <a:p>
            <a:r>
              <a:rPr lang="en-US" altLang="ko-KR" sz="900" dirty="0" smtClean="0">
                <a:solidFill>
                  <a:srgbClr val="0060A9"/>
                </a:solidFill>
              </a:rPr>
              <a:t>34581 </a:t>
            </a:r>
            <a:r>
              <a:rPr lang="ko-KR" altLang="en-US" sz="900" dirty="0" smtClean="0">
                <a:solidFill>
                  <a:srgbClr val="0060A9"/>
                </a:solidFill>
              </a:rPr>
              <a:t>포트를 통해 데이터 전달</a:t>
            </a:r>
            <a:endParaRPr lang="en-US" altLang="ko-KR" sz="900" dirty="0" smtClean="0">
              <a:solidFill>
                <a:srgbClr val="0060A9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918639" y="3210888"/>
            <a:ext cx="2156360" cy="2308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1A70B2"/>
                </a:solidFill>
              </a:rPr>
              <a:t>③ </a:t>
            </a:r>
            <a:r>
              <a:rPr lang="en-US" altLang="ko-KR" sz="900" dirty="0" smtClean="0">
                <a:solidFill>
                  <a:srgbClr val="1A70B2"/>
                </a:solidFill>
              </a:rPr>
              <a:t>DCC </a:t>
            </a:r>
            <a:r>
              <a:rPr lang="ko-KR" altLang="en-US" sz="900" dirty="0" smtClean="0">
                <a:solidFill>
                  <a:srgbClr val="1A70B2"/>
                </a:solidFill>
              </a:rPr>
              <a:t>관리도구내에 알림 팝업 오픈</a:t>
            </a:r>
            <a:endParaRPr lang="ko-KR" altLang="en-US" sz="900" dirty="0">
              <a:solidFill>
                <a:srgbClr val="1A70B2"/>
              </a:solidFill>
            </a:endParaRPr>
          </a:p>
        </p:txBody>
      </p:sp>
      <p:cxnSp>
        <p:nvCxnSpPr>
          <p:cNvPr id="95" name="꺾인 연결선 94"/>
          <p:cNvCxnSpPr>
            <a:stCxn id="35" idx="1"/>
            <a:endCxn id="3" idx="2"/>
          </p:cNvCxnSpPr>
          <p:nvPr/>
        </p:nvCxnSpPr>
        <p:spPr>
          <a:xfrm rot="10800000">
            <a:off x="2694889" y="3992635"/>
            <a:ext cx="2275766" cy="605272"/>
          </a:xfrm>
          <a:prstGeom prst="bentConnector2">
            <a:avLst/>
          </a:prstGeom>
          <a:ln>
            <a:solidFill>
              <a:srgbClr val="7F80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90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85723" y="208660"/>
            <a:ext cx="4495547" cy="689038"/>
          </a:xfrm>
        </p:spPr>
        <p:txBody>
          <a:bodyPr/>
          <a:lstStyle/>
          <a:p>
            <a:pPr algn="l"/>
            <a:r>
              <a:rPr lang="ko-KR" altLang="en-US" dirty="0" smtClean="0">
                <a:latin typeface=".Lucida Grande UI Regular"/>
              </a:rPr>
              <a:t>프로세스</a:t>
            </a:r>
            <a:endParaRPr lang="ko-KR" altLang="en-US" dirty="0">
              <a:latin typeface=".Lucida Grande UI Regular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5723" y="1797278"/>
            <a:ext cx="1163782" cy="4572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DCC 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관리도구 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2" idx="3"/>
          </p:cNvCxnSpPr>
          <p:nvPr/>
        </p:nvCxnSpPr>
        <p:spPr>
          <a:xfrm flipV="1">
            <a:off x="1549505" y="2025759"/>
            <a:ext cx="488669" cy="119"/>
          </a:xfrm>
          <a:prstGeom prst="straightConnector1">
            <a:avLst/>
          </a:prstGeom>
          <a:ln w="28575">
            <a:solidFill>
              <a:srgbClr val="7F80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252" y="1566327"/>
            <a:ext cx="413896" cy="230832"/>
          </a:xfrm>
          <a:prstGeom prst="rect">
            <a:avLst/>
          </a:prstGeom>
          <a:noFill/>
          <a:ln w="28575">
            <a:solidFill>
              <a:srgbClr val="0058A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start</a:t>
            </a:r>
            <a:endParaRPr lang="ko-KR" altLang="en-US" sz="900" dirty="0"/>
          </a:p>
        </p:txBody>
      </p:sp>
      <p:sp>
        <p:nvSpPr>
          <p:cNvPr id="72" name="직사각형 71"/>
          <p:cNvSpPr/>
          <p:nvPr/>
        </p:nvSpPr>
        <p:spPr>
          <a:xfrm>
            <a:off x="2038174" y="1797159"/>
            <a:ext cx="1386670" cy="457200"/>
          </a:xfrm>
          <a:prstGeom prst="rect">
            <a:avLst/>
          </a:prstGeom>
          <a:noFill/>
          <a:ln w="28575">
            <a:solidFill>
              <a:srgbClr val="165F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주기적 체크를 위한 타이머 작동 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913513" y="1797159"/>
            <a:ext cx="1003032" cy="457200"/>
          </a:xfrm>
          <a:prstGeom prst="rect">
            <a:avLst/>
          </a:prstGeom>
          <a:noFill/>
          <a:ln w="28575">
            <a:solidFill>
              <a:srgbClr val="165F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리스너</a:t>
            </a:r>
            <a:r>
              <a:rPr lang="ko-KR" altLang="en-US" sz="1000" dirty="0" smtClean="0">
                <a:solidFill>
                  <a:schemeClr val="tx1"/>
                </a:solidFill>
              </a:rPr>
              <a:t> 대기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3424844" y="2025759"/>
            <a:ext cx="488669" cy="119"/>
          </a:xfrm>
          <a:prstGeom prst="straightConnector1">
            <a:avLst/>
          </a:prstGeom>
          <a:ln w="28575">
            <a:solidFill>
              <a:srgbClr val="7F80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/>
          <p:cNvSpPr/>
          <p:nvPr/>
        </p:nvSpPr>
        <p:spPr>
          <a:xfrm>
            <a:off x="5405214" y="1582314"/>
            <a:ext cx="1072341" cy="886889"/>
          </a:xfrm>
          <a:prstGeom prst="diamond">
            <a:avLst/>
          </a:prstGeom>
          <a:noFill/>
          <a:ln w="28575">
            <a:solidFill>
              <a:srgbClr val="165F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47686" y="1844578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SA </a:t>
            </a:r>
            <a:r>
              <a:rPr lang="ko-KR" altLang="en-US" sz="1000" dirty="0" smtClean="0"/>
              <a:t>알림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 발생 여부</a:t>
            </a:r>
            <a:endParaRPr lang="ko-KR" altLang="en-US" sz="1000" dirty="0"/>
          </a:p>
        </p:txBody>
      </p:sp>
      <p:cxnSp>
        <p:nvCxnSpPr>
          <p:cNvPr id="7" name="꺾인 연결선 6"/>
          <p:cNvCxnSpPr>
            <a:stCxn id="3" idx="0"/>
            <a:endCxn id="74" idx="0"/>
          </p:cNvCxnSpPr>
          <p:nvPr/>
        </p:nvCxnSpPr>
        <p:spPr>
          <a:xfrm rot="16200000" flipH="1" flipV="1">
            <a:off x="5070784" y="926558"/>
            <a:ext cx="214845" cy="1526356"/>
          </a:xfrm>
          <a:prstGeom prst="bentConnector3">
            <a:avLst>
              <a:gd name="adj1" fmla="val -106402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987288" y="1137652"/>
            <a:ext cx="381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82" name="다이아몬드 81"/>
          <p:cNvSpPr/>
          <p:nvPr/>
        </p:nvSpPr>
        <p:spPr>
          <a:xfrm>
            <a:off x="5233379" y="2964998"/>
            <a:ext cx="1444473" cy="941984"/>
          </a:xfrm>
          <a:prstGeom prst="diamond">
            <a:avLst/>
          </a:prstGeom>
          <a:noFill/>
          <a:ln w="28575">
            <a:solidFill>
              <a:srgbClr val="165F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5484541" y="3175133"/>
            <a:ext cx="9861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사용자의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알림 발생 </a:t>
            </a:r>
            <a:r>
              <a:rPr lang="en-US" altLang="ko-KR" sz="1000" dirty="0" smtClean="0"/>
              <a:t>SA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권한 체크</a:t>
            </a:r>
            <a:endParaRPr lang="ko-KR" altLang="en-US" sz="1000" dirty="0"/>
          </a:p>
        </p:txBody>
      </p:sp>
      <p:cxnSp>
        <p:nvCxnSpPr>
          <p:cNvPr id="10" name="꺾인 연결선 9"/>
          <p:cNvCxnSpPr>
            <a:stCxn id="82" idx="1"/>
            <a:endCxn id="74" idx="2"/>
          </p:cNvCxnSpPr>
          <p:nvPr/>
        </p:nvCxnSpPr>
        <p:spPr>
          <a:xfrm rot="10800000">
            <a:off x="4415029" y="2254360"/>
            <a:ext cx="818350" cy="1181631"/>
          </a:xfrm>
          <a:prstGeom prst="bentConnector2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362628" y="2681785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권한 미 보유</a:t>
            </a:r>
            <a:endParaRPr lang="ko-KR" altLang="en-US" sz="1000" dirty="0"/>
          </a:p>
        </p:txBody>
      </p:sp>
      <p:cxnSp>
        <p:nvCxnSpPr>
          <p:cNvPr id="14" name="직선 화살표 연결선 13"/>
          <p:cNvCxnSpPr>
            <a:stCxn id="3" idx="2"/>
            <a:endCxn id="82" idx="0"/>
          </p:cNvCxnSpPr>
          <p:nvPr/>
        </p:nvCxnSpPr>
        <p:spPr>
          <a:xfrm>
            <a:off x="5941385" y="2469203"/>
            <a:ext cx="14231" cy="4957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05264" y="2604308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cxnSp>
        <p:nvCxnSpPr>
          <p:cNvPr id="87" name="직선 화살표 연결선 86"/>
          <p:cNvCxnSpPr/>
          <p:nvPr/>
        </p:nvCxnSpPr>
        <p:spPr>
          <a:xfrm flipV="1">
            <a:off x="4916543" y="2025699"/>
            <a:ext cx="488669" cy="119"/>
          </a:xfrm>
          <a:prstGeom prst="straightConnector1">
            <a:avLst/>
          </a:prstGeom>
          <a:ln w="28575">
            <a:solidFill>
              <a:srgbClr val="7F80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085015" y="4580629"/>
            <a:ext cx="1769661" cy="457200"/>
          </a:xfrm>
          <a:prstGeom prst="rect">
            <a:avLst/>
          </a:prstGeom>
          <a:noFill/>
          <a:ln w="28575">
            <a:solidFill>
              <a:srgbClr val="165F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사용자에게 보여지는 리스트에 해당 알림 추가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/>
          <p:cNvCxnSpPr>
            <a:stCxn id="82" idx="2"/>
            <a:endCxn id="91" idx="0"/>
          </p:cNvCxnSpPr>
          <p:nvPr/>
        </p:nvCxnSpPr>
        <p:spPr>
          <a:xfrm>
            <a:off x="5955616" y="3906982"/>
            <a:ext cx="14230" cy="6736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905264" y="3914126"/>
            <a:ext cx="21018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현재 로그인한 사용자가 </a:t>
            </a:r>
            <a:endParaRPr lang="en-US" altLang="ko-KR" sz="1000" dirty="0" smtClean="0"/>
          </a:p>
          <a:p>
            <a:r>
              <a:rPr lang="ko-KR" altLang="en-US" sz="1000" dirty="0" smtClean="0"/>
              <a:t>알림이 발상한 </a:t>
            </a:r>
            <a:r>
              <a:rPr lang="en-US" altLang="ko-KR" sz="1000" dirty="0" smtClean="0"/>
              <a:t>SA</a:t>
            </a:r>
            <a:r>
              <a:rPr lang="ko-KR" altLang="en-US" sz="1000" dirty="0" smtClean="0"/>
              <a:t>의 접속 권한을 </a:t>
            </a:r>
            <a:endParaRPr lang="en-US" altLang="ko-KR" sz="1000" dirty="0" smtClean="0"/>
          </a:p>
          <a:p>
            <a:r>
              <a:rPr lang="ko-KR" altLang="en-US" sz="1000" dirty="0" smtClean="0"/>
              <a:t>보유하고 있음</a:t>
            </a:r>
            <a:endParaRPr lang="ko-KR" altLang="en-US" sz="1000" dirty="0"/>
          </a:p>
        </p:txBody>
      </p:sp>
      <p:cxnSp>
        <p:nvCxnSpPr>
          <p:cNvPr id="35" name="꺾인 연결선 34"/>
          <p:cNvCxnSpPr>
            <a:stCxn id="91" idx="1"/>
          </p:cNvCxnSpPr>
          <p:nvPr/>
        </p:nvCxnSpPr>
        <p:spPr>
          <a:xfrm rot="10800000">
            <a:off x="4114167" y="2254359"/>
            <a:ext cx="970848" cy="2554871"/>
          </a:xfrm>
          <a:prstGeom prst="bentConnector2">
            <a:avLst/>
          </a:prstGeom>
          <a:ln w="28575">
            <a:solidFill>
              <a:srgbClr val="7F80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737817" y="1074676"/>
            <a:ext cx="4269304" cy="4165867"/>
          </a:xfrm>
          <a:prstGeom prst="rect">
            <a:avLst/>
          </a:prstGeom>
          <a:solidFill>
            <a:srgbClr val="0033CC">
              <a:alpha val="12157"/>
            </a:srgbClr>
          </a:solidFill>
          <a:ln w="28575">
            <a:solidFill>
              <a:srgbClr val="1A70B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3767402" y="5249627"/>
            <a:ext cx="2634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로그아웃 전 까지 설정한 주기에 따라 반복</a:t>
            </a:r>
            <a:endParaRPr lang="ko-KR" altLang="en-US" sz="1000" dirty="0"/>
          </a:p>
        </p:txBody>
      </p:sp>
      <p:sp>
        <p:nvSpPr>
          <p:cNvPr id="114" name="직사각형 113"/>
          <p:cNvSpPr/>
          <p:nvPr/>
        </p:nvSpPr>
        <p:spPr>
          <a:xfrm>
            <a:off x="3521682" y="6064591"/>
            <a:ext cx="1003032" cy="4572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알림 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990564" y="6064591"/>
            <a:ext cx="1003032" cy="4572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알림 </a:t>
            </a:r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/>
          <p:cNvCxnSpPr>
            <a:stCxn id="114" idx="3"/>
            <a:endCxn id="116" idx="1"/>
          </p:cNvCxnSpPr>
          <p:nvPr/>
        </p:nvCxnSpPr>
        <p:spPr>
          <a:xfrm>
            <a:off x="4524714" y="6293191"/>
            <a:ext cx="465850" cy="0"/>
          </a:xfrm>
          <a:prstGeom prst="straightConnector1">
            <a:avLst/>
          </a:prstGeom>
          <a:ln w="28575">
            <a:solidFill>
              <a:srgbClr val="7F80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6617450" y="6064591"/>
            <a:ext cx="1769661" cy="45720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사용자에게 보여지는 리스트에서 해당 알림 제거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89565" y="6064710"/>
            <a:ext cx="1163782" cy="4572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DCC 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관리도구 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93407" y="5833759"/>
            <a:ext cx="413896" cy="230832"/>
          </a:xfrm>
          <a:prstGeom prst="rect">
            <a:avLst/>
          </a:prstGeom>
          <a:noFill/>
          <a:ln w="28575">
            <a:solidFill>
              <a:srgbClr val="0058A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start</a:t>
            </a:r>
            <a:endParaRPr lang="ko-KR" altLang="en-US" sz="900" dirty="0"/>
          </a:p>
        </p:txBody>
      </p:sp>
      <p:sp>
        <p:nvSpPr>
          <p:cNvPr id="122" name="직사각형 121"/>
          <p:cNvSpPr/>
          <p:nvPr/>
        </p:nvSpPr>
        <p:spPr>
          <a:xfrm>
            <a:off x="2007994" y="6064591"/>
            <a:ext cx="1003032" cy="45720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알림 발생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1542144" y="6293191"/>
            <a:ext cx="465850" cy="0"/>
          </a:xfrm>
          <a:prstGeom prst="straightConnector1">
            <a:avLst/>
          </a:prstGeom>
          <a:ln w="28575">
            <a:solidFill>
              <a:srgbClr val="7F80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endCxn id="114" idx="1"/>
          </p:cNvCxnSpPr>
          <p:nvPr/>
        </p:nvCxnSpPr>
        <p:spPr>
          <a:xfrm>
            <a:off x="3011026" y="6293191"/>
            <a:ext cx="510656" cy="0"/>
          </a:xfrm>
          <a:prstGeom prst="straightConnector1">
            <a:avLst/>
          </a:prstGeom>
          <a:ln w="28575">
            <a:solidFill>
              <a:srgbClr val="7F80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endCxn id="118" idx="1"/>
          </p:cNvCxnSpPr>
          <p:nvPr/>
        </p:nvCxnSpPr>
        <p:spPr>
          <a:xfrm>
            <a:off x="5993596" y="6293191"/>
            <a:ext cx="623854" cy="0"/>
          </a:xfrm>
          <a:prstGeom prst="straightConnector1">
            <a:avLst/>
          </a:prstGeom>
          <a:ln w="28575">
            <a:solidFill>
              <a:srgbClr val="7F80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381251" y="3652388"/>
            <a:ext cx="1003032" cy="4572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사용자 조작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81252" y="4239524"/>
            <a:ext cx="1003032" cy="45720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DCC 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관리도구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내부 동작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0" y="5619404"/>
            <a:ext cx="9144000" cy="0"/>
          </a:xfrm>
          <a:prstGeom prst="line">
            <a:avLst/>
          </a:prstGeom>
          <a:ln w="28575">
            <a:solidFill>
              <a:srgbClr val="7F8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82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85723" y="208660"/>
            <a:ext cx="4495547" cy="689038"/>
          </a:xfrm>
        </p:spPr>
        <p:txBody>
          <a:bodyPr/>
          <a:lstStyle/>
          <a:p>
            <a:pPr algn="l"/>
            <a:r>
              <a:rPr lang="ko-KR" altLang="en-US" dirty="0" smtClean="0">
                <a:latin typeface=".Lucida Grande UI Regular"/>
              </a:rPr>
              <a:t>와이어 프레임</a:t>
            </a:r>
            <a:endParaRPr lang="ko-KR" altLang="en-US" dirty="0">
              <a:latin typeface=".Lucida Grande UI Regular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23" y="1221970"/>
            <a:ext cx="8603675" cy="516220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63345" y="1230284"/>
            <a:ext cx="266008" cy="20781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02537" y="984063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 시 </a:t>
            </a:r>
            <a:r>
              <a:rPr lang="ko-KR" altLang="en-US" sz="1000" dirty="0" err="1" smtClean="0"/>
              <a:t>메뉴바에</a:t>
            </a:r>
            <a:r>
              <a:rPr lang="ko-KR" altLang="en-US" sz="1000" dirty="0" smtClean="0"/>
              <a:t> 알림 마크 표시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5636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85723" y="208660"/>
            <a:ext cx="4495547" cy="689038"/>
          </a:xfrm>
        </p:spPr>
        <p:txBody>
          <a:bodyPr/>
          <a:lstStyle/>
          <a:p>
            <a:pPr algn="l"/>
            <a:r>
              <a:rPr lang="ko-KR" altLang="en-US" dirty="0" smtClean="0">
                <a:latin typeface=".Lucida Grande UI Regular"/>
              </a:rPr>
              <a:t>와이어 프레임</a:t>
            </a:r>
            <a:endParaRPr lang="ko-KR" altLang="en-US" dirty="0">
              <a:latin typeface=".Lucida Grande UI Regular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23" y="1221970"/>
            <a:ext cx="8603675" cy="516220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574" y="1215130"/>
            <a:ext cx="209550" cy="238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67058" y="799867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알림이 없을 경우 종 모양 아이콘만 존재</a:t>
            </a:r>
            <a:r>
              <a:rPr lang="en-US" altLang="ko-KR" sz="1000" dirty="0" smtClean="0"/>
              <a:t>,</a:t>
            </a:r>
          </a:p>
          <a:p>
            <a:r>
              <a:rPr lang="ko-KR" altLang="en-US" sz="1000" dirty="0" smtClean="0"/>
              <a:t>알림이 있을 경우에는 빨간 점이 추가로 표기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8063345" y="1230284"/>
            <a:ext cx="266008" cy="20781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0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85723" y="208660"/>
            <a:ext cx="4495547" cy="689038"/>
          </a:xfrm>
        </p:spPr>
        <p:txBody>
          <a:bodyPr/>
          <a:lstStyle/>
          <a:p>
            <a:pPr algn="l"/>
            <a:r>
              <a:rPr lang="ko-KR" altLang="en-US" dirty="0" smtClean="0">
                <a:latin typeface=".Lucida Grande UI Regular"/>
              </a:rPr>
              <a:t>와이어 프레임</a:t>
            </a:r>
            <a:endParaRPr lang="ko-KR" altLang="en-US" dirty="0">
              <a:latin typeface=".Lucida Grande UI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7058" y="799867"/>
            <a:ext cx="3164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알림 아이콘을 누를 경우 팝업이 열리면서 </a:t>
            </a:r>
            <a:endParaRPr lang="en-US" altLang="ko-KR" sz="1000" dirty="0" smtClean="0"/>
          </a:p>
          <a:p>
            <a:r>
              <a:rPr lang="ko-KR" altLang="en-US" sz="1000" dirty="0" smtClean="0"/>
              <a:t>알림이 발생한 제품 </a:t>
            </a:r>
            <a:r>
              <a:rPr lang="en-US" altLang="ko-KR" sz="1000" dirty="0" smtClean="0"/>
              <a:t>ID, </a:t>
            </a:r>
            <a:r>
              <a:rPr lang="ko-KR" altLang="en-US" sz="1000" dirty="0" smtClean="0"/>
              <a:t>알림 발생 시간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메시지 노출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22" y="1278465"/>
            <a:ext cx="8525291" cy="447886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016377" y="1476835"/>
            <a:ext cx="1894635" cy="24770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84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85723" y="208660"/>
            <a:ext cx="4495547" cy="689038"/>
          </a:xfrm>
        </p:spPr>
        <p:txBody>
          <a:bodyPr/>
          <a:lstStyle/>
          <a:p>
            <a:pPr algn="l"/>
            <a:r>
              <a:rPr lang="ko-KR" altLang="en-US" dirty="0" smtClean="0">
                <a:latin typeface=".Lucida Grande UI Regular"/>
              </a:rPr>
              <a:t>와이어 프레임</a:t>
            </a:r>
            <a:endParaRPr lang="ko-KR" altLang="en-US" dirty="0">
              <a:latin typeface=".Lucida Grande UI Regular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29" y="897697"/>
            <a:ext cx="8175375" cy="4905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328" y="2385645"/>
            <a:ext cx="4791975" cy="2856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7065" y="2608384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제품 유형</a:t>
            </a:r>
            <a:endParaRPr lang="ko-KR" altLang="en-US" sz="800"/>
          </a:p>
        </p:txBody>
      </p:sp>
      <p:sp>
        <p:nvSpPr>
          <p:cNvPr id="11" name="직사각형 10"/>
          <p:cNvSpPr/>
          <p:nvPr/>
        </p:nvSpPr>
        <p:spPr>
          <a:xfrm>
            <a:off x="3768969" y="2608383"/>
            <a:ext cx="1729154" cy="222738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solidFill>
              <a:srgbClr val="7F8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034473" y="2941059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제품 아이디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3768969" y="2935198"/>
            <a:ext cx="1729154" cy="222738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solidFill>
              <a:srgbClr val="7F8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95012" y="3242588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알림 발생 시각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3768969" y="3231649"/>
            <a:ext cx="1729154" cy="222738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solidFill>
              <a:srgbClr val="7F8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34473" y="366135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요약 메시지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3137064" y="3914254"/>
            <a:ext cx="3392689" cy="222738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solidFill>
              <a:srgbClr val="7F8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905000" y="3634150"/>
            <a:ext cx="5011615" cy="0"/>
          </a:xfrm>
          <a:prstGeom prst="line">
            <a:avLst/>
          </a:prstGeom>
          <a:ln w="12700">
            <a:solidFill>
              <a:srgbClr val="7F8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34473" y="429544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세부 메시지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3137063" y="4516746"/>
            <a:ext cx="3392689" cy="70518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solidFill>
              <a:srgbClr val="7F8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88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Penta">
      <a:dk1>
        <a:sysClr val="windowText" lastClr="000000"/>
      </a:dk1>
      <a:lt1>
        <a:sysClr val="window" lastClr="FFFFFF"/>
      </a:lt1>
      <a:dk2>
        <a:srgbClr val="999E9B"/>
      </a:dk2>
      <a:lt2>
        <a:srgbClr val="0060A9"/>
      </a:lt2>
      <a:accent1>
        <a:srgbClr val="30A2DB"/>
      </a:accent1>
      <a:accent2>
        <a:srgbClr val="1D7ED7"/>
      </a:accent2>
      <a:accent3>
        <a:srgbClr val="1B5DA5"/>
      </a:accent3>
      <a:accent4>
        <a:srgbClr val="002060"/>
      </a:accent4>
      <a:accent5>
        <a:srgbClr val="C00000"/>
      </a:accent5>
      <a:accent6>
        <a:srgbClr val="FFC000"/>
      </a:accent6>
      <a:hlink>
        <a:srgbClr val="309EFF"/>
      </a:hlink>
      <a:folHlink>
        <a:srgbClr val="8496B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9451</TotalTime>
  <Words>325</Words>
  <Application>Microsoft Office PowerPoint</Application>
  <PresentationFormat>화면 슬라이드 쇼(4:3)</PresentationFormat>
  <Paragraphs>94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(한글 글꼴 사용)</vt:lpstr>
      <vt:lpstr>.Lucida Grande UI Regular</vt:lpstr>
      <vt:lpstr>Malgun Gothic Semilight</vt:lpstr>
      <vt:lpstr>System Font Regular</vt:lpstr>
      <vt:lpstr>나눔고딕</vt:lpstr>
      <vt:lpstr>맑은 고딕</vt:lpstr>
      <vt:lpstr>Arial</vt:lpstr>
      <vt:lpstr>Calibri</vt:lpstr>
      <vt:lpstr>Wingdings</vt:lpstr>
      <vt:lpstr>Office 테마</vt:lpstr>
      <vt:lpstr>DCC 관리도구에서 SA Push 확인 설계안</vt:lpstr>
      <vt:lpstr>목차</vt:lpstr>
      <vt:lpstr>목적</vt:lpstr>
      <vt:lpstr>구성도</vt:lpstr>
      <vt:lpstr>프로세스</vt:lpstr>
      <vt:lpstr>와이어 프레임</vt:lpstr>
      <vt:lpstr>와이어 프레임</vt:lpstr>
      <vt:lpstr>와이어 프레임</vt:lpstr>
      <vt:lpstr>와이어 프레임</vt:lpstr>
      <vt:lpstr>프로토콜 구상안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송지록</dc:creator>
  <cp:lastModifiedBy>jinyoung</cp:lastModifiedBy>
  <cp:revision>374</cp:revision>
  <dcterms:created xsi:type="dcterms:W3CDTF">2017-01-20T06:50:42Z</dcterms:created>
  <dcterms:modified xsi:type="dcterms:W3CDTF">2021-04-12T05:34:56Z</dcterms:modified>
</cp:coreProperties>
</file>